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53"/>
  </p:notesMasterIdLst>
  <p:handoutMasterIdLst>
    <p:handoutMasterId r:id="rId54"/>
  </p:handoutMasterIdLst>
  <p:sldIdLst>
    <p:sldId id="310" r:id="rId5"/>
    <p:sldId id="306" r:id="rId6"/>
    <p:sldId id="373" r:id="rId7"/>
    <p:sldId id="309" r:id="rId8"/>
    <p:sldId id="353" r:id="rId9"/>
    <p:sldId id="360" r:id="rId10"/>
    <p:sldId id="359" r:id="rId11"/>
    <p:sldId id="364" r:id="rId12"/>
    <p:sldId id="354" r:id="rId13"/>
    <p:sldId id="355" r:id="rId14"/>
    <p:sldId id="357" r:id="rId15"/>
    <p:sldId id="362" r:id="rId16"/>
    <p:sldId id="358" r:id="rId17"/>
    <p:sldId id="361" r:id="rId18"/>
    <p:sldId id="356" r:id="rId19"/>
    <p:sldId id="374" r:id="rId20"/>
    <p:sldId id="365" r:id="rId21"/>
    <p:sldId id="271" r:id="rId22"/>
    <p:sldId id="363" r:id="rId23"/>
    <p:sldId id="366" r:id="rId24"/>
    <p:sldId id="367" r:id="rId25"/>
    <p:sldId id="303" r:id="rId26"/>
    <p:sldId id="350" r:id="rId27"/>
    <p:sldId id="351" r:id="rId28"/>
    <p:sldId id="352" r:id="rId29"/>
    <p:sldId id="368" r:id="rId30"/>
    <p:sldId id="375" r:id="rId31"/>
    <p:sldId id="372" r:id="rId32"/>
    <p:sldId id="371" r:id="rId33"/>
    <p:sldId id="311" r:id="rId34"/>
    <p:sldId id="335" r:id="rId35"/>
    <p:sldId id="307" r:id="rId36"/>
    <p:sldId id="348" r:id="rId37"/>
    <p:sldId id="281" r:id="rId38"/>
    <p:sldId id="336" r:id="rId39"/>
    <p:sldId id="340" r:id="rId40"/>
    <p:sldId id="338" r:id="rId41"/>
    <p:sldId id="314" r:id="rId42"/>
    <p:sldId id="279" r:id="rId43"/>
    <p:sldId id="282" r:id="rId44"/>
    <p:sldId id="283" r:id="rId45"/>
    <p:sldId id="313" r:id="rId46"/>
    <p:sldId id="349" r:id="rId47"/>
    <p:sldId id="268" r:id="rId48"/>
    <p:sldId id="274" r:id="rId49"/>
    <p:sldId id="288" r:id="rId50"/>
    <p:sldId id="369" r:id="rId51"/>
    <p:sldId id="370" r:id="rId5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FAE8"/>
    <a:srgbClr val="476977"/>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9DCAF9ED-07DC-4A11-8D7F-57B35C25682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263" autoAdjust="0"/>
    <p:restoredTop sz="95394" autoAdjust="0"/>
  </p:normalViewPr>
  <p:slideViewPr>
    <p:cSldViewPr snapToGrid="0">
      <p:cViewPr varScale="1">
        <p:scale>
          <a:sx n="91" d="100"/>
          <a:sy n="91" d="100"/>
        </p:scale>
        <p:origin x="1392" y="9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3828"/>
    </p:cViewPr>
  </p:sorterViewPr>
  <p:notesViewPr>
    <p:cSldViewPr snapToGrid="0">
      <p:cViewPr varScale="1">
        <p:scale>
          <a:sx n="67" d="100"/>
          <a:sy n="67" d="100"/>
        </p:scale>
        <p:origin x="3120"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microsoft.com/office/2018/10/relationships/authors" Target="author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theme" Target="theme/theme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AA3114B-0CDD-4419-A4DE-E0C29A2AE1A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1FC25048-78D1-4821-8E2B-7A77CCA12F8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6252186-C111-43A8-A0F7-F77FFDE4DF82}" type="datetimeFigureOut">
              <a:rPr lang="en-US" smtClean="0"/>
              <a:t>1/4/2025</a:t>
            </a:fld>
            <a:endParaRPr lang="en-US" dirty="0"/>
          </a:p>
        </p:txBody>
      </p:sp>
      <p:sp>
        <p:nvSpPr>
          <p:cNvPr id="4" name="Footer Placeholder 3">
            <a:extLst>
              <a:ext uri="{FF2B5EF4-FFF2-40B4-BE49-F238E27FC236}">
                <a16:creationId xmlns:a16="http://schemas.microsoft.com/office/drawing/2014/main" id="{01924695-047D-4CC8-8801-1AA37457E73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F0F00293-63F6-438D-A9A8-024975FD55F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D56CFAD-C154-4C9C-AD01-665A5055065E}" type="slidenum">
              <a:rPr lang="en-US" smtClean="0"/>
              <a:t>‹#›</a:t>
            </a:fld>
            <a:endParaRPr lang="en-US" dirty="0"/>
          </a:p>
        </p:txBody>
      </p:sp>
    </p:spTree>
    <p:extLst>
      <p:ext uri="{BB962C8B-B14F-4D97-AF65-F5344CB8AC3E}">
        <p14:creationId xmlns:p14="http://schemas.microsoft.com/office/powerpoint/2010/main" val="39978791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E2BBB5B-F3DE-41D7-B279-483D20E8E363}" type="datetimeFigureOut">
              <a:rPr lang="en-US" smtClean="0"/>
              <a:t>1/4/2025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5B62BC0-7DC4-4569-951D-2BB9475345C6}" type="slidenum">
              <a:rPr lang="en-US" smtClean="0"/>
              <a:t>‹#›</a:t>
            </a:fld>
            <a:endParaRPr lang="en-US" dirty="0"/>
          </a:p>
        </p:txBody>
      </p:sp>
    </p:spTree>
    <p:extLst>
      <p:ext uri="{BB962C8B-B14F-4D97-AF65-F5344CB8AC3E}">
        <p14:creationId xmlns:p14="http://schemas.microsoft.com/office/powerpoint/2010/main" val="33446415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1517DAD-4DAC-401D-954A-D16FF7248A5E}" type="slidenum">
              <a:rPr lang="en-US" smtClean="0"/>
              <a:pPr/>
              <a:t>18</a:t>
            </a:fld>
            <a:endParaRPr lang="en-US"/>
          </a:p>
        </p:txBody>
      </p:sp>
    </p:spTree>
    <p:extLst>
      <p:ext uri="{BB962C8B-B14F-4D97-AF65-F5344CB8AC3E}">
        <p14:creationId xmlns:p14="http://schemas.microsoft.com/office/powerpoint/2010/main" val="5245080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1517DAD-4DAC-401D-954A-D16FF7248A5E}" type="slidenum">
              <a:rPr lang="en-US" smtClean="0"/>
              <a:pPr/>
              <a:t>43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FC3B74A-217D-44DC-A34A-64C786B43D75}" type="slidenum">
              <a:rPr lang="ru-RU" smtClean="0"/>
              <a:pPr/>
              <a:t>44</a:t>
            </a:fld>
            <a:endParaRPr lang="ru-R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1517DAD-4DAC-401D-954A-D16FF7248A5E}" type="slidenum">
              <a:rPr lang="en-US" smtClean="0"/>
              <a:pPr/>
              <a:t>45</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7" name="Picture Placeholder 7">
            <a:extLst>
              <a:ext uri="{FF2B5EF4-FFF2-40B4-BE49-F238E27FC236}">
                <a16:creationId xmlns:a16="http://schemas.microsoft.com/office/drawing/2014/main" id="{02728A58-8DE2-4B1C-B6CA-F2AED56F4504}"/>
              </a:ext>
            </a:extLst>
          </p:cNvPr>
          <p:cNvSpPr>
            <a:spLocks noGrp="1"/>
          </p:cNvSpPr>
          <p:nvPr>
            <p:ph type="pic" sz="quarter" idx="10" hasCustomPrompt="1"/>
          </p:nvPr>
        </p:nvSpPr>
        <p:spPr>
          <a:xfrm>
            <a:off x="0" y="-2"/>
            <a:ext cx="12192000" cy="6858000"/>
          </a:xfrm>
          <a:prstGeom prst="rect">
            <a:avLst/>
          </a:prstGeom>
        </p:spPr>
        <p:txBody>
          <a:bodyPr/>
          <a:lstStyle>
            <a:lvl1pPr marL="0" indent="0" algn="ctr">
              <a:buNone/>
              <a:defRPr>
                <a:solidFill>
                  <a:schemeClr val="bg1"/>
                </a:solidFill>
                <a:latin typeface="Candara" panose="020E0502030303020204" pitchFamily="34" charset="0"/>
              </a:defRPr>
            </a:lvl1pPr>
          </a:lstStyle>
          <a:p>
            <a:r>
              <a:rPr lang="en-US" dirty="0"/>
              <a:t>Click to add photo</a:t>
            </a:r>
          </a:p>
        </p:txBody>
      </p:sp>
      <p:sp>
        <p:nvSpPr>
          <p:cNvPr id="2" name="Title 1">
            <a:extLst>
              <a:ext uri="{FF2B5EF4-FFF2-40B4-BE49-F238E27FC236}">
                <a16:creationId xmlns:a16="http://schemas.microsoft.com/office/drawing/2014/main" id="{B69D7CAC-EE78-4BAE-94EA-EBE4BB118115}"/>
              </a:ext>
            </a:extLst>
          </p:cNvPr>
          <p:cNvSpPr>
            <a:spLocks noGrp="1"/>
          </p:cNvSpPr>
          <p:nvPr>
            <p:ph type="title" hasCustomPrompt="1"/>
          </p:nvPr>
        </p:nvSpPr>
        <p:spPr>
          <a:xfrm>
            <a:off x="1199909" y="2335192"/>
            <a:ext cx="9792182" cy="2187616"/>
          </a:xfrm>
          <a:prstGeom prst="rect">
            <a:avLst/>
          </a:prstGeom>
          <a:noFill/>
          <a:ln w="38100">
            <a:solidFill>
              <a:schemeClr val="accent1"/>
            </a:solidFill>
          </a:ln>
        </p:spPr>
        <p:txBody>
          <a:bodyPr lIns="914400" tIns="91440" rIns="914400" anchor="ctr"/>
          <a:lstStyle>
            <a:lvl1pPr algn="ctr">
              <a:defRPr sz="5400" b="1" cap="all" spc="100" baseline="0">
                <a:solidFill>
                  <a:schemeClr val="accent1"/>
                </a:solidFill>
                <a:latin typeface="Candara" panose="020E0502030303020204" pitchFamily="34" charset="0"/>
              </a:defRPr>
            </a:lvl1pPr>
          </a:lstStyle>
          <a:p>
            <a:r>
              <a:rPr lang="en-US" dirty="0"/>
              <a:t>Click to add title</a:t>
            </a:r>
          </a:p>
        </p:txBody>
      </p:sp>
    </p:spTree>
    <p:extLst>
      <p:ext uri="{BB962C8B-B14F-4D97-AF65-F5344CB8AC3E}">
        <p14:creationId xmlns:p14="http://schemas.microsoft.com/office/powerpoint/2010/main" val="114832872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inancials">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E5E8994-67B0-7A02-C300-3232691564F0}"/>
              </a:ext>
              <a:ext uri="{C183D7F6-B498-43B3-948B-1728B52AA6E4}">
                <adec:decorative xmlns:adec="http://schemas.microsoft.com/office/drawing/2017/decorative" val="1"/>
              </a:ext>
            </a:extLst>
          </p:cNvPr>
          <p:cNvSpPr/>
          <p:nvPr userDrawn="1"/>
        </p:nvSpPr>
        <p:spPr>
          <a:xfrm>
            <a:off x="4532671" y="0"/>
            <a:ext cx="7659329" cy="6858000"/>
          </a:xfrm>
          <a:prstGeom prst="rect">
            <a:avLst/>
          </a:prstGeom>
          <a:solidFill>
            <a:schemeClr val="accent2">
              <a:lumMod val="40000"/>
              <a:lumOff val="60000"/>
              <a:alpha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2" name="Title 1">
            <a:extLst>
              <a:ext uri="{FF2B5EF4-FFF2-40B4-BE49-F238E27FC236}">
                <a16:creationId xmlns:a16="http://schemas.microsoft.com/office/drawing/2014/main" id="{7DD96D4A-16D3-4C35-A383-2DF039D54CF4}"/>
              </a:ext>
            </a:extLst>
          </p:cNvPr>
          <p:cNvSpPr>
            <a:spLocks noGrp="1"/>
          </p:cNvSpPr>
          <p:nvPr>
            <p:ph type="title" hasCustomPrompt="1"/>
          </p:nvPr>
        </p:nvSpPr>
        <p:spPr>
          <a:xfrm>
            <a:off x="933791" y="787869"/>
            <a:ext cx="2743200" cy="2142144"/>
          </a:xfrm>
          <a:prstGeom prst="rect">
            <a:avLst/>
          </a:prstGeom>
          <a:ln w="28575">
            <a:solidFill>
              <a:schemeClr val="accent2"/>
            </a:solidFill>
          </a:ln>
        </p:spPr>
        <p:txBody>
          <a:bodyPr anchor="ctr"/>
          <a:lstStyle>
            <a:lvl1pPr algn="ctr">
              <a:lnSpc>
                <a:spcPct val="100000"/>
              </a:lnSpc>
              <a:defRPr sz="2400" cap="all" spc="100" baseline="0">
                <a:solidFill>
                  <a:schemeClr val="accent2"/>
                </a:solidFill>
                <a:latin typeface="Candara" panose="020E0502030303020204" pitchFamily="34" charset="0"/>
              </a:defRPr>
            </a:lvl1pPr>
          </a:lstStyle>
          <a:p>
            <a:r>
              <a:rPr lang="en-US" dirty="0"/>
              <a:t>Click to add title</a:t>
            </a:r>
          </a:p>
        </p:txBody>
      </p:sp>
      <p:sp>
        <p:nvSpPr>
          <p:cNvPr id="12" name="Text Placeholder 11">
            <a:extLst>
              <a:ext uri="{FF2B5EF4-FFF2-40B4-BE49-F238E27FC236}">
                <a16:creationId xmlns:a16="http://schemas.microsoft.com/office/drawing/2014/main" id="{2EA6B5C4-24E3-C021-071B-DFF6C6CC497B}"/>
              </a:ext>
            </a:extLst>
          </p:cNvPr>
          <p:cNvSpPr>
            <a:spLocks noGrp="1"/>
          </p:cNvSpPr>
          <p:nvPr>
            <p:ph type="body" sz="quarter" idx="16" hasCustomPrompt="1"/>
          </p:nvPr>
        </p:nvSpPr>
        <p:spPr>
          <a:xfrm>
            <a:off x="933449" y="3429000"/>
            <a:ext cx="2920796" cy="2927350"/>
          </a:xfrm>
          <a:prstGeom prst="rect">
            <a:avLst/>
          </a:prstGeom>
        </p:spPr>
        <p:txBody>
          <a:bodyPr/>
          <a:lstStyle>
            <a:lvl1pPr marL="0" indent="0">
              <a:lnSpc>
                <a:spcPct val="125000"/>
              </a:lnSpc>
              <a:spcBef>
                <a:spcPts val="0"/>
              </a:spcBef>
              <a:spcAft>
                <a:spcPts val="600"/>
              </a:spcAft>
              <a:buNone/>
              <a:defRPr sz="1800" spc="100" baseline="0">
                <a:latin typeface="Candara" panose="020E0502030303020204" pitchFamily="34" charset="0"/>
              </a:defRPr>
            </a:lvl1pPr>
            <a:lvl2pPr marL="457200" indent="0">
              <a:lnSpc>
                <a:spcPct val="125000"/>
              </a:lnSpc>
              <a:spcBef>
                <a:spcPts val="0"/>
              </a:spcBef>
              <a:spcAft>
                <a:spcPts val="600"/>
              </a:spcAft>
              <a:buNone/>
              <a:defRPr sz="1600" spc="100" baseline="0">
                <a:latin typeface="Candara" panose="020E0502030303020204" pitchFamily="34" charset="0"/>
              </a:defRPr>
            </a:lvl2pPr>
            <a:lvl3pPr marL="914400" indent="0">
              <a:lnSpc>
                <a:spcPct val="125000"/>
              </a:lnSpc>
              <a:spcBef>
                <a:spcPts val="0"/>
              </a:spcBef>
              <a:spcAft>
                <a:spcPts val="600"/>
              </a:spcAft>
              <a:buNone/>
              <a:defRPr sz="1400" spc="100" baseline="0">
                <a:latin typeface="Candara" panose="020E0502030303020204" pitchFamily="34" charset="0"/>
              </a:defRPr>
            </a:lvl3pPr>
            <a:lvl4pPr marL="1371600" indent="0">
              <a:lnSpc>
                <a:spcPct val="125000"/>
              </a:lnSpc>
              <a:spcBef>
                <a:spcPts val="0"/>
              </a:spcBef>
              <a:spcAft>
                <a:spcPts val="600"/>
              </a:spcAft>
              <a:buNone/>
              <a:defRPr sz="1200" spc="100" baseline="0">
                <a:latin typeface="Candara" panose="020E0502030303020204" pitchFamily="34" charset="0"/>
              </a:defRPr>
            </a:lvl4pPr>
            <a:lvl5pPr marL="1828800" indent="0">
              <a:lnSpc>
                <a:spcPct val="125000"/>
              </a:lnSpc>
              <a:spcBef>
                <a:spcPts val="0"/>
              </a:spcBef>
              <a:spcAft>
                <a:spcPts val="600"/>
              </a:spcAft>
              <a:buNone/>
              <a:defRPr sz="1200" spc="100" baseline="0">
                <a:latin typeface="Candara" panose="020E0502030303020204" pitchFamily="34" charset="0"/>
              </a:defRPr>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9">
            <a:extLst>
              <a:ext uri="{FF2B5EF4-FFF2-40B4-BE49-F238E27FC236}">
                <a16:creationId xmlns:a16="http://schemas.microsoft.com/office/drawing/2014/main" id="{FF255611-8280-41F3-A5FA-821E144AEAE7}"/>
              </a:ext>
            </a:extLst>
          </p:cNvPr>
          <p:cNvSpPr>
            <a:spLocks noGrp="1"/>
          </p:cNvSpPr>
          <p:nvPr>
            <p:ph sz="quarter" idx="15" hasCustomPrompt="1"/>
          </p:nvPr>
        </p:nvSpPr>
        <p:spPr>
          <a:xfrm>
            <a:off x="5220928" y="787869"/>
            <a:ext cx="6292646" cy="5432263"/>
          </a:xfrm>
          <a:prstGeom prst="rect">
            <a:avLst/>
          </a:prstGeom>
        </p:spPr>
        <p:txBody>
          <a:bodyPr/>
          <a:lstStyle>
            <a:lvl1pPr marL="0" indent="0" algn="ctr">
              <a:buNone/>
              <a:defRPr sz="1800" cap="all" baseline="0">
                <a:solidFill>
                  <a:schemeClr val="tx1"/>
                </a:solidFill>
                <a:latin typeface="Candara" panose="020E0502030303020204" pitchFamily="34" charset="0"/>
              </a:defRPr>
            </a:lvl1pPr>
            <a:lvl2pPr marL="457200" indent="0">
              <a:buNone/>
              <a:defRPr sz="1600" cap="all" baseline="0">
                <a:solidFill>
                  <a:schemeClr val="accent5">
                    <a:lumMod val="50000"/>
                  </a:schemeClr>
                </a:solidFill>
              </a:defRPr>
            </a:lvl2pPr>
            <a:lvl3pPr marL="914400" indent="0">
              <a:buNone/>
              <a:defRPr sz="1400" cap="all" baseline="0">
                <a:solidFill>
                  <a:schemeClr val="accent5">
                    <a:lumMod val="50000"/>
                  </a:schemeClr>
                </a:solidFill>
              </a:defRPr>
            </a:lvl3pPr>
            <a:lvl4pPr marL="1371600" indent="0">
              <a:buNone/>
              <a:defRPr sz="1200" cap="all" baseline="0">
                <a:solidFill>
                  <a:schemeClr val="accent5">
                    <a:lumMod val="50000"/>
                  </a:schemeClr>
                </a:solidFill>
              </a:defRPr>
            </a:lvl4pPr>
            <a:lvl5pPr marL="1828800" indent="0">
              <a:buNone/>
              <a:defRPr sz="1200" cap="all" baseline="0">
                <a:solidFill>
                  <a:schemeClr val="accent5">
                    <a:lumMod val="50000"/>
                  </a:schemeClr>
                </a:solidFill>
              </a:defRPr>
            </a:lvl5pPr>
          </a:lstStyle>
          <a:p>
            <a:pPr lvl="0"/>
            <a:r>
              <a:rPr lang="en-US" dirty="0"/>
              <a:t>Click to add content</a:t>
            </a:r>
          </a:p>
        </p:txBody>
      </p:sp>
      <p:sp>
        <p:nvSpPr>
          <p:cNvPr id="3" name="Date Placeholder 2">
            <a:extLst>
              <a:ext uri="{FF2B5EF4-FFF2-40B4-BE49-F238E27FC236}">
                <a16:creationId xmlns:a16="http://schemas.microsoft.com/office/drawing/2014/main" id="{33453DB9-3C4B-4136-96D2-08A7D5AD418F}"/>
              </a:ext>
            </a:extLst>
          </p:cNvPr>
          <p:cNvSpPr>
            <a:spLocks noGrp="1"/>
          </p:cNvSpPr>
          <p:nvPr>
            <p:ph type="dt" sz="half" idx="10"/>
          </p:nvPr>
        </p:nvSpPr>
        <p:spPr>
          <a:xfrm>
            <a:off x="838200" y="6356350"/>
            <a:ext cx="2743200" cy="365125"/>
          </a:xfrm>
          <a:prstGeom prst="rect">
            <a:avLst/>
          </a:prstGeom>
        </p:spPr>
        <p:txBody>
          <a:bodyPr/>
          <a:lstStyle/>
          <a:p>
            <a:r>
              <a:rPr lang="en-US"/>
              <a:t>1-5-2024</a:t>
            </a:r>
            <a:endParaRPr lang="en-US" dirty="0"/>
          </a:p>
        </p:txBody>
      </p:sp>
      <p:sp>
        <p:nvSpPr>
          <p:cNvPr id="4" name="Footer Placeholder 3">
            <a:extLst>
              <a:ext uri="{FF2B5EF4-FFF2-40B4-BE49-F238E27FC236}">
                <a16:creationId xmlns:a16="http://schemas.microsoft.com/office/drawing/2014/main" id="{81464841-801A-499A-BFD2-9731D2D89C25}"/>
              </a:ext>
            </a:extLst>
          </p:cNvPr>
          <p:cNvSpPr>
            <a:spLocks noGrp="1"/>
          </p:cNvSpPr>
          <p:nvPr>
            <p:ph type="ftr" sz="quarter" idx="11"/>
          </p:nvPr>
        </p:nvSpPr>
        <p:spPr>
          <a:xfrm>
            <a:off x="4038600" y="6356350"/>
            <a:ext cx="4114800" cy="365125"/>
          </a:xfrm>
          <a:prstGeom prst="rect">
            <a:avLst/>
          </a:prstGeom>
        </p:spPr>
        <p:txBody>
          <a:bodyPr/>
          <a:lstStyle/>
          <a:p>
            <a:r>
              <a:rPr lang="en-US"/>
              <a:t>The Open Book</a:t>
            </a:r>
            <a:endParaRPr lang="en-US" dirty="0"/>
          </a:p>
        </p:txBody>
      </p:sp>
      <p:sp>
        <p:nvSpPr>
          <p:cNvPr id="5" name="Slide Number Placeholder 4">
            <a:extLst>
              <a:ext uri="{FF2B5EF4-FFF2-40B4-BE49-F238E27FC236}">
                <a16:creationId xmlns:a16="http://schemas.microsoft.com/office/drawing/2014/main" id="{F9C78F9D-CD73-4D53-A871-D6C0B643A68D}"/>
              </a:ext>
            </a:extLst>
          </p:cNvPr>
          <p:cNvSpPr>
            <a:spLocks noGrp="1"/>
          </p:cNvSpPr>
          <p:nvPr>
            <p:ph type="sldNum" sz="quarter" idx="12"/>
          </p:nvPr>
        </p:nvSpPr>
        <p:spPr>
          <a:xfrm>
            <a:off x="8610600" y="6356350"/>
            <a:ext cx="2743200" cy="365125"/>
          </a:xfrm>
          <a:prstGeom prst="rect">
            <a:avLst/>
          </a:prstGeom>
        </p:spPr>
        <p:txBody>
          <a:bodyPr/>
          <a:lstStyle>
            <a:lvl1pPr>
              <a:defRPr>
                <a:solidFill>
                  <a:schemeClr val="bg1"/>
                </a:solidFill>
                <a:effectLst>
                  <a:outerShdw blurRad="38100" dist="38100" dir="2700000" algn="tl">
                    <a:srgbClr val="000000">
                      <a:alpha val="43137"/>
                    </a:srgbClr>
                  </a:outerShdw>
                </a:effectLst>
              </a:defRPr>
            </a:lvl1pPr>
          </a:lstStyle>
          <a:p>
            <a:fld id="{EA87306C-81BA-4795-A5CA-9392456A8C1E}" type="slidenum">
              <a:rPr lang="en-US" smtClean="0"/>
              <a:pPr/>
              <a:t>‹#›</a:t>
            </a:fld>
            <a:endParaRPr lang="en-US" dirty="0"/>
          </a:p>
        </p:txBody>
      </p:sp>
    </p:spTree>
    <p:extLst>
      <p:ext uri="{BB962C8B-B14F-4D97-AF65-F5344CB8AC3E}">
        <p14:creationId xmlns:p14="http://schemas.microsoft.com/office/powerpoint/2010/main" val="137880649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Our Competi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41225E-57F6-4605-A684-F9B30F1F664E}"/>
              </a:ext>
            </a:extLst>
          </p:cNvPr>
          <p:cNvSpPr>
            <a:spLocks noGrp="1"/>
          </p:cNvSpPr>
          <p:nvPr>
            <p:ph type="title" hasCustomPrompt="1"/>
          </p:nvPr>
        </p:nvSpPr>
        <p:spPr>
          <a:xfrm>
            <a:off x="-10559" y="1"/>
            <a:ext cx="4952999" cy="2182482"/>
          </a:xfrm>
          <a:prstGeom prst="rect">
            <a:avLst/>
          </a:prstGeom>
          <a:solidFill>
            <a:schemeClr val="accent2">
              <a:alpha val="92000"/>
            </a:schemeClr>
          </a:solidFill>
        </p:spPr>
        <p:txBody>
          <a:bodyPr lIns="731520" rIns="731520" anchor="ctr"/>
          <a:lstStyle>
            <a:lvl1pPr algn="ctr">
              <a:defRPr sz="2400" cap="all" spc="100" baseline="0">
                <a:solidFill>
                  <a:schemeClr val="bg1"/>
                </a:solidFill>
                <a:latin typeface="Candara" panose="020E0502030303020204" pitchFamily="34" charset="0"/>
              </a:defRPr>
            </a:lvl1pPr>
          </a:lstStyle>
          <a:p>
            <a:r>
              <a:rPr lang="en-US" dirty="0"/>
              <a:t>Click to add title</a:t>
            </a:r>
          </a:p>
        </p:txBody>
      </p:sp>
      <p:sp>
        <p:nvSpPr>
          <p:cNvPr id="7" name="Picture Placeholder 8">
            <a:extLst>
              <a:ext uri="{FF2B5EF4-FFF2-40B4-BE49-F238E27FC236}">
                <a16:creationId xmlns:a16="http://schemas.microsoft.com/office/drawing/2014/main" id="{C93927AF-DF09-4CE5-8767-B2ECF0215BF5}"/>
              </a:ext>
            </a:extLst>
          </p:cNvPr>
          <p:cNvSpPr>
            <a:spLocks noGrp="1"/>
          </p:cNvSpPr>
          <p:nvPr>
            <p:ph type="pic" sz="quarter" idx="10" hasCustomPrompt="1"/>
          </p:nvPr>
        </p:nvSpPr>
        <p:spPr>
          <a:xfrm>
            <a:off x="4942932" y="0"/>
            <a:ext cx="7249067" cy="2182483"/>
          </a:xfrm>
          <a:prstGeom prst="rect">
            <a:avLst/>
          </a:prstGeom>
        </p:spPr>
        <p:txBody>
          <a:bodyPr/>
          <a:lstStyle>
            <a:lvl1pPr marL="0" indent="0" algn="ctr">
              <a:buNone/>
              <a:defRPr>
                <a:latin typeface="Candara" panose="020E0502030303020204" pitchFamily="34" charset="0"/>
              </a:defRPr>
            </a:lvl1pPr>
          </a:lstStyle>
          <a:p>
            <a:r>
              <a:rPr lang="en-US" dirty="0"/>
              <a:t>Click to add photo</a:t>
            </a:r>
          </a:p>
        </p:txBody>
      </p:sp>
      <p:sp>
        <p:nvSpPr>
          <p:cNvPr id="11" name="Text Placeholder 10">
            <a:extLst>
              <a:ext uri="{FF2B5EF4-FFF2-40B4-BE49-F238E27FC236}">
                <a16:creationId xmlns:a16="http://schemas.microsoft.com/office/drawing/2014/main" id="{FE8D114B-8AAB-41D6-AFCF-750066A65291}"/>
              </a:ext>
            </a:extLst>
          </p:cNvPr>
          <p:cNvSpPr>
            <a:spLocks noGrp="1"/>
          </p:cNvSpPr>
          <p:nvPr>
            <p:ph type="body" sz="quarter" idx="12" hasCustomPrompt="1"/>
          </p:nvPr>
        </p:nvSpPr>
        <p:spPr>
          <a:xfrm>
            <a:off x="819728" y="2924355"/>
            <a:ext cx="3769525" cy="3300645"/>
          </a:xfrm>
          <a:prstGeom prst="rect">
            <a:avLst/>
          </a:prstGeom>
        </p:spPr>
        <p:txBody>
          <a:bodyPr anchor="t"/>
          <a:lstStyle>
            <a:lvl1pPr marL="0" indent="0" algn="l">
              <a:lnSpc>
                <a:spcPct val="125000"/>
              </a:lnSpc>
              <a:spcBef>
                <a:spcPts val="0"/>
              </a:spcBef>
              <a:spcAft>
                <a:spcPts val="600"/>
              </a:spcAft>
              <a:buNone/>
              <a:defRPr sz="1800" cap="none" spc="100" baseline="0">
                <a:solidFill>
                  <a:schemeClr val="tx1"/>
                </a:solidFill>
                <a:latin typeface="Candara" panose="020E0502030303020204" pitchFamily="34" charset="0"/>
              </a:defRPr>
            </a:lvl1pPr>
          </a:lstStyle>
          <a:p>
            <a:pPr lvl="0"/>
            <a:r>
              <a:rPr lang="en-US" dirty="0"/>
              <a:t>Click to add text</a:t>
            </a:r>
          </a:p>
        </p:txBody>
      </p:sp>
      <p:sp>
        <p:nvSpPr>
          <p:cNvPr id="6" name="Content Placeholder 5">
            <a:extLst>
              <a:ext uri="{FF2B5EF4-FFF2-40B4-BE49-F238E27FC236}">
                <a16:creationId xmlns:a16="http://schemas.microsoft.com/office/drawing/2014/main" id="{46E5C19A-AE6A-FEDE-6B3C-9B1701F4C501}"/>
              </a:ext>
            </a:extLst>
          </p:cNvPr>
          <p:cNvSpPr>
            <a:spLocks noGrp="1"/>
          </p:cNvSpPr>
          <p:nvPr>
            <p:ph sz="quarter" idx="13" hasCustomPrompt="1"/>
          </p:nvPr>
        </p:nvSpPr>
        <p:spPr>
          <a:xfrm>
            <a:off x="4933262" y="2932801"/>
            <a:ext cx="6411912" cy="3300851"/>
          </a:xfrm>
          <a:prstGeom prst="rect">
            <a:avLst/>
          </a:prstGeom>
        </p:spPr>
        <p:txBody>
          <a:bodyPr/>
          <a:lstStyle>
            <a:lvl1pPr marL="283464" indent="-283464">
              <a:lnSpc>
                <a:spcPct val="125000"/>
              </a:lnSpc>
              <a:spcBef>
                <a:spcPts val="0"/>
              </a:spcBef>
              <a:spcAft>
                <a:spcPts val="0"/>
              </a:spcAft>
              <a:defRPr sz="1800" spc="100" baseline="0">
                <a:latin typeface="Candara" panose="020E0502030303020204" pitchFamily="34" charset="0"/>
              </a:defRPr>
            </a:lvl1pPr>
            <a:lvl2pPr marL="914400" indent="-283464">
              <a:lnSpc>
                <a:spcPct val="125000"/>
              </a:lnSpc>
              <a:spcBef>
                <a:spcPts val="0"/>
              </a:spcBef>
              <a:spcAft>
                <a:spcPts val="0"/>
              </a:spcAft>
              <a:defRPr sz="1800" spc="100" baseline="0">
                <a:latin typeface="Candara" panose="020E0502030303020204" pitchFamily="34" charset="0"/>
              </a:defRPr>
            </a:lvl2pPr>
            <a:lvl3pPr marL="1371600" indent="-283464">
              <a:lnSpc>
                <a:spcPct val="125000"/>
              </a:lnSpc>
              <a:spcBef>
                <a:spcPts val="0"/>
              </a:spcBef>
              <a:spcAft>
                <a:spcPts val="0"/>
              </a:spcAft>
              <a:defRPr sz="1800" spc="100" baseline="0">
                <a:latin typeface="Candara" panose="020E0502030303020204" pitchFamily="34" charset="0"/>
              </a:defRPr>
            </a:lvl3pPr>
            <a:lvl4pPr marL="1828800" indent="-283464">
              <a:lnSpc>
                <a:spcPct val="125000"/>
              </a:lnSpc>
              <a:spcBef>
                <a:spcPts val="0"/>
              </a:spcBef>
              <a:spcAft>
                <a:spcPts val="0"/>
              </a:spcAft>
              <a:defRPr sz="1800" spc="100" baseline="0">
                <a:latin typeface="Candara" panose="020E0502030303020204" pitchFamily="34" charset="0"/>
              </a:defRPr>
            </a:lvl4pPr>
            <a:lvl5pPr marL="2286000" indent="-283464">
              <a:lnSpc>
                <a:spcPct val="125000"/>
              </a:lnSpc>
              <a:spcBef>
                <a:spcPts val="0"/>
              </a:spcBef>
              <a:spcAft>
                <a:spcPts val="0"/>
              </a:spcAft>
              <a:defRPr sz="1800" spc="100" baseline="0">
                <a:latin typeface="Candara" panose="020E0502030303020204" pitchFamily="34" charset="0"/>
              </a:defRPr>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3">
            <a:extLst>
              <a:ext uri="{FF2B5EF4-FFF2-40B4-BE49-F238E27FC236}">
                <a16:creationId xmlns:a16="http://schemas.microsoft.com/office/drawing/2014/main" id="{8751D887-2419-4911-A7CC-9B5A598D71E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spc="100" baseline="0">
                <a:solidFill>
                  <a:schemeClr val="bg2">
                    <a:lumMod val="50000"/>
                  </a:schemeClr>
                </a:solidFill>
              </a:defRPr>
            </a:lvl1pPr>
          </a:lstStyle>
          <a:p>
            <a:r>
              <a:rPr lang="en-US"/>
              <a:t>1-5-2024</a:t>
            </a:r>
            <a:endParaRPr lang="en-US" dirty="0"/>
          </a:p>
        </p:txBody>
      </p:sp>
      <p:sp>
        <p:nvSpPr>
          <p:cNvPr id="9" name="Footer Placeholder 4">
            <a:extLst>
              <a:ext uri="{FF2B5EF4-FFF2-40B4-BE49-F238E27FC236}">
                <a16:creationId xmlns:a16="http://schemas.microsoft.com/office/drawing/2014/main" id="{B8B214E0-C574-4CE5-8FF0-E0F965A4A06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1" i="0" cap="all" spc="100" baseline="0">
                <a:solidFill>
                  <a:schemeClr val="bg2">
                    <a:lumMod val="50000"/>
                  </a:schemeClr>
                </a:solidFill>
                <a:latin typeface="Candara" panose="020E0502030303020204" pitchFamily="34" charset="0"/>
              </a:defRPr>
            </a:lvl1pPr>
          </a:lstStyle>
          <a:p>
            <a:r>
              <a:rPr lang="en-US" dirty="0"/>
              <a:t>The Open Book</a:t>
            </a:r>
          </a:p>
        </p:txBody>
      </p:sp>
      <p:sp>
        <p:nvSpPr>
          <p:cNvPr id="10" name="Slide Number Placeholder 5">
            <a:extLst>
              <a:ext uri="{FF2B5EF4-FFF2-40B4-BE49-F238E27FC236}">
                <a16:creationId xmlns:a16="http://schemas.microsoft.com/office/drawing/2014/main" id="{6C033920-FB08-49F3-8A75-14E68EF78DB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spc="100" baseline="0">
                <a:solidFill>
                  <a:schemeClr val="bg2">
                    <a:lumMod val="50000"/>
                  </a:schemeClr>
                </a:solidFill>
              </a:defRPr>
            </a:lvl1pPr>
          </a:lstStyle>
          <a:p>
            <a:fld id="{EA87306C-81BA-4795-A5CA-9392456A8C1E}" type="slidenum">
              <a:rPr lang="en-US" smtClean="0"/>
              <a:pPr/>
              <a:t>‹#›</a:t>
            </a:fld>
            <a:endParaRPr lang="en-US" dirty="0"/>
          </a:p>
        </p:txBody>
      </p:sp>
    </p:spTree>
    <p:extLst>
      <p:ext uri="{BB962C8B-B14F-4D97-AF65-F5344CB8AC3E}">
        <p14:creationId xmlns:p14="http://schemas.microsoft.com/office/powerpoint/2010/main" val="265195101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96722F2-1968-8B82-9382-187D808D9CAE}"/>
              </a:ext>
              <a:ext uri="{C183D7F6-B498-43B3-948B-1728B52AA6E4}">
                <adec:decorative xmlns:adec="http://schemas.microsoft.com/office/drawing/2017/decorative" val="1"/>
              </a:ext>
            </a:extLst>
          </p:cNvPr>
          <p:cNvSpPr/>
          <p:nvPr userDrawn="1"/>
        </p:nvSpPr>
        <p:spPr>
          <a:xfrm>
            <a:off x="0" y="0"/>
            <a:ext cx="12192000" cy="2170545"/>
          </a:xfrm>
          <a:prstGeom prst="rect">
            <a:avLst/>
          </a:prstGeom>
          <a:solidFill>
            <a:schemeClr val="accent2">
              <a:lumMod val="20000"/>
              <a:lumOff val="8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10" name="Title 9">
            <a:extLst>
              <a:ext uri="{FF2B5EF4-FFF2-40B4-BE49-F238E27FC236}">
                <a16:creationId xmlns:a16="http://schemas.microsoft.com/office/drawing/2014/main" id="{8F6663C8-5425-48D7-9E9D-F2B794222FA5}"/>
              </a:ext>
            </a:extLst>
          </p:cNvPr>
          <p:cNvSpPr>
            <a:spLocks noGrp="1"/>
          </p:cNvSpPr>
          <p:nvPr>
            <p:ph type="title" hasCustomPrompt="1"/>
          </p:nvPr>
        </p:nvSpPr>
        <p:spPr>
          <a:xfrm>
            <a:off x="838200" y="241541"/>
            <a:ext cx="10515600" cy="1215894"/>
          </a:xfrm>
          <a:prstGeom prst="rect">
            <a:avLst/>
          </a:prstGeom>
        </p:spPr>
        <p:txBody>
          <a:bodyPr anchor="b"/>
          <a:lstStyle>
            <a:lvl1pPr algn="ctr">
              <a:defRPr sz="2400" cap="all" spc="100" baseline="0">
                <a:solidFill>
                  <a:schemeClr val="tx2"/>
                </a:solidFill>
                <a:latin typeface="Candara" panose="020E0502030303020204" pitchFamily="34" charset="0"/>
              </a:defRPr>
            </a:lvl1pPr>
          </a:lstStyle>
          <a:p>
            <a:r>
              <a:rPr lang="en-US" dirty="0"/>
              <a:t>CLICK TO add title</a:t>
            </a:r>
          </a:p>
        </p:txBody>
      </p:sp>
      <p:sp>
        <p:nvSpPr>
          <p:cNvPr id="30" name="Content Placeholder 29">
            <a:extLst>
              <a:ext uri="{FF2B5EF4-FFF2-40B4-BE49-F238E27FC236}">
                <a16:creationId xmlns:a16="http://schemas.microsoft.com/office/drawing/2014/main" id="{E7176063-74EF-4FC1-A687-2F5900412F55}"/>
              </a:ext>
            </a:extLst>
          </p:cNvPr>
          <p:cNvSpPr>
            <a:spLocks noGrp="1"/>
          </p:cNvSpPr>
          <p:nvPr>
            <p:ph sz="quarter" idx="35" hasCustomPrompt="1"/>
          </p:nvPr>
        </p:nvSpPr>
        <p:spPr>
          <a:xfrm>
            <a:off x="859468" y="2674190"/>
            <a:ext cx="10494331" cy="3605840"/>
          </a:xfrm>
          <a:prstGeom prst="rect">
            <a:avLst/>
          </a:prstGeom>
        </p:spPr>
        <p:txBody>
          <a:bodyPr/>
          <a:lstStyle>
            <a:lvl1pPr marL="0" indent="0">
              <a:buNone/>
              <a:defRPr sz="1400" cap="all" baseline="0">
                <a:latin typeface="Candara" panose="020E0502030303020204" pitchFamily="34" charset="0"/>
              </a:defRPr>
            </a:lvl1pPr>
            <a:lvl2pPr marL="457200" indent="0">
              <a:buNone/>
              <a:defRPr>
                <a:latin typeface="Candara" panose="020E0502030303020204" pitchFamily="34" charset="0"/>
              </a:defRPr>
            </a:lvl2pPr>
            <a:lvl3pPr marL="914400" indent="0">
              <a:buNone/>
              <a:defRPr>
                <a:latin typeface="Candara" panose="020E0502030303020204" pitchFamily="34" charset="0"/>
              </a:defRPr>
            </a:lvl3pPr>
            <a:lvl4pPr marL="1371600" indent="0">
              <a:buNone/>
              <a:defRPr>
                <a:latin typeface="Candara" panose="020E0502030303020204" pitchFamily="34" charset="0"/>
              </a:defRPr>
            </a:lvl4pPr>
            <a:lvl5pPr marL="1828800" indent="0">
              <a:buNone/>
              <a:defRPr>
                <a:latin typeface="Candara" panose="020E0502030303020204" pitchFamily="34" charset="0"/>
              </a:defRPr>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Date Placeholder 2">
            <a:extLst>
              <a:ext uri="{FF2B5EF4-FFF2-40B4-BE49-F238E27FC236}">
                <a16:creationId xmlns:a16="http://schemas.microsoft.com/office/drawing/2014/main" id="{39058ECB-2935-45B1-80F1-ED38302C2759}"/>
              </a:ext>
            </a:extLst>
          </p:cNvPr>
          <p:cNvSpPr>
            <a:spLocks noGrp="1"/>
          </p:cNvSpPr>
          <p:nvPr>
            <p:ph type="dt" sz="half" idx="10"/>
          </p:nvPr>
        </p:nvSpPr>
        <p:spPr>
          <a:xfrm>
            <a:off x="838200" y="6356350"/>
            <a:ext cx="2743200" cy="365125"/>
          </a:xfrm>
          <a:prstGeom prst="rect">
            <a:avLst/>
          </a:prstGeom>
        </p:spPr>
        <p:txBody>
          <a:bodyPr/>
          <a:lstStyle/>
          <a:p>
            <a:r>
              <a:rPr lang="en-US"/>
              <a:t>1-5-2024</a:t>
            </a:r>
            <a:endParaRPr lang="en-US" dirty="0"/>
          </a:p>
        </p:txBody>
      </p:sp>
      <p:sp>
        <p:nvSpPr>
          <p:cNvPr id="4" name="Footer Placeholder 3">
            <a:extLst>
              <a:ext uri="{FF2B5EF4-FFF2-40B4-BE49-F238E27FC236}">
                <a16:creationId xmlns:a16="http://schemas.microsoft.com/office/drawing/2014/main" id="{B8FC42CC-A62B-40E8-907A-F15D7C216F8A}"/>
              </a:ext>
            </a:extLst>
          </p:cNvPr>
          <p:cNvSpPr>
            <a:spLocks noGrp="1"/>
          </p:cNvSpPr>
          <p:nvPr>
            <p:ph type="ftr" sz="quarter" idx="11"/>
          </p:nvPr>
        </p:nvSpPr>
        <p:spPr>
          <a:xfrm>
            <a:off x="4038600" y="6356350"/>
            <a:ext cx="4114800" cy="365125"/>
          </a:xfrm>
          <a:prstGeom prst="rect">
            <a:avLst/>
          </a:prstGeom>
        </p:spPr>
        <p:txBody>
          <a:bodyPr/>
          <a:lstStyle/>
          <a:p>
            <a:r>
              <a:rPr lang="en-US"/>
              <a:t>The Open Book</a:t>
            </a:r>
            <a:endParaRPr lang="en-US" dirty="0"/>
          </a:p>
        </p:txBody>
      </p:sp>
      <p:sp>
        <p:nvSpPr>
          <p:cNvPr id="5" name="Slide Number Placeholder 4">
            <a:extLst>
              <a:ext uri="{FF2B5EF4-FFF2-40B4-BE49-F238E27FC236}">
                <a16:creationId xmlns:a16="http://schemas.microsoft.com/office/drawing/2014/main" id="{333E0735-85DE-48C3-8FE9-0754F9ABD6C1}"/>
              </a:ext>
            </a:extLst>
          </p:cNvPr>
          <p:cNvSpPr>
            <a:spLocks noGrp="1"/>
          </p:cNvSpPr>
          <p:nvPr>
            <p:ph type="sldNum" sz="quarter" idx="12"/>
          </p:nvPr>
        </p:nvSpPr>
        <p:spPr>
          <a:xfrm>
            <a:off x="8610600" y="6356350"/>
            <a:ext cx="2743200" cy="365125"/>
          </a:xfrm>
          <a:prstGeom prst="rect">
            <a:avLst/>
          </a:prstGeom>
        </p:spPr>
        <p:txBody>
          <a:bodyPr/>
          <a:lstStyle/>
          <a:p>
            <a:fld id="{EA87306C-81BA-4795-A5CA-9392456A8C1E}" type="slidenum">
              <a:rPr lang="en-US" smtClean="0"/>
              <a:pPr/>
              <a:t>‹#›</a:t>
            </a:fld>
            <a:endParaRPr lang="en-US" dirty="0"/>
          </a:p>
        </p:txBody>
      </p:sp>
    </p:spTree>
    <p:extLst>
      <p:ext uri="{BB962C8B-B14F-4D97-AF65-F5344CB8AC3E}">
        <p14:creationId xmlns:p14="http://schemas.microsoft.com/office/powerpoint/2010/main" val="7811601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hank you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906EC1-D867-4113-B1E4-72ADCC4B1586}"/>
              </a:ext>
            </a:extLst>
          </p:cNvPr>
          <p:cNvSpPr>
            <a:spLocks noGrp="1"/>
          </p:cNvSpPr>
          <p:nvPr>
            <p:ph type="title" hasCustomPrompt="1"/>
          </p:nvPr>
        </p:nvSpPr>
        <p:spPr>
          <a:xfrm>
            <a:off x="1130061" y="1541398"/>
            <a:ext cx="4442603" cy="2124827"/>
          </a:xfrm>
          <a:prstGeom prst="rect">
            <a:avLst/>
          </a:prstGeom>
          <a:noFill/>
          <a:ln w="28575">
            <a:solidFill>
              <a:schemeClr val="tx1"/>
            </a:solidFill>
          </a:ln>
        </p:spPr>
        <p:txBody>
          <a:bodyPr anchor="ctr"/>
          <a:lstStyle>
            <a:lvl1pPr algn="ctr">
              <a:defRPr sz="2400" cap="all" spc="100" baseline="0">
                <a:solidFill>
                  <a:schemeClr val="tx1"/>
                </a:solidFill>
                <a:latin typeface="Candara" panose="020E0502030303020204" pitchFamily="34" charset="0"/>
              </a:defRPr>
            </a:lvl1pPr>
          </a:lstStyle>
          <a:p>
            <a:r>
              <a:rPr lang="en-US" dirty="0"/>
              <a:t>Add title</a:t>
            </a:r>
          </a:p>
        </p:txBody>
      </p:sp>
      <p:sp>
        <p:nvSpPr>
          <p:cNvPr id="38" name="Text Placeholder 10">
            <a:extLst>
              <a:ext uri="{FF2B5EF4-FFF2-40B4-BE49-F238E27FC236}">
                <a16:creationId xmlns:a16="http://schemas.microsoft.com/office/drawing/2014/main" id="{34C23C4D-3C16-4A17-BF8A-A9C4E2F013E3}"/>
              </a:ext>
            </a:extLst>
          </p:cNvPr>
          <p:cNvSpPr>
            <a:spLocks noGrp="1"/>
          </p:cNvSpPr>
          <p:nvPr>
            <p:ph type="body" sz="quarter" idx="19" hasCustomPrompt="1"/>
          </p:nvPr>
        </p:nvSpPr>
        <p:spPr>
          <a:xfrm>
            <a:off x="1130061" y="3984426"/>
            <a:ext cx="4442603" cy="2424999"/>
          </a:xfrm>
          <a:prstGeom prst="rect">
            <a:avLst/>
          </a:prstGeom>
        </p:spPr>
        <p:txBody>
          <a:bodyPr anchor="t"/>
          <a:lstStyle>
            <a:lvl1pPr marL="0" indent="0" algn="ctr">
              <a:lnSpc>
                <a:spcPct val="125000"/>
              </a:lnSpc>
              <a:spcBef>
                <a:spcPts val="0"/>
              </a:spcBef>
              <a:spcAft>
                <a:spcPts val="600"/>
              </a:spcAft>
              <a:buNone/>
              <a:defRPr sz="1800" cap="none" spc="100" baseline="0">
                <a:solidFill>
                  <a:schemeClr val="tx1"/>
                </a:solidFill>
                <a:latin typeface="Candara" panose="020E0502030303020204" pitchFamily="34" charset="0"/>
              </a:defRPr>
            </a:lvl1pPr>
          </a:lstStyle>
          <a:p>
            <a:pPr lvl="0"/>
            <a:r>
              <a:rPr lang="en-US" dirty="0"/>
              <a:t>Click to add text</a:t>
            </a:r>
          </a:p>
        </p:txBody>
      </p:sp>
      <p:sp>
        <p:nvSpPr>
          <p:cNvPr id="11" name="Picture Placeholder 8">
            <a:extLst>
              <a:ext uri="{FF2B5EF4-FFF2-40B4-BE49-F238E27FC236}">
                <a16:creationId xmlns:a16="http://schemas.microsoft.com/office/drawing/2014/main" id="{50298920-F98C-4AFF-A39F-BB5644F96EBA}"/>
              </a:ext>
            </a:extLst>
          </p:cNvPr>
          <p:cNvSpPr>
            <a:spLocks noGrp="1"/>
          </p:cNvSpPr>
          <p:nvPr>
            <p:ph type="pic" sz="quarter" idx="10" hasCustomPrompt="1"/>
          </p:nvPr>
        </p:nvSpPr>
        <p:spPr>
          <a:xfrm>
            <a:off x="6771736" y="0"/>
            <a:ext cx="5420263" cy="6858000"/>
          </a:xfrm>
          <a:prstGeom prst="rect">
            <a:avLst/>
          </a:prstGeom>
        </p:spPr>
        <p:txBody>
          <a:bodyPr/>
          <a:lstStyle>
            <a:lvl1pPr marL="0" indent="0" algn="ctr">
              <a:buNone/>
              <a:defRPr>
                <a:latin typeface="Candara" panose="020E0502030303020204" pitchFamily="34" charset="0"/>
              </a:defRPr>
            </a:lvl1pPr>
          </a:lstStyle>
          <a:p>
            <a:r>
              <a:rPr lang="en-US" dirty="0"/>
              <a:t>Click to add photo</a:t>
            </a:r>
          </a:p>
        </p:txBody>
      </p:sp>
    </p:spTree>
    <p:extLst>
      <p:ext uri="{BB962C8B-B14F-4D97-AF65-F5344CB8AC3E}">
        <p14:creationId xmlns:p14="http://schemas.microsoft.com/office/powerpoint/2010/main" val="425779931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11" name="Freeform 6"/>
          <p:cNvSpPr/>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1078442" y="1449147"/>
            <a:ext cx="10035117" cy="2971051"/>
          </a:xfrm>
        </p:spPr>
        <p:txBody>
          <a:bodyPr/>
          <a:lstStyle>
            <a:lvl1pPr>
              <a:defRPr sz="5400">
                <a:latin typeface="Candara" panose="020E0502030303020204" pitchFamily="34" charset="0"/>
              </a:defRPr>
            </a:lvl1pPr>
          </a:lstStyle>
          <a:p>
            <a:r>
              <a:rPr lang="en-US" dirty="0"/>
              <a:t>Click to edit Master title style</a:t>
            </a:r>
          </a:p>
        </p:txBody>
      </p:sp>
      <p:sp>
        <p:nvSpPr>
          <p:cNvPr id="3" name="Subtitle 2"/>
          <p:cNvSpPr>
            <a:spLocks noGrp="1"/>
          </p:cNvSpPr>
          <p:nvPr>
            <p:ph type="subTitle" idx="1"/>
          </p:nvPr>
        </p:nvSpPr>
        <p:spPr>
          <a:xfrm>
            <a:off x="1078442" y="5280847"/>
            <a:ext cx="10035117" cy="434974"/>
          </a:xfrm>
        </p:spPr>
        <p:txBody>
          <a:bodyPr anchor="t"/>
          <a:lstStyle>
            <a:lvl1pPr marL="0" indent="0" algn="l">
              <a:buNone/>
              <a:defRPr>
                <a:solidFill>
                  <a:schemeClr val="tx1"/>
                </a:solidFill>
                <a:latin typeface="Candara" panose="020E0502030303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r>
              <a:rPr lang="en-US"/>
              <a:t>1-5-2024</a:t>
            </a:r>
            <a:endParaRPr lang="en-US" dirty="0"/>
          </a:p>
        </p:txBody>
      </p:sp>
      <p:sp>
        <p:nvSpPr>
          <p:cNvPr id="5" name="Footer Placeholder 4"/>
          <p:cNvSpPr>
            <a:spLocks noGrp="1"/>
          </p:cNvSpPr>
          <p:nvPr>
            <p:ph type="ftr" sz="quarter" idx="11"/>
          </p:nvPr>
        </p:nvSpPr>
        <p:spPr/>
        <p:txBody>
          <a:bodyPr/>
          <a:lstStyle/>
          <a:p>
            <a:r>
              <a:rPr lang="en-US"/>
              <a:t>The Open Book</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544841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1-5-2024</a:t>
            </a:r>
            <a:endParaRPr lang="en-US" dirty="0"/>
          </a:p>
        </p:txBody>
      </p:sp>
      <p:sp>
        <p:nvSpPr>
          <p:cNvPr id="3" name="Footer Placeholder 2"/>
          <p:cNvSpPr>
            <a:spLocks noGrp="1"/>
          </p:cNvSpPr>
          <p:nvPr>
            <p:ph type="ftr" sz="quarter" idx="11"/>
          </p:nvPr>
        </p:nvSpPr>
        <p:spPr/>
        <p:txBody>
          <a:bodyPr/>
          <a:lstStyle/>
          <a:p>
            <a:r>
              <a:rPr lang="en-US"/>
              <a:t>The Open Book</a:t>
            </a:r>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8350967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6"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atin typeface="Candara" panose="020E0502030303020204" pitchFamily="34" charset="0"/>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r>
              <a:rPr lang="en-US"/>
              <a:t>1-5-2024</a:t>
            </a:r>
            <a:endParaRPr lang="en-US" dirty="0"/>
          </a:p>
        </p:txBody>
      </p:sp>
      <p:sp>
        <p:nvSpPr>
          <p:cNvPr id="4" name="Footer Placeholder 3"/>
          <p:cNvSpPr>
            <a:spLocks noGrp="1"/>
          </p:cNvSpPr>
          <p:nvPr>
            <p:ph type="ftr" sz="quarter" idx="11"/>
          </p:nvPr>
        </p:nvSpPr>
        <p:spPr/>
        <p:txBody>
          <a:bodyPr/>
          <a:lstStyle/>
          <a:p>
            <a:r>
              <a:rPr lang="en-US"/>
              <a:t>The Open Book</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3432239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
    <p:spTree>
      <p:nvGrpSpPr>
        <p:cNvPr id="1" name=""/>
        <p:cNvGrpSpPr/>
        <p:nvPr/>
      </p:nvGrpSpPr>
      <p:grpSpPr>
        <a:xfrm>
          <a:off x="0" y="0"/>
          <a:ext cx="0" cy="0"/>
          <a:chOff x="0" y="0"/>
          <a:chExt cx="0" cy="0"/>
        </a:xfrm>
      </p:grpSpPr>
      <p:sp>
        <p:nvSpPr>
          <p:cNvPr id="11" name="Picture Placeholder 8">
            <a:extLst>
              <a:ext uri="{FF2B5EF4-FFF2-40B4-BE49-F238E27FC236}">
                <a16:creationId xmlns:a16="http://schemas.microsoft.com/office/drawing/2014/main" id="{50298920-F98C-4AFF-A39F-BB5644F96EBA}"/>
              </a:ext>
            </a:extLst>
          </p:cNvPr>
          <p:cNvSpPr>
            <a:spLocks noGrp="1"/>
          </p:cNvSpPr>
          <p:nvPr>
            <p:ph type="pic" sz="quarter" idx="10" hasCustomPrompt="1"/>
          </p:nvPr>
        </p:nvSpPr>
        <p:spPr>
          <a:xfrm>
            <a:off x="0" y="0"/>
            <a:ext cx="6772276" cy="6858000"/>
          </a:xfrm>
          <a:prstGeom prst="rect">
            <a:avLst/>
          </a:prstGeom>
          <a:solidFill>
            <a:schemeClr val="accent4">
              <a:lumMod val="60000"/>
              <a:lumOff val="40000"/>
            </a:schemeClr>
          </a:solidFill>
        </p:spPr>
        <p:txBody>
          <a:bodyPr/>
          <a:lstStyle>
            <a:lvl1pPr marL="0" indent="0" algn="ctr">
              <a:buNone/>
              <a:defRPr>
                <a:solidFill>
                  <a:schemeClr val="tx1"/>
                </a:solidFill>
                <a:latin typeface="Candara" panose="020E0502030303020204" pitchFamily="34" charset="0"/>
              </a:defRPr>
            </a:lvl1pPr>
          </a:lstStyle>
          <a:p>
            <a:r>
              <a:rPr lang="en-US" dirty="0"/>
              <a:t>Click to add photo</a:t>
            </a:r>
          </a:p>
        </p:txBody>
      </p:sp>
      <p:sp>
        <p:nvSpPr>
          <p:cNvPr id="2" name="Title 1">
            <a:extLst>
              <a:ext uri="{FF2B5EF4-FFF2-40B4-BE49-F238E27FC236}">
                <a16:creationId xmlns:a16="http://schemas.microsoft.com/office/drawing/2014/main" id="{7D906EC1-D867-4113-B1E4-72ADCC4B1586}"/>
              </a:ext>
            </a:extLst>
          </p:cNvPr>
          <p:cNvSpPr>
            <a:spLocks noGrp="1"/>
          </p:cNvSpPr>
          <p:nvPr>
            <p:ph type="title" hasCustomPrompt="1"/>
          </p:nvPr>
        </p:nvSpPr>
        <p:spPr>
          <a:xfrm>
            <a:off x="1224747" y="2365057"/>
            <a:ext cx="4377400" cy="2160644"/>
          </a:xfrm>
          <a:prstGeom prst="rect">
            <a:avLst/>
          </a:prstGeom>
          <a:gradFill>
            <a:gsLst>
              <a:gs pos="50000">
                <a:schemeClr val="accent1">
                  <a:lumMod val="5000"/>
                  <a:lumOff val="95000"/>
                  <a:alpha val="0"/>
                </a:schemeClr>
              </a:gs>
              <a:gs pos="50000">
                <a:schemeClr val="accent5">
                  <a:alpha val="10000"/>
                </a:schemeClr>
              </a:gs>
            </a:gsLst>
            <a:lin ang="0" scaled="0"/>
          </a:gradFill>
          <a:ln w="28575">
            <a:solidFill>
              <a:schemeClr val="bg1"/>
            </a:solidFill>
          </a:ln>
        </p:spPr>
        <p:txBody>
          <a:bodyPr anchor="ctr"/>
          <a:lstStyle>
            <a:lvl1pPr algn="ctr">
              <a:defRPr sz="2400" cap="all" spc="100" baseline="0">
                <a:solidFill>
                  <a:schemeClr val="bg1"/>
                </a:solidFill>
                <a:latin typeface="Candara" panose="020E0502030303020204" pitchFamily="34" charset="0"/>
              </a:defRPr>
            </a:lvl1pPr>
          </a:lstStyle>
          <a:p>
            <a:r>
              <a:rPr lang="en-US" dirty="0"/>
              <a:t>Add title</a:t>
            </a:r>
          </a:p>
        </p:txBody>
      </p:sp>
      <p:sp>
        <p:nvSpPr>
          <p:cNvPr id="12" name="Text Placeholder 11">
            <a:extLst>
              <a:ext uri="{FF2B5EF4-FFF2-40B4-BE49-F238E27FC236}">
                <a16:creationId xmlns:a16="http://schemas.microsoft.com/office/drawing/2014/main" id="{FB3EFFF7-FFC6-16DF-B4AB-DD5A1A1DA92A}"/>
              </a:ext>
            </a:extLst>
          </p:cNvPr>
          <p:cNvSpPr>
            <a:spLocks noGrp="1"/>
          </p:cNvSpPr>
          <p:nvPr>
            <p:ph type="body" sz="quarter" idx="12" hasCustomPrompt="1"/>
          </p:nvPr>
        </p:nvSpPr>
        <p:spPr>
          <a:xfrm>
            <a:off x="3427896" y="0"/>
            <a:ext cx="3344379" cy="6858000"/>
          </a:xfrm>
          <a:custGeom>
            <a:avLst/>
            <a:gdLst>
              <a:gd name="connsiteX0" fmla="*/ 0 w 3344379"/>
              <a:gd name="connsiteY0" fmla="*/ 0 h 6858000"/>
              <a:gd name="connsiteX1" fmla="*/ 3344379 w 3344379"/>
              <a:gd name="connsiteY1" fmla="*/ 0 h 6858000"/>
              <a:gd name="connsiteX2" fmla="*/ 3344379 w 3344379"/>
              <a:gd name="connsiteY2" fmla="*/ 6858000 h 6858000"/>
              <a:gd name="connsiteX3" fmla="*/ 0 w 334437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344379" h="6858000">
                <a:moveTo>
                  <a:pt x="0" y="0"/>
                </a:moveTo>
                <a:lnTo>
                  <a:pt x="3344379" y="0"/>
                </a:lnTo>
                <a:lnTo>
                  <a:pt x="3344379" y="6858000"/>
                </a:lnTo>
                <a:lnTo>
                  <a:pt x="0" y="6858000"/>
                </a:lnTo>
                <a:close/>
              </a:path>
            </a:pathLst>
          </a:custGeom>
          <a:solidFill>
            <a:schemeClr val="accent5">
              <a:alpha val="10000"/>
            </a:schemeClr>
          </a:solidFill>
        </p:spPr>
        <p:txBody>
          <a:bodyPr wrap="square">
            <a:noAutofit/>
          </a:bodyPr>
          <a:lstStyle>
            <a:lvl1pPr marL="0" indent="0">
              <a:buNone/>
              <a:defRPr>
                <a:noFill/>
                <a:latin typeface="Candara" panose="020E0502030303020204" pitchFamily="34" charset="0"/>
              </a:defRPr>
            </a:lvl1pPr>
          </a:lstStyle>
          <a:p>
            <a:pPr lvl="0"/>
            <a:r>
              <a:rPr lang="en-US" dirty="0"/>
              <a:t>Blank</a:t>
            </a:r>
          </a:p>
        </p:txBody>
      </p:sp>
      <p:sp>
        <p:nvSpPr>
          <p:cNvPr id="6" name="Text Placeholder 5">
            <a:extLst>
              <a:ext uri="{FF2B5EF4-FFF2-40B4-BE49-F238E27FC236}">
                <a16:creationId xmlns:a16="http://schemas.microsoft.com/office/drawing/2014/main" id="{DE6E802E-B214-0AE3-69C8-CBCA885C703A}"/>
              </a:ext>
            </a:extLst>
          </p:cNvPr>
          <p:cNvSpPr>
            <a:spLocks noGrp="1"/>
          </p:cNvSpPr>
          <p:nvPr>
            <p:ph type="body" sz="quarter" idx="11" hasCustomPrompt="1"/>
          </p:nvPr>
        </p:nvSpPr>
        <p:spPr>
          <a:xfrm>
            <a:off x="7835900" y="2071688"/>
            <a:ext cx="3773488" cy="2732087"/>
          </a:xfrm>
          <a:prstGeom prst="rect">
            <a:avLst/>
          </a:prstGeom>
        </p:spPr>
        <p:txBody>
          <a:bodyPr anchor="ctr"/>
          <a:lstStyle>
            <a:lvl1pPr marL="0" indent="0">
              <a:lnSpc>
                <a:spcPct val="125000"/>
              </a:lnSpc>
              <a:spcBef>
                <a:spcPts val="0"/>
              </a:spcBef>
              <a:spcAft>
                <a:spcPts val="600"/>
              </a:spcAft>
              <a:buNone/>
              <a:defRPr sz="1800" spc="100" baseline="0">
                <a:latin typeface="Candara" panose="020E0502030303020204" pitchFamily="34" charset="0"/>
              </a:defRPr>
            </a:lvl1pPr>
            <a:lvl2pPr marL="457200" indent="0">
              <a:lnSpc>
                <a:spcPct val="125000"/>
              </a:lnSpc>
              <a:spcBef>
                <a:spcPts val="0"/>
              </a:spcBef>
              <a:spcAft>
                <a:spcPts val="600"/>
              </a:spcAft>
              <a:buNone/>
              <a:defRPr sz="1800" spc="100" baseline="0">
                <a:latin typeface="Candara" panose="020E0502030303020204" pitchFamily="34" charset="0"/>
              </a:defRPr>
            </a:lvl2pPr>
            <a:lvl3pPr marL="914400" indent="0">
              <a:lnSpc>
                <a:spcPct val="125000"/>
              </a:lnSpc>
              <a:spcBef>
                <a:spcPts val="0"/>
              </a:spcBef>
              <a:spcAft>
                <a:spcPts val="600"/>
              </a:spcAft>
              <a:buNone/>
              <a:defRPr sz="1800" spc="100" baseline="0">
                <a:latin typeface="Candara" panose="020E0502030303020204" pitchFamily="34" charset="0"/>
              </a:defRPr>
            </a:lvl3pPr>
            <a:lvl4pPr marL="1371600" indent="0">
              <a:lnSpc>
                <a:spcPct val="125000"/>
              </a:lnSpc>
              <a:spcBef>
                <a:spcPts val="0"/>
              </a:spcBef>
              <a:spcAft>
                <a:spcPts val="600"/>
              </a:spcAft>
              <a:buNone/>
              <a:defRPr sz="1800" spc="100" baseline="0">
                <a:latin typeface="Candara" panose="020E0502030303020204" pitchFamily="34" charset="0"/>
              </a:defRPr>
            </a:lvl4pPr>
            <a:lvl5pPr marL="1828800" indent="0">
              <a:lnSpc>
                <a:spcPct val="125000"/>
              </a:lnSpc>
              <a:spcBef>
                <a:spcPts val="0"/>
              </a:spcBef>
              <a:spcAft>
                <a:spcPts val="600"/>
              </a:spcAft>
              <a:buNone/>
              <a:defRPr sz="1800" spc="100" baseline="0">
                <a:latin typeface="Candara" panose="020E0502030303020204" pitchFamily="34" charset="0"/>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3">
            <a:extLst>
              <a:ext uri="{FF2B5EF4-FFF2-40B4-BE49-F238E27FC236}">
                <a16:creationId xmlns:a16="http://schemas.microsoft.com/office/drawing/2014/main" id="{E0398655-42A6-4DBC-9542-9A8D10B44A63}"/>
              </a:ext>
            </a:extLst>
          </p:cNvPr>
          <p:cNvSpPr>
            <a:spLocks noGrp="1"/>
          </p:cNvSpPr>
          <p:nvPr>
            <p:ph type="dt" sz="half" idx="2"/>
          </p:nvPr>
        </p:nvSpPr>
        <p:spPr>
          <a:xfrm>
            <a:off x="838200" y="6356350"/>
            <a:ext cx="1590675" cy="365125"/>
          </a:xfrm>
          <a:prstGeom prst="rect">
            <a:avLst/>
          </a:prstGeom>
        </p:spPr>
        <p:txBody>
          <a:bodyPr vert="horz" lIns="91440" tIns="45720" rIns="91440" bIns="45720" rtlCol="0" anchor="ctr"/>
          <a:lstStyle>
            <a:lvl1pPr algn="l">
              <a:defRPr sz="1200" spc="100" baseline="0">
                <a:solidFill>
                  <a:schemeClr val="bg1"/>
                </a:solidFill>
                <a:effectLst>
                  <a:outerShdw blurRad="38100" dist="38100" dir="2700000" algn="tl">
                    <a:srgbClr val="000000">
                      <a:alpha val="43137"/>
                    </a:srgbClr>
                  </a:outerShdw>
                </a:effectLst>
              </a:defRPr>
            </a:lvl1pPr>
          </a:lstStyle>
          <a:p>
            <a:r>
              <a:rPr lang="en-US"/>
              <a:t>1-5-2024</a:t>
            </a:r>
            <a:endParaRPr lang="en-US" dirty="0"/>
          </a:p>
        </p:txBody>
      </p:sp>
      <p:sp>
        <p:nvSpPr>
          <p:cNvPr id="9" name="Footer Placeholder 4">
            <a:extLst>
              <a:ext uri="{FF2B5EF4-FFF2-40B4-BE49-F238E27FC236}">
                <a16:creationId xmlns:a16="http://schemas.microsoft.com/office/drawing/2014/main" id="{1FF7C44B-1689-4CA8-B0BC-0671EA12750F}"/>
              </a:ext>
            </a:extLst>
          </p:cNvPr>
          <p:cNvSpPr>
            <a:spLocks noGrp="1"/>
          </p:cNvSpPr>
          <p:nvPr>
            <p:ph type="ftr" sz="quarter" idx="3"/>
          </p:nvPr>
        </p:nvSpPr>
        <p:spPr>
          <a:xfrm>
            <a:off x="6473608" y="6356350"/>
            <a:ext cx="2743200" cy="365125"/>
          </a:xfrm>
          <a:prstGeom prst="rect">
            <a:avLst/>
          </a:prstGeom>
        </p:spPr>
        <p:txBody>
          <a:bodyPr vert="horz" lIns="91440" tIns="45720" rIns="91440" bIns="45720" rtlCol="0" anchor="ctr"/>
          <a:lstStyle>
            <a:lvl1pPr algn="ctr">
              <a:defRPr sz="1200" b="1" i="0" cap="all" spc="100" baseline="0">
                <a:solidFill>
                  <a:schemeClr val="bg2">
                    <a:lumMod val="50000"/>
                  </a:schemeClr>
                </a:solidFill>
                <a:effectLst/>
                <a:latin typeface="Candara" panose="020E0502030303020204" pitchFamily="34" charset="0"/>
              </a:defRPr>
            </a:lvl1pPr>
          </a:lstStyle>
          <a:p>
            <a:r>
              <a:rPr lang="en-US" dirty="0"/>
              <a:t>The Open Book</a:t>
            </a:r>
          </a:p>
        </p:txBody>
      </p:sp>
      <p:sp>
        <p:nvSpPr>
          <p:cNvPr id="10" name="Slide Number Placeholder 5">
            <a:extLst>
              <a:ext uri="{FF2B5EF4-FFF2-40B4-BE49-F238E27FC236}">
                <a16:creationId xmlns:a16="http://schemas.microsoft.com/office/drawing/2014/main" id="{7D6105C8-7607-448C-9CD2-9CA33B49B4DB}"/>
              </a:ext>
            </a:extLst>
          </p:cNvPr>
          <p:cNvSpPr>
            <a:spLocks noGrp="1"/>
          </p:cNvSpPr>
          <p:nvPr>
            <p:ph type="sldNum" sz="quarter" idx="4"/>
          </p:nvPr>
        </p:nvSpPr>
        <p:spPr>
          <a:xfrm>
            <a:off x="9791700" y="6356350"/>
            <a:ext cx="1562100" cy="365125"/>
          </a:xfrm>
          <a:prstGeom prst="rect">
            <a:avLst/>
          </a:prstGeom>
        </p:spPr>
        <p:txBody>
          <a:bodyPr vert="horz" lIns="91440" tIns="45720" rIns="91440" bIns="45720" rtlCol="0" anchor="ctr"/>
          <a:lstStyle>
            <a:lvl1pPr algn="r">
              <a:defRPr sz="1200" spc="100" baseline="0">
                <a:solidFill>
                  <a:schemeClr val="bg2">
                    <a:lumMod val="50000"/>
                  </a:schemeClr>
                </a:solidFill>
              </a:defRPr>
            </a:lvl1pPr>
          </a:lstStyle>
          <a:p>
            <a:fld id="{EA87306C-81BA-4795-A5CA-9392456A8C1E}" type="slidenum">
              <a:rPr lang="en-US" smtClean="0"/>
              <a:pPr/>
              <a:t>‹#›</a:t>
            </a:fld>
            <a:endParaRPr lang="en-US" dirty="0"/>
          </a:p>
        </p:txBody>
      </p:sp>
    </p:spTree>
    <p:extLst>
      <p:ext uri="{BB962C8B-B14F-4D97-AF65-F5344CB8AC3E}">
        <p14:creationId xmlns:p14="http://schemas.microsoft.com/office/powerpoint/2010/main" val="200423809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Slide 2">
    <p:spTree>
      <p:nvGrpSpPr>
        <p:cNvPr id="1" name=""/>
        <p:cNvGrpSpPr/>
        <p:nvPr/>
      </p:nvGrpSpPr>
      <p:grpSpPr>
        <a:xfrm>
          <a:off x="0" y="0"/>
          <a:ext cx="0" cy="0"/>
          <a:chOff x="0" y="0"/>
          <a:chExt cx="0" cy="0"/>
        </a:xfrm>
      </p:grpSpPr>
      <p:sp>
        <p:nvSpPr>
          <p:cNvPr id="7" name="Picture Placeholder 7">
            <a:extLst>
              <a:ext uri="{FF2B5EF4-FFF2-40B4-BE49-F238E27FC236}">
                <a16:creationId xmlns:a16="http://schemas.microsoft.com/office/drawing/2014/main" id="{02728A58-8DE2-4B1C-B6CA-F2AED56F4504}"/>
              </a:ext>
            </a:extLst>
          </p:cNvPr>
          <p:cNvSpPr>
            <a:spLocks noGrp="1"/>
          </p:cNvSpPr>
          <p:nvPr>
            <p:ph type="pic" sz="quarter" idx="10" hasCustomPrompt="1"/>
          </p:nvPr>
        </p:nvSpPr>
        <p:spPr>
          <a:xfrm>
            <a:off x="0" y="-2"/>
            <a:ext cx="12192000" cy="6858000"/>
          </a:xfrm>
          <a:prstGeom prst="rect">
            <a:avLst/>
          </a:prstGeom>
        </p:spPr>
        <p:txBody>
          <a:bodyPr/>
          <a:lstStyle>
            <a:lvl1pPr marL="0" indent="0" algn="ctr">
              <a:buNone/>
              <a:defRPr>
                <a:solidFill>
                  <a:schemeClr val="bg1"/>
                </a:solidFill>
                <a:latin typeface="Candara" panose="020E0502030303020204" pitchFamily="34" charset="0"/>
              </a:defRPr>
            </a:lvl1pPr>
          </a:lstStyle>
          <a:p>
            <a:r>
              <a:rPr lang="en-US" dirty="0"/>
              <a:t>Click to add photo</a:t>
            </a:r>
          </a:p>
        </p:txBody>
      </p:sp>
      <p:sp>
        <p:nvSpPr>
          <p:cNvPr id="2" name="Title 1">
            <a:extLst>
              <a:ext uri="{FF2B5EF4-FFF2-40B4-BE49-F238E27FC236}">
                <a16:creationId xmlns:a16="http://schemas.microsoft.com/office/drawing/2014/main" id="{B69D7CAC-EE78-4BAE-94EA-EBE4BB118115}"/>
              </a:ext>
            </a:extLst>
          </p:cNvPr>
          <p:cNvSpPr>
            <a:spLocks noGrp="1"/>
          </p:cNvSpPr>
          <p:nvPr>
            <p:ph type="title" hasCustomPrompt="1"/>
          </p:nvPr>
        </p:nvSpPr>
        <p:spPr>
          <a:xfrm>
            <a:off x="1199909" y="2335192"/>
            <a:ext cx="9792182" cy="2187616"/>
          </a:xfrm>
          <a:prstGeom prst="rect">
            <a:avLst/>
          </a:prstGeom>
          <a:noFill/>
          <a:ln w="38100">
            <a:solidFill>
              <a:schemeClr val="accent5"/>
            </a:solidFill>
          </a:ln>
        </p:spPr>
        <p:txBody>
          <a:bodyPr lIns="914400" tIns="182880" rIns="914400" anchor="ctr"/>
          <a:lstStyle>
            <a:lvl1pPr algn="ctr">
              <a:defRPr sz="5400" b="1" cap="all" spc="100" baseline="0">
                <a:solidFill>
                  <a:schemeClr val="accent5"/>
                </a:solidFill>
                <a:latin typeface="Candara" panose="020E0502030303020204" pitchFamily="34" charset="0"/>
              </a:defRPr>
            </a:lvl1pPr>
          </a:lstStyle>
          <a:p>
            <a:r>
              <a:rPr lang="en-US" dirty="0"/>
              <a:t>Click to add title</a:t>
            </a:r>
          </a:p>
        </p:txBody>
      </p:sp>
    </p:spTree>
    <p:extLst>
      <p:ext uri="{BB962C8B-B14F-4D97-AF65-F5344CB8AC3E}">
        <p14:creationId xmlns:p14="http://schemas.microsoft.com/office/powerpoint/2010/main" val="173712901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Titl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CC6C658-B6F5-98D2-4D95-EA3030D6F090}"/>
              </a:ext>
              <a:ext uri="{C183D7F6-B498-43B3-948B-1728B52AA6E4}">
                <adec:decorative xmlns:adec="http://schemas.microsoft.com/office/drawing/2017/decorative" val="1"/>
              </a:ext>
            </a:extLst>
          </p:cNvPr>
          <p:cNvSpPr/>
          <p:nvPr userDrawn="1"/>
        </p:nvSpPr>
        <p:spPr>
          <a:xfrm>
            <a:off x="-20322" y="-7084"/>
            <a:ext cx="12212321" cy="6858000"/>
          </a:xfrm>
          <a:prstGeom prst="rect">
            <a:avLst/>
          </a:prstGeom>
          <a:solidFill>
            <a:schemeClr val="accent5">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2" name="Title 1">
            <a:extLst>
              <a:ext uri="{FF2B5EF4-FFF2-40B4-BE49-F238E27FC236}">
                <a16:creationId xmlns:a16="http://schemas.microsoft.com/office/drawing/2014/main" id="{B39AED10-F37C-48B3-A407-EDC6878C712E}"/>
              </a:ext>
            </a:extLst>
          </p:cNvPr>
          <p:cNvSpPr>
            <a:spLocks noGrp="1"/>
          </p:cNvSpPr>
          <p:nvPr>
            <p:ph type="title" hasCustomPrompt="1"/>
          </p:nvPr>
        </p:nvSpPr>
        <p:spPr>
          <a:xfrm>
            <a:off x="1250065" y="2372810"/>
            <a:ext cx="4352081" cy="2129742"/>
          </a:xfrm>
          <a:prstGeom prst="rect">
            <a:avLst/>
          </a:prstGeom>
          <a:ln w="28575">
            <a:solidFill>
              <a:schemeClr val="accent4">
                <a:lumMod val="50000"/>
              </a:schemeClr>
            </a:solidFill>
          </a:ln>
        </p:spPr>
        <p:txBody>
          <a:bodyPr anchor="ctr"/>
          <a:lstStyle>
            <a:lvl1pPr algn="ctr">
              <a:defRPr sz="2400" cap="all" spc="100" baseline="0">
                <a:solidFill>
                  <a:schemeClr val="accent4">
                    <a:lumMod val="50000"/>
                  </a:schemeClr>
                </a:solidFill>
                <a:latin typeface="Candara" panose="020E0502030303020204" pitchFamily="34" charset="0"/>
              </a:defRPr>
            </a:lvl1pPr>
          </a:lstStyle>
          <a:p>
            <a:r>
              <a:rPr lang="en-US" dirty="0"/>
              <a:t>Add title</a:t>
            </a:r>
          </a:p>
        </p:txBody>
      </p:sp>
      <p:sp>
        <p:nvSpPr>
          <p:cNvPr id="9" name="Picture Placeholder 8">
            <a:extLst>
              <a:ext uri="{FF2B5EF4-FFF2-40B4-BE49-F238E27FC236}">
                <a16:creationId xmlns:a16="http://schemas.microsoft.com/office/drawing/2014/main" id="{0ED8B338-CD86-47FF-A4B9-9EE6A11AFBFD}"/>
              </a:ext>
            </a:extLst>
          </p:cNvPr>
          <p:cNvSpPr>
            <a:spLocks noGrp="1"/>
          </p:cNvSpPr>
          <p:nvPr>
            <p:ph type="pic" sz="quarter" idx="15" hasCustomPrompt="1"/>
          </p:nvPr>
        </p:nvSpPr>
        <p:spPr>
          <a:xfrm>
            <a:off x="6789480" y="0"/>
            <a:ext cx="5394960" cy="6858000"/>
          </a:xfrm>
          <a:prstGeom prst="rect">
            <a:avLst/>
          </a:prstGeom>
        </p:spPr>
        <p:txBody>
          <a:bodyPr/>
          <a:lstStyle>
            <a:lvl1pPr marL="0" indent="0" algn="ctr">
              <a:buNone/>
              <a:defRPr>
                <a:latin typeface="Candara" panose="020E0502030303020204" pitchFamily="34" charset="0"/>
              </a:defRPr>
            </a:lvl1pPr>
          </a:lstStyle>
          <a:p>
            <a:r>
              <a:rPr lang="en-US" dirty="0"/>
              <a:t>Click to add photo</a:t>
            </a:r>
          </a:p>
        </p:txBody>
      </p:sp>
      <p:sp>
        <p:nvSpPr>
          <p:cNvPr id="15" name="Date Placeholder 2">
            <a:extLst>
              <a:ext uri="{FF2B5EF4-FFF2-40B4-BE49-F238E27FC236}">
                <a16:creationId xmlns:a16="http://schemas.microsoft.com/office/drawing/2014/main" id="{19507D12-915D-42C7-9250-F3912C1CAEBE}"/>
              </a:ext>
            </a:extLst>
          </p:cNvPr>
          <p:cNvSpPr>
            <a:spLocks noGrp="1"/>
          </p:cNvSpPr>
          <p:nvPr>
            <p:ph type="dt" sz="half" idx="10"/>
          </p:nvPr>
        </p:nvSpPr>
        <p:spPr>
          <a:xfrm>
            <a:off x="838200" y="6356350"/>
            <a:ext cx="2743200" cy="365125"/>
          </a:xfrm>
          <a:prstGeom prst="rect">
            <a:avLst/>
          </a:prstGeom>
        </p:spPr>
        <p:txBody>
          <a:bodyPr/>
          <a:lstStyle>
            <a:lvl1pPr>
              <a:defRPr/>
            </a:lvl1pPr>
          </a:lstStyle>
          <a:p>
            <a:r>
              <a:rPr lang="en-US"/>
              <a:t>1-5-2024</a:t>
            </a:r>
            <a:endParaRPr lang="en-US" dirty="0"/>
          </a:p>
        </p:txBody>
      </p:sp>
      <p:sp>
        <p:nvSpPr>
          <p:cNvPr id="12" name="Footer Placeholder 4">
            <a:extLst>
              <a:ext uri="{FF2B5EF4-FFF2-40B4-BE49-F238E27FC236}">
                <a16:creationId xmlns:a16="http://schemas.microsoft.com/office/drawing/2014/main" id="{14520C17-104B-4F9D-B1D8-2FA4676B3C15}"/>
              </a:ext>
            </a:extLst>
          </p:cNvPr>
          <p:cNvSpPr>
            <a:spLocks noGrp="1"/>
          </p:cNvSpPr>
          <p:nvPr>
            <p:ph type="ftr" sz="quarter" idx="3"/>
          </p:nvPr>
        </p:nvSpPr>
        <p:spPr>
          <a:xfrm>
            <a:off x="6473608" y="6356350"/>
            <a:ext cx="2743200" cy="365125"/>
          </a:xfrm>
          <a:prstGeom prst="rect">
            <a:avLst/>
          </a:prstGeom>
        </p:spPr>
        <p:txBody>
          <a:bodyPr vert="horz" lIns="91440" tIns="45720" rIns="91440" bIns="45720" rtlCol="0" anchor="ctr"/>
          <a:lstStyle>
            <a:lvl1pPr algn="ctr">
              <a:defRPr sz="1200" b="1" i="0" cap="all" spc="100" baseline="0">
                <a:solidFill>
                  <a:schemeClr val="bg1"/>
                </a:solidFill>
                <a:effectLst>
                  <a:outerShdw blurRad="38100" dist="38100" dir="2700000" algn="tl">
                    <a:srgbClr val="000000">
                      <a:alpha val="43137"/>
                    </a:srgbClr>
                  </a:outerShdw>
                </a:effectLst>
                <a:latin typeface="Candara" panose="020E0502030303020204" pitchFamily="34" charset="0"/>
              </a:defRPr>
            </a:lvl1pPr>
          </a:lstStyle>
          <a:p>
            <a:r>
              <a:rPr lang="en-US" dirty="0"/>
              <a:t>The Open Book</a:t>
            </a:r>
          </a:p>
        </p:txBody>
      </p:sp>
      <p:sp>
        <p:nvSpPr>
          <p:cNvPr id="13" name="Slide Number Placeholder 5">
            <a:extLst>
              <a:ext uri="{FF2B5EF4-FFF2-40B4-BE49-F238E27FC236}">
                <a16:creationId xmlns:a16="http://schemas.microsoft.com/office/drawing/2014/main" id="{219F9CF7-C4CD-4EEB-A49F-1820A981A249}"/>
              </a:ext>
            </a:extLst>
          </p:cNvPr>
          <p:cNvSpPr>
            <a:spLocks noGrp="1"/>
          </p:cNvSpPr>
          <p:nvPr>
            <p:ph type="sldNum" sz="quarter" idx="4"/>
          </p:nvPr>
        </p:nvSpPr>
        <p:spPr>
          <a:xfrm>
            <a:off x="9791700" y="6356350"/>
            <a:ext cx="1562100" cy="365125"/>
          </a:xfrm>
          <a:prstGeom prst="rect">
            <a:avLst/>
          </a:prstGeom>
        </p:spPr>
        <p:txBody>
          <a:bodyPr vert="horz" lIns="91440" tIns="45720" rIns="91440" bIns="45720" rtlCol="0" anchor="ctr"/>
          <a:lstStyle>
            <a:lvl1pPr algn="r">
              <a:defRPr sz="1200" spc="100" baseline="0">
                <a:solidFill>
                  <a:schemeClr val="bg1"/>
                </a:solidFill>
                <a:effectLst>
                  <a:outerShdw blurRad="38100" dist="38100" dir="2700000" algn="tl">
                    <a:srgbClr val="000000">
                      <a:alpha val="43137"/>
                    </a:srgbClr>
                  </a:outerShdw>
                </a:effectLst>
              </a:defRPr>
            </a:lvl1pPr>
          </a:lstStyle>
          <a:p>
            <a:fld id="{EA87306C-81BA-4795-A5CA-9392456A8C1E}" type="slidenum">
              <a:rPr lang="en-US" smtClean="0"/>
              <a:pPr/>
              <a:t>‹#›</a:t>
            </a:fld>
            <a:endParaRPr lang="en-US" dirty="0"/>
          </a:p>
        </p:txBody>
      </p:sp>
    </p:spTree>
    <p:extLst>
      <p:ext uri="{BB962C8B-B14F-4D97-AF65-F5344CB8AC3E}">
        <p14:creationId xmlns:p14="http://schemas.microsoft.com/office/powerpoint/2010/main" val="267133358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roblem">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C3FAF69-7EBE-817B-DCEA-4A1595820E3E}"/>
              </a:ext>
              <a:ext uri="{C183D7F6-B498-43B3-948B-1728B52AA6E4}">
                <adec:decorative xmlns:adec="http://schemas.microsoft.com/office/drawing/2017/decorative" val="1"/>
              </a:ext>
            </a:extLst>
          </p:cNvPr>
          <p:cNvSpPr/>
          <p:nvPr userDrawn="1"/>
        </p:nvSpPr>
        <p:spPr>
          <a:xfrm>
            <a:off x="-1" y="-7515"/>
            <a:ext cx="4661648" cy="6871651"/>
          </a:xfrm>
          <a:prstGeom prst="rect">
            <a:avLst/>
          </a:prstGeom>
          <a:solidFill>
            <a:srgbClr val="4769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2" name="Title 1">
            <a:extLst>
              <a:ext uri="{FF2B5EF4-FFF2-40B4-BE49-F238E27FC236}">
                <a16:creationId xmlns:a16="http://schemas.microsoft.com/office/drawing/2014/main" id="{C720FC4D-FDE2-42C3-B907-27B071B649CC}"/>
              </a:ext>
            </a:extLst>
          </p:cNvPr>
          <p:cNvSpPr>
            <a:spLocks noGrp="1"/>
          </p:cNvSpPr>
          <p:nvPr>
            <p:ph type="title" hasCustomPrompt="1"/>
          </p:nvPr>
        </p:nvSpPr>
        <p:spPr>
          <a:xfrm>
            <a:off x="636608" y="804862"/>
            <a:ext cx="3401992" cy="5121375"/>
          </a:xfrm>
          <a:prstGeom prst="rect">
            <a:avLst/>
          </a:prstGeom>
          <a:ln w="28575">
            <a:noFill/>
          </a:ln>
        </p:spPr>
        <p:txBody>
          <a:bodyPr anchor="ctr"/>
          <a:lstStyle>
            <a:lvl1pPr algn="ctr">
              <a:defRPr sz="2400" cap="all" spc="100" baseline="0">
                <a:solidFill>
                  <a:schemeClr val="bg1"/>
                </a:solidFill>
                <a:latin typeface="Candara" panose="020E0502030303020204" pitchFamily="34" charset="0"/>
              </a:defRPr>
            </a:lvl1pPr>
          </a:lstStyle>
          <a:p>
            <a:r>
              <a:rPr lang="en-US" dirty="0"/>
              <a:t>Title</a:t>
            </a:r>
          </a:p>
        </p:txBody>
      </p:sp>
      <p:sp>
        <p:nvSpPr>
          <p:cNvPr id="6" name="Content Placeholder 5">
            <a:extLst>
              <a:ext uri="{FF2B5EF4-FFF2-40B4-BE49-F238E27FC236}">
                <a16:creationId xmlns:a16="http://schemas.microsoft.com/office/drawing/2014/main" id="{6F4F9403-8AE5-DF79-EFCF-E99EABB83417}"/>
              </a:ext>
            </a:extLst>
          </p:cNvPr>
          <p:cNvSpPr>
            <a:spLocks noGrp="1"/>
          </p:cNvSpPr>
          <p:nvPr>
            <p:ph sz="quarter" idx="10" hasCustomPrompt="1"/>
          </p:nvPr>
        </p:nvSpPr>
        <p:spPr>
          <a:xfrm>
            <a:off x="5579338" y="804863"/>
            <a:ext cx="5716587" cy="5248276"/>
          </a:xfrm>
          <a:prstGeom prst="rect">
            <a:avLst/>
          </a:prstGeom>
        </p:spPr>
        <p:txBody>
          <a:bodyPr anchor="ctr"/>
          <a:lstStyle>
            <a:lvl1pPr marL="283464" indent="-283464">
              <a:lnSpc>
                <a:spcPct val="125000"/>
              </a:lnSpc>
              <a:spcBef>
                <a:spcPts val="0"/>
              </a:spcBef>
              <a:spcAft>
                <a:spcPts val="600"/>
              </a:spcAft>
              <a:defRPr sz="1800">
                <a:latin typeface="Candara" panose="020E0502030303020204" pitchFamily="34" charset="0"/>
              </a:defRPr>
            </a:lvl1pPr>
            <a:lvl2pPr marL="731520" indent="-283464">
              <a:lnSpc>
                <a:spcPct val="125000"/>
              </a:lnSpc>
              <a:spcBef>
                <a:spcPts val="0"/>
              </a:spcBef>
              <a:spcAft>
                <a:spcPts val="600"/>
              </a:spcAft>
              <a:defRPr sz="1800">
                <a:latin typeface="Candara" panose="020E0502030303020204" pitchFamily="34" charset="0"/>
              </a:defRPr>
            </a:lvl2pPr>
            <a:lvl3pPr marL="1097280" indent="-283464">
              <a:lnSpc>
                <a:spcPct val="125000"/>
              </a:lnSpc>
              <a:spcBef>
                <a:spcPts val="0"/>
              </a:spcBef>
              <a:spcAft>
                <a:spcPts val="600"/>
              </a:spcAft>
              <a:defRPr sz="1800">
                <a:latin typeface="Candara" panose="020E0502030303020204" pitchFamily="34" charset="0"/>
              </a:defRPr>
            </a:lvl3pPr>
            <a:lvl4pPr marL="1463040" indent="-283464">
              <a:lnSpc>
                <a:spcPct val="125000"/>
              </a:lnSpc>
              <a:spcBef>
                <a:spcPts val="0"/>
              </a:spcBef>
              <a:spcAft>
                <a:spcPts val="600"/>
              </a:spcAft>
              <a:defRPr sz="1800">
                <a:latin typeface="Candara" panose="020E0502030303020204" pitchFamily="34" charset="0"/>
              </a:defRPr>
            </a:lvl4pPr>
            <a:lvl5pPr marL="1828800" indent="-283464">
              <a:lnSpc>
                <a:spcPct val="125000"/>
              </a:lnSpc>
              <a:spcBef>
                <a:spcPts val="0"/>
              </a:spcBef>
              <a:spcAft>
                <a:spcPts val="600"/>
              </a:spcAft>
              <a:defRPr sz="1800">
                <a:latin typeface="Candara" panose="020E0502030303020204" pitchFamily="34" charset="0"/>
              </a:defRPr>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Date Placeholder 3">
            <a:extLst>
              <a:ext uri="{FF2B5EF4-FFF2-40B4-BE49-F238E27FC236}">
                <a16:creationId xmlns:a16="http://schemas.microsoft.com/office/drawing/2014/main" id="{D38E30C9-543F-4532-B571-2F2EF52E7A1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spc="100" baseline="0">
                <a:solidFill>
                  <a:schemeClr val="bg2">
                    <a:lumMod val="50000"/>
                  </a:schemeClr>
                </a:solidFill>
              </a:defRPr>
            </a:lvl1pPr>
          </a:lstStyle>
          <a:p>
            <a:r>
              <a:rPr lang="en-US"/>
              <a:t>1-5-2024</a:t>
            </a:r>
            <a:endParaRPr lang="en-US" dirty="0"/>
          </a:p>
        </p:txBody>
      </p:sp>
      <p:sp>
        <p:nvSpPr>
          <p:cNvPr id="17" name="Footer Placeholder 4">
            <a:extLst>
              <a:ext uri="{FF2B5EF4-FFF2-40B4-BE49-F238E27FC236}">
                <a16:creationId xmlns:a16="http://schemas.microsoft.com/office/drawing/2014/main" id="{9E2F8B6B-A63E-448F-86E5-CF3F12A2971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1" i="0" cap="all" spc="100" baseline="0">
                <a:solidFill>
                  <a:schemeClr val="bg2">
                    <a:lumMod val="50000"/>
                  </a:schemeClr>
                </a:solidFill>
                <a:latin typeface="Candara" panose="020E0502030303020204" pitchFamily="34" charset="0"/>
              </a:defRPr>
            </a:lvl1pPr>
          </a:lstStyle>
          <a:p>
            <a:r>
              <a:rPr lang="en-US" dirty="0"/>
              <a:t>The Open Book</a:t>
            </a:r>
          </a:p>
        </p:txBody>
      </p:sp>
      <p:sp>
        <p:nvSpPr>
          <p:cNvPr id="18" name="Slide Number Placeholder 5">
            <a:extLst>
              <a:ext uri="{FF2B5EF4-FFF2-40B4-BE49-F238E27FC236}">
                <a16:creationId xmlns:a16="http://schemas.microsoft.com/office/drawing/2014/main" id="{5EC1D779-DE8A-45DF-9A79-70F63DD68BA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spc="100" baseline="0">
                <a:solidFill>
                  <a:schemeClr val="bg2">
                    <a:lumMod val="50000"/>
                  </a:schemeClr>
                </a:solidFill>
              </a:defRPr>
            </a:lvl1pPr>
          </a:lstStyle>
          <a:p>
            <a:fld id="{EA87306C-81BA-4795-A5CA-9392456A8C1E}" type="slidenum">
              <a:rPr lang="en-US" smtClean="0"/>
              <a:pPr/>
              <a:t>‹#›</a:t>
            </a:fld>
            <a:endParaRPr lang="en-US" dirty="0"/>
          </a:p>
        </p:txBody>
      </p:sp>
    </p:spTree>
    <p:extLst>
      <p:ext uri="{BB962C8B-B14F-4D97-AF65-F5344CB8AC3E}">
        <p14:creationId xmlns:p14="http://schemas.microsoft.com/office/powerpoint/2010/main" val="347649104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Pict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9AED10-F37C-48B3-A407-EDC6878C712E}"/>
              </a:ext>
            </a:extLst>
          </p:cNvPr>
          <p:cNvSpPr>
            <a:spLocks noGrp="1"/>
          </p:cNvSpPr>
          <p:nvPr>
            <p:ph type="title" hasCustomPrompt="1"/>
          </p:nvPr>
        </p:nvSpPr>
        <p:spPr>
          <a:xfrm>
            <a:off x="6647727" y="2060294"/>
            <a:ext cx="4359795" cy="2141316"/>
          </a:xfrm>
          <a:prstGeom prst="rect">
            <a:avLst/>
          </a:prstGeom>
          <a:ln w="28575">
            <a:solidFill>
              <a:schemeClr val="accent4">
                <a:lumMod val="50000"/>
              </a:schemeClr>
            </a:solidFill>
          </a:ln>
        </p:spPr>
        <p:txBody>
          <a:bodyPr anchor="ctr"/>
          <a:lstStyle>
            <a:lvl1pPr algn="ctr">
              <a:defRPr sz="2400" cap="all" spc="100" baseline="0">
                <a:solidFill>
                  <a:schemeClr val="accent4">
                    <a:lumMod val="50000"/>
                  </a:schemeClr>
                </a:solidFill>
                <a:latin typeface="Candara" panose="020E0502030303020204" pitchFamily="34" charset="0"/>
              </a:defRPr>
            </a:lvl1pPr>
          </a:lstStyle>
          <a:p>
            <a:r>
              <a:rPr lang="en-US" dirty="0"/>
              <a:t>Add title</a:t>
            </a:r>
          </a:p>
        </p:txBody>
      </p:sp>
      <p:sp>
        <p:nvSpPr>
          <p:cNvPr id="9" name="Picture Placeholder 8">
            <a:extLst>
              <a:ext uri="{FF2B5EF4-FFF2-40B4-BE49-F238E27FC236}">
                <a16:creationId xmlns:a16="http://schemas.microsoft.com/office/drawing/2014/main" id="{0ED8B338-CD86-47FF-A4B9-9EE6A11AFBFD}"/>
              </a:ext>
            </a:extLst>
          </p:cNvPr>
          <p:cNvSpPr>
            <a:spLocks noGrp="1"/>
          </p:cNvSpPr>
          <p:nvPr>
            <p:ph type="pic" sz="quarter" idx="15" hasCustomPrompt="1"/>
          </p:nvPr>
        </p:nvSpPr>
        <p:spPr>
          <a:xfrm>
            <a:off x="0" y="-9009"/>
            <a:ext cx="5521124" cy="6878584"/>
          </a:xfrm>
          <a:prstGeom prst="rect">
            <a:avLst/>
          </a:prstGeom>
        </p:spPr>
        <p:txBody>
          <a:bodyPr/>
          <a:lstStyle>
            <a:lvl1pPr marL="0" indent="0" algn="ctr">
              <a:buNone/>
              <a:defRPr>
                <a:latin typeface="Candara" panose="020E0502030303020204" pitchFamily="34" charset="0"/>
              </a:defRPr>
            </a:lvl1pPr>
          </a:lstStyle>
          <a:p>
            <a:r>
              <a:rPr lang="en-US" dirty="0"/>
              <a:t>Click to add photo</a:t>
            </a:r>
          </a:p>
        </p:txBody>
      </p:sp>
      <p:sp>
        <p:nvSpPr>
          <p:cNvPr id="7" name="Text Placeholder 10">
            <a:extLst>
              <a:ext uri="{FF2B5EF4-FFF2-40B4-BE49-F238E27FC236}">
                <a16:creationId xmlns:a16="http://schemas.microsoft.com/office/drawing/2014/main" id="{F20D097E-45D7-422E-A8D1-635C7DE9A997}"/>
              </a:ext>
            </a:extLst>
          </p:cNvPr>
          <p:cNvSpPr>
            <a:spLocks noGrp="1"/>
          </p:cNvSpPr>
          <p:nvPr>
            <p:ph type="body" sz="quarter" idx="14" hasCustomPrompt="1"/>
          </p:nvPr>
        </p:nvSpPr>
        <p:spPr>
          <a:xfrm>
            <a:off x="6670878" y="4550199"/>
            <a:ext cx="4359795" cy="1790164"/>
          </a:xfrm>
          <a:prstGeom prst="rect">
            <a:avLst/>
          </a:prstGeom>
        </p:spPr>
        <p:txBody>
          <a:bodyPr anchor="t"/>
          <a:lstStyle>
            <a:lvl1pPr marL="0" indent="0" algn="ctr">
              <a:lnSpc>
                <a:spcPct val="80000"/>
              </a:lnSpc>
              <a:spcBef>
                <a:spcPts val="0"/>
              </a:spcBef>
              <a:buNone/>
              <a:defRPr sz="1800" b="1" cap="all" spc="100" baseline="0">
                <a:solidFill>
                  <a:schemeClr val="accent4">
                    <a:lumMod val="50000"/>
                  </a:schemeClr>
                </a:solidFill>
                <a:latin typeface="Candara" panose="020E0502030303020204" pitchFamily="34" charset="0"/>
              </a:defRPr>
            </a:lvl1pPr>
          </a:lstStyle>
          <a:p>
            <a:pPr lvl="0"/>
            <a:r>
              <a:rPr lang="en-US" dirty="0"/>
              <a:t>Click to add text</a:t>
            </a:r>
          </a:p>
        </p:txBody>
      </p:sp>
      <p:sp>
        <p:nvSpPr>
          <p:cNvPr id="15" name="Date Placeholder 2">
            <a:extLst>
              <a:ext uri="{FF2B5EF4-FFF2-40B4-BE49-F238E27FC236}">
                <a16:creationId xmlns:a16="http://schemas.microsoft.com/office/drawing/2014/main" id="{19507D12-915D-42C7-9250-F3912C1CAEBE}"/>
              </a:ext>
            </a:extLst>
          </p:cNvPr>
          <p:cNvSpPr>
            <a:spLocks noGrp="1"/>
          </p:cNvSpPr>
          <p:nvPr>
            <p:ph type="dt" sz="half" idx="10"/>
          </p:nvPr>
        </p:nvSpPr>
        <p:spPr>
          <a:xfrm>
            <a:off x="838200" y="6356350"/>
            <a:ext cx="2743200" cy="365125"/>
          </a:xfrm>
          <a:prstGeom prst="rect">
            <a:avLst/>
          </a:prstGeom>
        </p:spPr>
        <p:txBody>
          <a:bodyPr/>
          <a:lstStyle>
            <a:lvl1pPr>
              <a:defRPr/>
            </a:lvl1pPr>
          </a:lstStyle>
          <a:p>
            <a:r>
              <a:rPr lang="en-US"/>
              <a:t>1-5-2024</a:t>
            </a:r>
            <a:endParaRPr lang="en-US" dirty="0"/>
          </a:p>
        </p:txBody>
      </p:sp>
      <p:sp>
        <p:nvSpPr>
          <p:cNvPr id="12" name="Footer Placeholder 4">
            <a:extLst>
              <a:ext uri="{FF2B5EF4-FFF2-40B4-BE49-F238E27FC236}">
                <a16:creationId xmlns:a16="http://schemas.microsoft.com/office/drawing/2014/main" id="{14520C17-104B-4F9D-B1D8-2FA4676B3C15}"/>
              </a:ext>
            </a:extLst>
          </p:cNvPr>
          <p:cNvSpPr>
            <a:spLocks noGrp="1"/>
          </p:cNvSpPr>
          <p:nvPr>
            <p:ph type="ftr" sz="quarter" idx="3"/>
          </p:nvPr>
        </p:nvSpPr>
        <p:spPr>
          <a:xfrm>
            <a:off x="6473608" y="6356350"/>
            <a:ext cx="2743200" cy="365125"/>
          </a:xfrm>
          <a:prstGeom prst="rect">
            <a:avLst/>
          </a:prstGeom>
        </p:spPr>
        <p:txBody>
          <a:bodyPr vert="horz" lIns="91440" tIns="45720" rIns="91440" bIns="45720" rtlCol="0" anchor="ctr"/>
          <a:lstStyle>
            <a:lvl1pPr algn="ctr">
              <a:defRPr sz="1200" b="1" i="0" cap="all" spc="100" baseline="0">
                <a:solidFill>
                  <a:schemeClr val="bg1"/>
                </a:solidFill>
                <a:effectLst>
                  <a:outerShdw blurRad="38100" dist="38100" dir="2700000" algn="tl">
                    <a:srgbClr val="000000">
                      <a:alpha val="43137"/>
                    </a:srgbClr>
                  </a:outerShdw>
                </a:effectLst>
                <a:latin typeface="Candara" panose="020E0502030303020204" pitchFamily="34" charset="0"/>
              </a:defRPr>
            </a:lvl1pPr>
          </a:lstStyle>
          <a:p>
            <a:r>
              <a:rPr lang="en-US" dirty="0"/>
              <a:t>The Open Book</a:t>
            </a:r>
          </a:p>
        </p:txBody>
      </p:sp>
      <p:sp>
        <p:nvSpPr>
          <p:cNvPr id="13" name="Slide Number Placeholder 5">
            <a:extLst>
              <a:ext uri="{FF2B5EF4-FFF2-40B4-BE49-F238E27FC236}">
                <a16:creationId xmlns:a16="http://schemas.microsoft.com/office/drawing/2014/main" id="{219F9CF7-C4CD-4EEB-A49F-1820A981A249}"/>
              </a:ext>
            </a:extLst>
          </p:cNvPr>
          <p:cNvSpPr>
            <a:spLocks noGrp="1"/>
          </p:cNvSpPr>
          <p:nvPr>
            <p:ph type="sldNum" sz="quarter" idx="4"/>
          </p:nvPr>
        </p:nvSpPr>
        <p:spPr>
          <a:xfrm>
            <a:off x="9791700" y="6356350"/>
            <a:ext cx="1562100" cy="365125"/>
          </a:xfrm>
          <a:prstGeom prst="rect">
            <a:avLst/>
          </a:prstGeom>
        </p:spPr>
        <p:txBody>
          <a:bodyPr vert="horz" lIns="91440" tIns="45720" rIns="91440" bIns="45720" rtlCol="0" anchor="ctr"/>
          <a:lstStyle>
            <a:lvl1pPr algn="r">
              <a:defRPr sz="1200" spc="100" baseline="0">
                <a:solidFill>
                  <a:schemeClr val="bg1"/>
                </a:solidFill>
                <a:effectLst>
                  <a:outerShdw blurRad="38100" dist="38100" dir="2700000" algn="tl">
                    <a:srgbClr val="000000">
                      <a:alpha val="43137"/>
                    </a:srgbClr>
                  </a:outerShdw>
                </a:effectLst>
              </a:defRPr>
            </a:lvl1pPr>
          </a:lstStyle>
          <a:p>
            <a:fld id="{EA87306C-81BA-4795-A5CA-9392456A8C1E}" type="slidenum">
              <a:rPr lang="en-US" smtClean="0"/>
              <a:pPr/>
              <a:t>‹#›</a:t>
            </a:fld>
            <a:endParaRPr lang="en-US" dirty="0"/>
          </a:p>
        </p:txBody>
      </p:sp>
    </p:spTree>
    <p:extLst>
      <p:ext uri="{BB962C8B-B14F-4D97-AF65-F5344CB8AC3E}">
        <p14:creationId xmlns:p14="http://schemas.microsoft.com/office/powerpoint/2010/main" val="200191224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olu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3A5AC9-F6E1-46F9-8810-475475E17B9A}"/>
              </a:ext>
            </a:extLst>
          </p:cNvPr>
          <p:cNvSpPr>
            <a:spLocks noGrp="1"/>
          </p:cNvSpPr>
          <p:nvPr>
            <p:ph type="title" hasCustomPrompt="1"/>
          </p:nvPr>
        </p:nvSpPr>
        <p:spPr>
          <a:xfrm>
            <a:off x="5134980" y="706056"/>
            <a:ext cx="6323957" cy="1088020"/>
          </a:xfrm>
          <a:prstGeom prst="rect">
            <a:avLst/>
          </a:prstGeom>
          <a:ln w="28575">
            <a:solidFill>
              <a:schemeClr val="accent2"/>
            </a:solidFill>
          </a:ln>
        </p:spPr>
        <p:txBody>
          <a:bodyPr anchor="ctr"/>
          <a:lstStyle>
            <a:lvl1pPr algn="ctr">
              <a:defRPr sz="2400" cap="all" spc="100" baseline="0">
                <a:solidFill>
                  <a:schemeClr val="accent2"/>
                </a:solidFill>
                <a:latin typeface="Candara" panose="020E0502030303020204" pitchFamily="34" charset="0"/>
              </a:defRPr>
            </a:lvl1pPr>
          </a:lstStyle>
          <a:p>
            <a:r>
              <a:rPr lang="en-US" dirty="0"/>
              <a:t>Title</a:t>
            </a:r>
          </a:p>
        </p:txBody>
      </p:sp>
      <p:sp>
        <p:nvSpPr>
          <p:cNvPr id="9" name="Picture Placeholder 8">
            <a:extLst>
              <a:ext uri="{FF2B5EF4-FFF2-40B4-BE49-F238E27FC236}">
                <a16:creationId xmlns:a16="http://schemas.microsoft.com/office/drawing/2014/main" id="{952C02D9-C262-43C0-BE24-402661B0594A}"/>
              </a:ext>
            </a:extLst>
          </p:cNvPr>
          <p:cNvSpPr>
            <a:spLocks noGrp="1"/>
          </p:cNvSpPr>
          <p:nvPr>
            <p:ph type="pic" sz="quarter" idx="10" hasCustomPrompt="1"/>
          </p:nvPr>
        </p:nvSpPr>
        <p:spPr>
          <a:xfrm>
            <a:off x="-1" y="0"/>
            <a:ext cx="4495801" cy="6858000"/>
          </a:xfrm>
          <a:prstGeom prst="rect">
            <a:avLst/>
          </a:prstGeom>
        </p:spPr>
        <p:txBody>
          <a:bodyPr/>
          <a:lstStyle>
            <a:lvl1pPr marL="0" indent="0" algn="ctr">
              <a:buNone/>
              <a:defRPr sz="2000">
                <a:latin typeface="Candara" panose="020E0502030303020204" pitchFamily="34" charset="0"/>
              </a:defRPr>
            </a:lvl1pPr>
          </a:lstStyle>
          <a:p>
            <a:r>
              <a:rPr lang="en-US" dirty="0"/>
              <a:t>Click to add photo</a:t>
            </a:r>
          </a:p>
        </p:txBody>
      </p:sp>
      <p:sp>
        <p:nvSpPr>
          <p:cNvPr id="6" name="Content Placeholder 5">
            <a:extLst>
              <a:ext uri="{FF2B5EF4-FFF2-40B4-BE49-F238E27FC236}">
                <a16:creationId xmlns:a16="http://schemas.microsoft.com/office/drawing/2014/main" id="{3BC3273F-AE8F-21E6-A06E-52686D65496D}"/>
              </a:ext>
            </a:extLst>
          </p:cNvPr>
          <p:cNvSpPr>
            <a:spLocks noGrp="1"/>
          </p:cNvSpPr>
          <p:nvPr>
            <p:ph sz="quarter" idx="11" hasCustomPrompt="1"/>
          </p:nvPr>
        </p:nvSpPr>
        <p:spPr>
          <a:xfrm>
            <a:off x="5135563" y="2291786"/>
            <a:ext cx="3017837" cy="3967224"/>
          </a:xfrm>
          <a:prstGeom prst="rect">
            <a:avLst/>
          </a:prstGeom>
        </p:spPr>
        <p:txBody>
          <a:bodyPr/>
          <a:lstStyle>
            <a:lvl1pPr marL="0" indent="0">
              <a:lnSpc>
                <a:spcPct val="125000"/>
              </a:lnSpc>
              <a:spcBef>
                <a:spcPts val="0"/>
              </a:spcBef>
              <a:spcAft>
                <a:spcPts val="600"/>
              </a:spcAft>
              <a:buNone/>
              <a:defRPr sz="1800" spc="100" baseline="0">
                <a:latin typeface="Candara" panose="020E0502030303020204" pitchFamily="34" charset="0"/>
              </a:defRPr>
            </a:lvl1pPr>
            <a:lvl2pPr marL="283464" indent="-283464">
              <a:lnSpc>
                <a:spcPct val="125000"/>
              </a:lnSpc>
              <a:spcBef>
                <a:spcPts val="0"/>
              </a:spcBef>
              <a:spcAft>
                <a:spcPts val="600"/>
              </a:spcAft>
              <a:defRPr sz="1800" spc="100" baseline="0">
                <a:latin typeface="Candara" panose="020E0502030303020204" pitchFamily="34" charset="0"/>
              </a:defRPr>
            </a:lvl2pPr>
            <a:lvl3pPr marL="685800" indent="-283464">
              <a:lnSpc>
                <a:spcPct val="125000"/>
              </a:lnSpc>
              <a:spcBef>
                <a:spcPts val="0"/>
              </a:spcBef>
              <a:spcAft>
                <a:spcPts val="600"/>
              </a:spcAft>
              <a:defRPr sz="1800" spc="100" baseline="0">
                <a:latin typeface="Candara" panose="020E0502030303020204" pitchFamily="34" charset="0"/>
              </a:defRPr>
            </a:lvl3pPr>
            <a:lvl4pPr marL="1143000" indent="-283464">
              <a:lnSpc>
                <a:spcPct val="125000"/>
              </a:lnSpc>
              <a:spcBef>
                <a:spcPts val="0"/>
              </a:spcBef>
              <a:spcAft>
                <a:spcPts val="600"/>
              </a:spcAft>
              <a:defRPr sz="1800" spc="100" baseline="0">
                <a:latin typeface="Candara" panose="020E0502030303020204" pitchFamily="34" charset="0"/>
              </a:defRPr>
            </a:lvl4pPr>
            <a:lvl5pPr marL="1600200" indent="-283464">
              <a:lnSpc>
                <a:spcPct val="125000"/>
              </a:lnSpc>
              <a:spcBef>
                <a:spcPts val="0"/>
              </a:spcBef>
              <a:spcAft>
                <a:spcPts val="600"/>
              </a:spcAft>
              <a:defRPr sz="1800" spc="100" baseline="0">
                <a:latin typeface="Candara" panose="020E0502030303020204" pitchFamily="34" charset="0"/>
              </a:defRPr>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5">
            <a:extLst>
              <a:ext uri="{FF2B5EF4-FFF2-40B4-BE49-F238E27FC236}">
                <a16:creationId xmlns:a16="http://schemas.microsoft.com/office/drawing/2014/main" id="{A011C768-FB8E-F917-0CF9-C9B7DA4CAA62}"/>
              </a:ext>
            </a:extLst>
          </p:cNvPr>
          <p:cNvSpPr>
            <a:spLocks noGrp="1"/>
          </p:cNvSpPr>
          <p:nvPr>
            <p:ph sz="quarter" idx="12" hasCustomPrompt="1"/>
          </p:nvPr>
        </p:nvSpPr>
        <p:spPr>
          <a:xfrm>
            <a:off x="8473281" y="2294680"/>
            <a:ext cx="3136127" cy="3967224"/>
          </a:xfrm>
          <a:prstGeom prst="rect">
            <a:avLst/>
          </a:prstGeom>
        </p:spPr>
        <p:txBody>
          <a:bodyPr/>
          <a:lstStyle>
            <a:lvl1pPr marL="0" indent="0">
              <a:lnSpc>
                <a:spcPct val="125000"/>
              </a:lnSpc>
              <a:spcBef>
                <a:spcPts val="0"/>
              </a:spcBef>
              <a:spcAft>
                <a:spcPts val="600"/>
              </a:spcAft>
              <a:buNone/>
              <a:defRPr sz="1800" spc="100" baseline="0">
                <a:latin typeface="Candara" panose="020E0502030303020204" pitchFamily="34" charset="0"/>
              </a:defRPr>
            </a:lvl1pPr>
            <a:lvl2pPr marL="283464" indent="-283464">
              <a:lnSpc>
                <a:spcPct val="125000"/>
              </a:lnSpc>
              <a:spcBef>
                <a:spcPts val="0"/>
              </a:spcBef>
              <a:spcAft>
                <a:spcPts val="600"/>
              </a:spcAft>
              <a:defRPr sz="1800" spc="100" baseline="0">
                <a:latin typeface="Candara" panose="020E0502030303020204" pitchFamily="34" charset="0"/>
              </a:defRPr>
            </a:lvl2pPr>
            <a:lvl3pPr marL="685800" indent="-283464">
              <a:lnSpc>
                <a:spcPct val="125000"/>
              </a:lnSpc>
              <a:spcBef>
                <a:spcPts val="0"/>
              </a:spcBef>
              <a:spcAft>
                <a:spcPts val="600"/>
              </a:spcAft>
              <a:defRPr sz="1800" spc="100" baseline="0">
                <a:latin typeface="Candara" panose="020E0502030303020204" pitchFamily="34" charset="0"/>
              </a:defRPr>
            </a:lvl3pPr>
            <a:lvl4pPr marL="1143000" indent="-283464">
              <a:lnSpc>
                <a:spcPct val="125000"/>
              </a:lnSpc>
              <a:spcBef>
                <a:spcPts val="0"/>
              </a:spcBef>
              <a:spcAft>
                <a:spcPts val="600"/>
              </a:spcAft>
              <a:defRPr sz="1800" spc="100" baseline="0">
                <a:latin typeface="Candara" panose="020E0502030303020204" pitchFamily="34" charset="0"/>
              </a:defRPr>
            </a:lvl4pPr>
            <a:lvl5pPr marL="1600200" indent="-283464">
              <a:lnSpc>
                <a:spcPct val="125000"/>
              </a:lnSpc>
              <a:spcBef>
                <a:spcPts val="0"/>
              </a:spcBef>
              <a:spcAft>
                <a:spcPts val="600"/>
              </a:spcAft>
              <a:defRPr sz="1800" spc="100" baseline="0">
                <a:latin typeface="Candara" panose="020E0502030303020204" pitchFamily="34" charset="0"/>
              </a:defRPr>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0" name="Date Placeholder 3">
            <a:extLst>
              <a:ext uri="{FF2B5EF4-FFF2-40B4-BE49-F238E27FC236}">
                <a16:creationId xmlns:a16="http://schemas.microsoft.com/office/drawing/2014/main" id="{61AB9D5A-1951-48B0-9CAE-84FC869BE54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spc="100" baseline="0">
                <a:solidFill>
                  <a:schemeClr val="bg1"/>
                </a:solidFill>
                <a:effectLst>
                  <a:outerShdw blurRad="38100" dist="38100" dir="2700000" algn="tl">
                    <a:srgbClr val="000000">
                      <a:alpha val="43137"/>
                    </a:srgbClr>
                  </a:outerShdw>
                </a:effectLst>
              </a:defRPr>
            </a:lvl1pPr>
          </a:lstStyle>
          <a:p>
            <a:r>
              <a:rPr lang="en-US"/>
              <a:t>1-5-2024</a:t>
            </a:r>
            <a:endParaRPr lang="en-US" dirty="0"/>
          </a:p>
        </p:txBody>
      </p:sp>
      <p:sp>
        <p:nvSpPr>
          <p:cNvPr id="31" name="Footer Placeholder 4">
            <a:extLst>
              <a:ext uri="{FF2B5EF4-FFF2-40B4-BE49-F238E27FC236}">
                <a16:creationId xmlns:a16="http://schemas.microsoft.com/office/drawing/2014/main" id="{3AEF9F4B-0EB4-4C9F-9159-80E393F3A13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1" i="0" cap="all" spc="100" baseline="0">
                <a:solidFill>
                  <a:schemeClr val="bg2">
                    <a:lumMod val="50000"/>
                  </a:schemeClr>
                </a:solidFill>
                <a:latin typeface="Candara" panose="020E0502030303020204" pitchFamily="34" charset="0"/>
              </a:defRPr>
            </a:lvl1pPr>
          </a:lstStyle>
          <a:p>
            <a:r>
              <a:rPr lang="en-US" dirty="0"/>
              <a:t>The Open Book</a:t>
            </a:r>
          </a:p>
        </p:txBody>
      </p:sp>
      <p:sp>
        <p:nvSpPr>
          <p:cNvPr id="32" name="Slide Number Placeholder 5">
            <a:extLst>
              <a:ext uri="{FF2B5EF4-FFF2-40B4-BE49-F238E27FC236}">
                <a16:creationId xmlns:a16="http://schemas.microsoft.com/office/drawing/2014/main" id="{6BC4F905-196D-4DFF-9947-C56088B56F3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spc="100" baseline="0">
                <a:solidFill>
                  <a:schemeClr val="bg2">
                    <a:lumMod val="50000"/>
                  </a:schemeClr>
                </a:solidFill>
              </a:defRPr>
            </a:lvl1pPr>
          </a:lstStyle>
          <a:p>
            <a:fld id="{EA87306C-81BA-4795-A5CA-9392456A8C1E}" type="slidenum">
              <a:rPr lang="en-US" smtClean="0"/>
              <a:pPr/>
              <a:t>‹#›</a:t>
            </a:fld>
            <a:endParaRPr lang="en-US" dirty="0"/>
          </a:p>
        </p:txBody>
      </p:sp>
    </p:spTree>
    <p:extLst>
      <p:ext uri="{BB962C8B-B14F-4D97-AF65-F5344CB8AC3E}">
        <p14:creationId xmlns:p14="http://schemas.microsoft.com/office/powerpoint/2010/main" val="103120960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roduct Overview">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FD970D0-182D-96E3-04B5-5D634F9C4F08}"/>
              </a:ext>
              <a:ext uri="{C183D7F6-B498-43B3-948B-1728B52AA6E4}">
                <adec:decorative xmlns:adec="http://schemas.microsoft.com/office/drawing/2017/decorative" val="1"/>
              </a:ext>
            </a:extLst>
          </p:cNvPr>
          <p:cNvSpPr/>
          <p:nvPr userDrawn="1"/>
        </p:nvSpPr>
        <p:spPr>
          <a:xfrm>
            <a:off x="0" y="0"/>
            <a:ext cx="12192000" cy="2170545"/>
          </a:xfrm>
          <a:prstGeom prst="rect">
            <a:avLst/>
          </a:prstGeom>
          <a:solidFill>
            <a:schemeClr val="accent2">
              <a:lumMod val="20000"/>
              <a:lumOff val="8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2" name="Title 1">
            <a:extLst>
              <a:ext uri="{FF2B5EF4-FFF2-40B4-BE49-F238E27FC236}">
                <a16:creationId xmlns:a16="http://schemas.microsoft.com/office/drawing/2014/main" id="{B6AEFB40-063A-41A7-9581-865BBE62C3C5}"/>
              </a:ext>
            </a:extLst>
          </p:cNvPr>
          <p:cNvSpPr>
            <a:spLocks noGrp="1"/>
          </p:cNvSpPr>
          <p:nvPr>
            <p:ph type="title" hasCustomPrompt="1"/>
          </p:nvPr>
        </p:nvSpPr>
        <p:spPr>
          <a:xfrm>
            <a:off x="838200" y="226143"/>
            <a:ext cx="10515600" cy="1229033"/>
          </a:xfrm>
          <a:prstGeom prst="rect">
            <a:avLst/>
          </a:prstGeom>
        </p:spPr>
        <p:txBody>
          <a:bodyPr anchor="b"/>
          <a:lstStyle>
            <a:lvl1pPr algn="ctr">
              <a:defRPr sz="2400" cap="all" spc="100" baseline="0">
                <a:solidFill>
                  <a:schemeClr val="tx2">
                    <a:lumMod val="75000"/>
                  </a:schemeClr>
                </a:solidFill>
                <a:latin typeface="Candara" panose="020E0502030303020204" pitchFamily="34" charset="0"/>
              </a:defRPr>
            </a:lvl1pPr>
          </a:lstStyle>
          <a:p>
            <a:r>
              <a:rPr lang="en-US" dirty="0"/>
              <a:t>Click to add title</a:t>
            </a:r>
          </a:p>
        </p:txBody>
      </p:sp>
      <p:sp>
        <p:nvSpPr>
          <p:cNvPr id="8" name="Content Placeholder 7">
            <a:extLst>
              <a:ext uri="{FF2B5EF4-FFF2-40B4-BE49-F238E27FC236}">
                <a16:creationId xmlns:a16="http://schemas.microsoft.com/office/drawing/2014/main" id="{9E453354-6167-7227-F443-F984688CC493}"/>
              </a:ext>
            </a:extLst>
          </p:cNvPr>
          <p:cNvSpPr>
            <a:spLocks noGrp="1"/>
          </p:cNvSpPr>
          <p:nvPr>
            <p:ph sz="quarter" idx="10" hasCustomPrompt="1"/>
          </p:nvPr>
        </p:nvSpPr>
        <p:spPr>
          <a:xfrm>
            <a:off x="849775" y="2858625"/>
            <a:ext cx="3941763" cy="3338513"/>
          </a:xfrm>
          <a:prstGeom prst="rect">
            <a:avLst/>
          </a:prstGeom>
        </p:spPr>
        <p:txBody>
          <a:bodyPr/>
          <a:lstStyle>
            <a:lvl1pPr marL="347472" indent="-347472">
              <a:lnSpc>
                <a:spcPct val="125000"/>
              </a:lnSpc>
              <a:spcBef>
                <a:spcPts val="0"/>
              </a:spcBef>
              <a:spcAft>
                <a:spcPts val="600"/>
              </a:spcAft>
              <a:buFont typeface="+mj-lt"/>
              <a:buAutoNum type="arabicPeriod"/>
              <a:defRPr sz="1800" spc="100" baseline="0">
                <a:latin typeface="Candara" panose="020E0502030303020204" pitchFamily="34" charset="0"/>
              </a:defRPr>
            </a:lvl1pPr>
            <a:lvl2pPr marL="685800" indent="-347472">
              <a:lnSpc>
                <a:spcPct val="125000"/>
              </a:lnSpc>
              <a:spcBef>
                <a:spcPts val="0"/>
              </a:spcBef>
              <a:spcAft>
                <a:spcPts val="600"/>
              </a:spcAft>
              <a:buFont typeface="+mj-lt"/>
              <a:buAutoNum type="alphaLcPeriod"/>
              <a:defRPr sz="1600" spc="100" baseline="0">
                <a:latin typeface="Candara" panose="020E0502030303020204" pitchFamily="34" charset="0"/>
              </a:defRPr>
            </a:lvl2pPr>
            <a:lvl3pPr marL="1143000" indent="-347472">
              <a:lnSpc>
                <a:spcPct val="125000"/>
              </a:lnSpc>
              <a:spcBef>
                <a:spcPts val="0"/>
              </a:spcBef>
              <a:spcAft>
                <a:spcPts val="600"/>
              </a:spcAft>
              <a:buFont typeface="+mj-lt"/>
              <a:buAutoNum type="arabicParenR"/>
              <a:defRPr sz="1400" spc="100" baseline="0">
                <a:latin typeface="Candara" panose="020E0502030303020204" pitchFamily="34" charset="0"/>
              </a:defRPr>
            </a:lvl3pPr>
            <a:lvl4pPr marL="1600200" indent="-347472">
              <a:lnSpc>
                <a:spcPct val="125000"/>
              </a:lnSpc>
              <a:spcBef>
                <a:spcPts val="0"/>
              </a:spcBef>
              <a:spcAft>
                <a:spcPts val="600"/>
              </a:spcAft>
              <a:buFont typeface="+mj-lt"/>
              <a:buAutoNum type="alphaLcParenR"/>
              <a:defRPr sz="1200" spc="100" baseline="0">
                <a:latin typeface="Candara" panose="020E0502030303020204" pitchFamily="34" charset="0"/>
              </a:defRPr>
            </a:lvl4pPr>
            <a:lvl5pPr marL="2057400" indent="-347472">
              <a:lnSpc>
                <a:spcPct val="125000"/>
              </a:lnSpc>
              <a:spcBef>
                <a:spcPts val="0"/>
              </a:spcBef>
              <a:spcAft>
                <a:spcPts val="600"/>
              </a:spcAft>
              <a:buFont typeface="+mj-lt"/>
              <a:buAutoNum type="romanLcPeriod"/>
              <a:defRPr sz="1200" spc="100" baseline="0">
                <a:latin typeface="Candara" panose="020E0502030303020204" pitchFamily="34" charset="0"/>
              </a:defRPr>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7">
            <a:extLst>
              <a:ext uri="{FF2B5EF4-FFF2-40B4-BE49-F238E27FC236}">
                <a16:creationId xmlns:a16="http://schemas.microsoft.com/office/drawing/2014/main" id="{DDA14B5C-C6A4-65FB-34DD-E1C0FF465FF7}"/>
              </a:ext>
            </a:extLst>
          </p:cNvPr>
          <p:cNvSpPr>
            <a:spLocks noGrp="1"/>
          </p:cNvSpPr>
          <p:nvPr>
            <p:ph sz="quarter" idx="11" hasCustomPrompt="1"/>
          </p:nvPr>
        </p:nvSpPr>
        <p:spPr>
          <a:xfrm>
            <a:off x="5342681" y="2858625"/>
            <a:ext cx="6011119" cy="3338513"/>
          </a:xfrm>
          <a:prstGeom prst="rect">
            <a:avLst/>
          </a:prstGeom>
        </p:spPr>
        <p:txBody>
          <a:bodyPr/>
          <a:lstStyle>
            <a:lvl1pPr marL="0" indent="0">
              <a:lnSpc>
                <a:spcPct val="125000"/>
              </a:lnSpc>
              <a:spcBef>
                <a:spcPts val="0"/>
              </a:spcBef>
              <a:spcAft>
                <a:spcPts val="600"/>
              </a:spcAft>
              <a:buFont typeface="+mj-lt"/>
              <a:buNone/>
              <a:defRPr sz="1800" spc="100" baseline="0">
                <a:latin typeface="Candara" panose="020E0502030303020204" pitchFamily="34" charset="0"/>
              </a:defRPr>
            </a:lvl1pPr>
            <a:lvl2pPr marL="285750" indent="-285750">
              <a:lnSpc>
                <a:spcPct val="125000"/>
              </a:lnSpc>
              <a:spcBef>
                <a:spcPts val="0"/>
              </a:spcBef>
              <a:spcAft>
                <a:spcPts val="600"/>
              </a:spcAft>
              <a:buFont typeface="Arial" panose="020B0604020202020204" pitchFamily="34" charset="0"/>
              <a:buChar char="•"/>
              <a:defRPr sz="1800" spc="100" baseline="0">
                <a:latin typeface="Candara" panose="020E0502030303020204" pitchFamily="34" charset="0"/>
              </a:defRPr>
            </a:lvl2pPr>
            <a:lvl3pPr marL="685800" indent="-285750">
              <a:lnSpc>
                <a:spcPct val="125000"/>
              </a:lnSpc>
              <a:spcBef>
                <a:spcPts val="0"/>
              </a:spcBef>
              <a:spcAft>
                <a:spcPts val="600"/>
              </a:spcAft>
              <a:buFont typeface="Arial" panose="020B0604020202020204" pitchFamily="34" charset="0"/>
              <a:buChar char="•"/>
              <a:defRPr sz="1800" spc="100" baseline="0">
                <a:latin typeface="Candara" panose="020E0502030303020204" pitchFamily="34" charset="0"/>
              </a:defRPr>
            </a:lvl3pPr>
            <a:lvl4pPr marL="1143000" indent="-285750">
              <a:lnSpc>
                <a:spcPct val="125000"/>
              </a:lnSpc>
              <a:spcBef>
                <a:spcPts val="0"/>
              </a:spcBef>
              <a:spcAft>
                <a:spcPts val="600"/>
              </a:spcAft>
              <a:buFont typeface="Arial" panose="020B0604020202020204" pitchFamily="34" charset="0"/>
              <a:buChar char="•"/>
              <a:defRPr sz="1800" spc="100" baseline="0">
                <a:latin typeface="Candara" panose="020E0502030303020204" pitchFamily="34" charset="0"/>
              </a:defRPr>
            </a:lvl4pPr>
            <a:lvl5pPr marL="1600200" indent="-285750">
              <a:lnSpc>
                <a:spcPct val="125000"/>
              </a:lnSpc>
              <a:spcBef>
                <a:spcPts val="0"/>
              </a:spcBef>
              <a:spcAft>
                <a:spcPts val="600"/>
              </a:spcAft>
              <a:buFont typeface="Arial" panose="020B0604020202020204" pitchFamily="34" charset="0"/>
              <a:buChar char="•"/>
              <a:defRPr sz="1800" spc="100" baseline="0">
                <a:latin typeface="Candara" panose="020E0502030303020204" pitchFamily="34" charset="0"/>
              </a:defRPr>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0" name="Date Placeholder 3">
            <a:extLst>
              <a:ext uri="{FF2B5EF4-FFF2-40B4-BE49-F238E27FC236}">
                <a16:creationId xmlns:a16="http://schemas.microsoft.com/office/drawing/2014/main" id="{573EDDB2-8AC2-4A88-95EE-20082E77DEB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spc="100" baseline="0">
                <a:solidFill>
                  <a:schemeClr val="bg2">
                    <a:lumMod val="50000"/>
                  </a:schemeClr>
                </a:solidFill>
              </a:defRPr>
            </a:lvl1pPr>
          </a:lstStyle>
          <a:p>
            <a:r>
              <a:rPr lang="en-US"/>
              <a:t>1-5-2024</a:t>
            </a:r>
            <a:endParaRPr lang="en-US" dirty="0"/>
          </a:p>
        </p:txBody>
      </p:sp>
      <p:sp>
        <p:nvSpPr>
          <p:cNvPr id="41" name="Footer Placeholder 4">
            <a:extLst>
              <a:ext uri="{FF2B5EF4-FFF2-40B4-BE49-F238E27FC236}">
                <a16:creationId xmlns:a16="http://schemas.microsoft.com/office/drawing/2014/main" id="{325A34CF-B8DC-4A28-86BC-8D450E3D3C5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1" i="0" cap="all" spc="100" baseline="0">
                <a:solidFill>
                  <a:schemeClr val="bg2">
                    <a:lumMod val="50000"/>
                  </a:schemeClr>
                </a:solidFill>
                <a:latin typeface="Candara" panose="020E0502030303020204" pitchFamily="34" charset="0"/>
              </a:defRPr>
            </a:lvl1pPr>
          </a:lstStyle>
          <a:p>
            <a:r>
              <a:rPr lang="en-US" dirty="0"/>
              <a:t>The Open Book</a:t>
            </a:r>
          </a:p>
        </p:txBody>
      </p:sp>
      <p:sp>
        <p:nvSpPr>
          <p:cNvPr id="42" name="Slide Number Placeholder 5">
            <a:extLst>
              <a:ext uri="{FF2B5EF4-FFF2-40B4-BE49-F238E27FC236}">
                <a16:creationId xmlns:a16="http://schemas.microsoft.com/office/drawing/2014/main" id="{3F009426-0603-4EF7-8DE1-0CA50818F7A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spc="100" baseline="0">
                <a:solidFill>
                  <a:schemeClr val="bg2">
                    <a:lumMod val="50000"/>
                  </a:schemeClr>
                </a:solidFill>
              </a:defRPr>
            </a:lvl1pPr>
          </a:lstStyle>
          <a:p>
            <a:fld id="{EA87306C-81BA-4795-A5CA-9392456A8C1E}" type="slidenum">
              <a:rPr lang="en-US" smtClean="0"/>
              <a:pPr/>
              <a:t>‹#›</a:t>
            </a:fld>
            <a:endParaRPr lang="en-US" dirty="0"/>
          </a:p>
        </p:txBody>
      </p:sp>
    </p:spTree>
    <p:extLst>
      <p:ext uri="{BB962C8B-B14F-4D97-AF65-F5344CB8AC3E}">
        <p14:creationId xmlns:p14="http://schemas.microsoft.com/office/powerpoint/2010/main" val="414765567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bout Us">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C1E109A-BBBE-498A-AC65-464AAF5710C4}"/>
              </a:ext>
            </a:extLst>
          </p:cNvPr>
          <p:cNvSpPr>
            <a:spLocks noGrp="1"/>
          </p:cNvSpPr>
          <p:nvPr>
            <p:ph type="title" hasCustomPrompt="1"/>
          </p:nvPr>
        </p:nvSpPr>
        <p:spPr>
          <a:xfrm>
            <a:off x="914400" y="766915"/>
            <a:ext cx="2782529" cy="2163098"/>
          </a:xfrm>
          <a:prstGeom prst="rect">
            <a:avLst/>
          </a:prstGeom>
          <a:ln w="28575">
            <a:solidFill>
              <a:schemeClr val="accent2"/>
            </a:solidFill>
          </a:ln>
        </p:spPr>
        <p:txBody>
          <a:bodyPr anchor="ctr"/>
          <a:lstStyle>
            <a:lvl1pPr algn="ctr">
              <a:lnSpc>
                <a:spcPct val="100000"/>
              </a:lnSpc>
              <a:defRPr sz="2400" cap="all" spc="100" baseline="0">
                <a:solidFill>
                  <a:schemeClr val="accent2"/>
                </a:solidFill>
                <a:latin typeface="Candara" panose="020E0502030303020204" pitchFamily="34" charset="0"/>
              </a:defRPr>
            </a:lvl1pPr>
          </a:lstStyle>
          <a:p>
            <a:r>
              <a:rPr lang="en-US" dirty="0"/>
              <a:t>title</a:t>
            </a:r>
          </a:p>
        </p:txBody>
      </p:sp>
      <p:sp>
        <p:nvSpPr>
          <p:cNvPr id="10" name="Text Placeholder 10">
            <a:extLst>
              <a:ext uri="{FF2B5EF4-FFF2-40B4-BE49-F238E27FC236}">
                <a16:creationId xmlns:a16="http://schemas.microsoft.com/office/drawing/2014/main" id="{7408009F-7441-4960-8688-598E5537784A}"/>
              </a:ext>
            </a:extLst>
          </p:cNvPr>
          <p:cNvSpPr>
            <a:spLocks noGrp="1"/>
          </p:cNvSpPr>
          <p:nvPr>
            <p:ph type="body" sz="quarter" idx="12" hasCustomPrompt="1"/>
          </p:nvPr>
        </p:nvSpPr>
        <p:spPr>
          <a:xfrm>
            <a:off x="4864796" y="960385"/>
            <a:ext cx="6341212" cy="1969628"/>
          </a:xfrm>
          <a:prstGeom prst="rect">
            <a:avLst/>
          </a:prstGeom>
        </p:spPr>
        <p:txBody>
          <a:bodyPr anchor="t"/>
          <a:lstStyle>
            <a:lvl1pPr marL="0" indent="0" algn="l">
              <a:lnSpc>
                <a:spcPct val="125000"/>
              </a:lnSpc>
              <a:spcBef>
                <a:spcPts val="0"/>
              </a:spcBef>
              <a:spcAft>
                <a:spcPts val="600"/>
              </a:spcAft>
              <a:buNone/>
              <a:defRPr sz="1800" cap="none" spc="100" baseline="0">
                <a:solidFill>
                  <a:schemeClr val="tx1"/>
                </a:solidFill>
                <a:latin typeface="Candara" panose="020E0502030303020204" pitchFamily="34" charset="0"/>
              </a:defRPr>
            </a:lvl1pPr>
          </a:lstStyle>
          <a:p>
            <a:pPr lvl="0"/>
            <a:r>
              <a:rPr lang="en-US" dirty="0"/>
              <a:t>Click to add text</a:t>
            </a:r>
          </a:p>
        </p:txBody>
      </p:sp>
      <p:sp>
        <p:nvSpPr>
          <p:cNvPr id="8" name="Picture Placeholder 7">
            <a:extLst>
              <a:ext uri="{FF2B5EF4-FFF2-40B4-BE49-F238E27FC236}">
                <a16:creationId xmlns:a16="http://schemas.microsoft.com/office/drawing/2014/main" id="{0721A019-F5C2-4A15-A6AE-C03209D1D7DB}"/>
              </a:ext>
            </a:extLst>
          </p:cNvPr>
          <p:cNvSpPr>
            <a:spLocks noGrp="1"/>
          </p:cNvSpPr>
          <p:nvPr>
            <p:ph type="pic" sz="quarter" idx="10" hasCustomPrompt="1"/>
          </p:nvPr>
        </p:nvSpPr>
        <p:spPr>
          <a:xfrm>
            <a:off x="0" y="3716594"/>
            <a:ext cx="12192000" cy="3141406"/>
          </a:xfrm>
          <a:prstGeom prst="rect">
            <a:avLst/>
          </a:prstGeom>
        </p:spPr>
        <p:txBody>
          <a:bodyPr/>
          <a:lstStyle>
            <a:lvl1pPr marL="0" indent="0" algn="ctr">
              <a:buNone/>
              <a:defRPr>
                <a:latin typeface="Candara" panose="020E0502030303020204" pitchFamily="34" charset="0"/>
              </a:defRPr>
            </a:lvl1pPr>
          </a:lstStyle>
          <a:p>
            <a:r>
              <a:rPr lang="en-US" dirty="0"/>
              <a:t>Click to add photo</a:t>
            </a:r>
          </a:p>
        </p:txBody>
      </p:sp>
      <p:sp>
        <p:nvSpPr>
          <p:cNvPr id="11" name="Date Placeholder 3">
            <a:extLst>
              <a:ext uri="{FF2B5EF4-FFF2-40B4-BE49-F238E27FC236}">
                <a16:creationId xmlns:a16="http://schemas.microsoft.com/office/drawing/2014/main" id="{CFE1DF53-32D0-456E-8221-7FCD23325DB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spc="100" baseline="0">
                <a:solidFill>
                  <a:schemeClr val="bg1"/>
                </a:solidFill>
                <a:effectLst>
                  <a:outerShdw blurRad="38100" dist="38100" dir="2700000" algn="tl">
                    <a:srgbClr val="000000">
                      <a:alpha val="43137"/>
                    </a:srgbClr>
                  </a:outerShdw>
                </a:effectLst>
              </a:defRPr>
            </a:lvl1pPr>
          </a:lstStyle>
          <a:p>
            <a:r>
              <a:rPr lang="en-US"/>
              <a:t>1-5-2024</a:t>
            </a:r>
            <a:endParaRPr lang="en-US" dirty="0"/>
          </a:p>
        </p:txBody>
      </p:sp>
      <p:sp>
        <p:nvSpPr>
          <p:cNvPr id="12" name="Footer Placeholder 4">
            <a:extLst>
              <a:ext uri="{FF2B5EF4-FFF2-40B4-BE49-F238E27FC236}">
                <a16:creationId xmlns:a16="http://schemas.microsoft.com/office/drawing/2014/main" id="{DC108F1B-58C5-43B6-8251-B1392CA9A80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1" i="0" cap="all" spc="100" baseline="0">
                <a:solidFill>
                  <a:schemeClr val="bg1"/>
                </a:solidFill>
                <a:effectLst>
                  <a:outerShdw blurRad="38100" dist="38100" dir="2700000" algn="tl">
                    <a:srgbClr val="000000">
                      <a:alpha val="43137"/>
                    </a:srgbClr>
                  </a:outerShdw>
                </a:effectLst>
                <a:latin typeface="Candara" panose="020E0502030303020204" pitchFamily="34" charset="0"/>
              </a:defRPr>
            </a:lvl1pPr>
          </a:lstStyle>
          <a:p>
            <a:r>
              <a:rPr lang="en-US" dirty="0"/>
              <a:t>The Open Book</a:t>
            </a:r>
          </a:p>
        </p:txBody>
      </p:sp>
      <p:sp>
        <p:nvSpPr>
          <p:cNvPr id="13" name="Slide Number Placeholder 5">
            <a:extLst>
              <a:ext uri="{FF2B5EF4-FFF2-40B4-BE49-F238E27FC236}">
                <a16:creationId xmlns:a16="http://schemas.microsoft.com/office/drawing/2014/main" id="{C530B1E0-03D4-4E5B-A2A7-903B17B306C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spc="100" baseline="0">
                <a:solidFill>
                  <a:schemeClr val="bg1"/>
                </a:solidFill>
                <a:effectLst>
                  <a:outerShdw blurRad="38100" dist="38100" dir="2700000" algn="tl">
                    <a:srgbClr val="000000">
                      <a:alpha val="43137"/>
                    </a:srgbClr>
                  </a:outerShdw>
                </a:effectLst>
              </a:defRPr>
            </a:lvl1pPr>
          </a:lstStyle>
          <a:p>
            <a:fld id="{EA87306C-81BA-4795-A5CA-9392456A8C1E}" type="slidenum">
              <a:rPr lang="en-US" smtClean="0"/>
              <a:pPr/>
              <a:t>‹#›</a:t>
            </a:fld>
            <a:endParaRPr lang="en-US" dirty="0"/>
          </a:p>
        </p:txBody>
      </p:sp>
    </p:spTree>
    <p:extLst>
      <p:ext uri="{BB962C8B-B14F-4D97-AF65-F5344CB8AC3E}">
        <p14:creationId xmlns:p14="http://schemas.microsoft.com/office/powerpoint/2010/main" val="169121131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7BE02389-643A-44A3-9E32-4459CAEAC35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spc="100" baseline="0">
                <a:solidFill>
                  <a:schemeClr val="bg2">
                    <a:lumMod val="50000"/>
                  </a:schemeClr>
                </a:solidFill>
                <a:latin typeface="Candara" panose="020E0502030303020204" pitchFamily="34" charset="0"/>
              </a:defRPr>
            </a:lvl1pPr>
          </a:lstStyle>
          <a:p>
            <a:r>
              <a:rPr lang="en-US"/>
              <a:t>1-5-2024</a:t>
            </a:r>
            <a:endParaRPr lang="en-US" dirty="0"/>
          </a:p>
        </p:txBody>
      </p:sp>
      <p:sp>
        <p:nvSpPr>
          <p:cNvPr id="5" name="Footer Placeholder 4">
            <a:extLst>
              <a:ext uri="{FF2B5EF4-FFF2-40B4-BE49-F238E27FC236}">
                <a16:creationId xmlns:a16="http://schemas.microsoft.com/office/drawing/2014/main" id="{1E3E221A-6F27-4890-B073-7BA27B8FB51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1" i="0" cap="all" spc="100" baseline="0">
                <a:solidFill>
                  <a:schemeClr val="bg2">
                    <a:lumMod val="50000"/>
                  </a:schemeClr>
                </a:solidFill>
                <a:latin typeface="Candara" panose="020E0502030303020204" pitchFamily="34" charset="0"/>
              </a:defRPr>
            </a:lvl1pPr>
          </a:lstStyle>
          <a:p>
            <a:r>
              <a:rPr lang="en-US" dirty="0"/>
              <a:t>The Open Book</a:t>
            </a:r>
          </a:p>
        </p:txBody>
      </p:sp>
      <p:sp>
        <p:nvSpPr>
          <p:cNvPr id="6" name="Slide Number Placeholder 5">
            <a:extLst>
              <a:ext uri="{FF2B5EF4-FFF2-40B4-BE49-F238E27FC236}">
                <a16:creationId xmlns:a16="http://schemas.microsoft.com/office/drawing/2014/main" id="{40B06CAC-A122-486F-81C6-4299D83E941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spc="100" baseline="0">
                <a:solidFill>
                  <a:schemeClr val="bg2">
                    <a:lumMod val="50000"/>
                  </a:schemeClr>
                </a:solidFill>
                <a:latin typeface="Candara" panose="020E0502030303020204" pitchFamily="34" charset="0"/>
              </a:defRPr>
            </a:lvl1pPr>
          </a:lstStyle>
          <a:p>
            <a:fld id="{EA87306C-81BA-4795-A5CA-9392456A8C1E}" type="slidenum">
              <a:rPr lang="en-US" smtClean="0"/>
              <a:pPr/>
              <a:t>‹#›</a:t>
            </a:fld>
            <a:endParaRPr lang="en-US" dirty="0"/>
          </a:p>
        </p:txBody>
      </p:sp>
    </p:spTree>
    <p:extLst>
      <p:ext uri="{BB962C8B-B14F-4D97-AF65-F5344CB8AC3E}">
        <p14:creationId xmlns:p14="http://schemas.microsoft.com/office/powerpoint/2010/main" val="4230113875"/>
      </p:ext>
    </p:extLst>
  </p:cSld>
  <p:clrMap bg1="lt1" tx1="dk1" bg2="lt2" tx2="dk2" accent1="accent1" accent2="accent2" accent3="accent3" accent4="accent4" accent5="accent5" accent6="accent6" hlink="hlink" folHlink="folHlink"/>
  <p:sldLayoutIdLst>
    <p:sldLayoutId id="2147483655" r:id="rId1"/>
    <p:sldLayoutId id="2147483656" r:id="rId2"/>
    <p:sldLayoutId id="2147483673" r:id="rId3"/>
    <p:sldLayoutId id="2147483669" r:id="rId4"/>
    <p:sldLayoutId id="2147483651" r:id="rId5"/>
    <p:sldLayoutId id="2147483671" r:id="rId6"/>
    <p:sldLayoutId id="2147483652" r:id="rId7"/>
    <p:sldLayoutId id="2147483653" r:id="rId8"/>
    <p:sldLayoutId id="2147483650" r:id="rId9"/>
    <p:sldLayoutId id="2147483664" r:id="rId10"/>
    <p:sldLayoutId id="2147483659" r:id="rId11"/>
    <p:sldLayoutId id="2147483662" r:id="rId12"/>
    <p:sldLayoutId id="2147483670" r:id="rId13"/>
    <p:sldLayoutId id="2147483674" r:id="rId14"/>
    <p:sldLayoutId id="2147483675" r:id="rId15"/>
    <p:sldLayoutId id="2147483676" r:id="rId16"/>
  </p:sldLayoutIdLst>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45.xml.rels><?xml version="1.0" encoding="UTF-8" standalone="yes"?>
<Relationships xmlns="http://schemas.openxmlformats.org/package/2006/relationships"><Relationship Id="rId3" Type="http://schemas.openxmlformats.org/officeDocument/2006/relationships/image" Target="../media/image27.gif"/><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0147929-8D39-DAA9-C3C5-4829D9C31C27}"/>
              </a:ext>
            </a:extLst>
          </p:cNvPr>
          <p:cNvSpPr>
            <a:spLocks noGrp="1"/>
          </p:cNvSpPr>
          <p:nvPr>
            <p:ph type="title"/>
          </p:nvPr>
        </p:nvSpPr>
        <p:spPr>
          <a:xfrm>
            <a:off x="838200" y="226143"/>
            <a:ext cx="10515600" cy="1229033"/>
          </a:xfrm>
        </p:spPr>
        <p:txBody>
          <a:bodyPr anchor="b">
            <a:normAutofit fontScale="90000"/>
          </a:bodyPr>
          <a:lstStyle/>
          <a:p>
            <a:r>
              <a:rPr lang="en-US" sz="8800" dirty="0">
                <a:solidFill>
                  <a:schemeClr val="bg1"/>
                </a:solidFill>
              </a:rPr>
              <a:t>The Open Book</a:t>
            </a:r>
          </a:p>
        </p:txBody>
      </p:sp>
      <p:pic>
        <p:nvPicPr>
          <p:cNvPr id="3" name="Picture 2" descr="A book with light shining through it&#10;&#10;Description automatically generated">
            <a:extLst>
              <a:ext uri="{FF2B5EF4-FFF2-40B4-BE49-F238E27FC236}">
                <a16:creationId xmlns:a16="http://schemas.microsoft.com/office/drawing/2014/main" id="{AD346746-E6D2-F429-BF13-9532F32446CB}"/>
              </a:ext>
            </a:extLst>
          </p:cNvPr>
          <p:cNvPicPr>
            <a:picLocks noChangeAspect="1"/>
          </p:cNvPicPr>
          <p:nvPr/>
        </p:nvPicPr>
        <p:blipFill>
          <a:blip r:embed="rId2" cstate="email">
            <a:extLst>
              <a:ext uri="{28A0092B-C50C-407E-A947-70E740481C1C}">
                <a14:useLocalDpi xmlns:a14="http://schemas.microsoft.com/office/drawing/2010/main"/>
              </a:ext>
            </a:extLst>
          </a:blip>
          <a:srcRect r="-1"/>
          <a:stretch/>
        </p:blipFill>
        <p:spPr>
          <a:xfrm>
            <a:off x="5342681" y="2858625"/>
            <a:ext cx="6011119" cy="3338513"/>
          </a:xfrm>
          <a:prstGeom prst="rect">
            <a:avLst/>
          </a:prstGeom>
          <a:ln>
            <a:noFill/>
          </a:ln>
          <a:effectLst>
            <a:softEdge rad="112500"/>
          </a:effectLst>
        </p:spPr>
      </p:pic>
      <p:sp>
        <p:nvSpPr>
          <p:cNvPr id="12" name="Date Placeholder 4">
            <a:extLst>
              <a:ext uri="{FF2B5EF4-FFF2-40B4-BE49-F238E27FC236}">
                <a16:creationId xmlns:a16="http://schemas.microsoft.com/office/drawing/2014/main" id="{FE63E21D-AE39-8605-9EC7-A33C6F01EBC9}"/>
              </a:ext>
            </a:extLst>
          </p:cNvPr>
          <p:cNvSpPr>
            <a:spLocks noGrp="1"/>
          </p:cNvSpPr>
          <p:nvPr>
            <p:ph type="dt" sz="half" idx="2"/>
          </p:nvPr>
        </p:nvSpPr>
        <p:spPr>
          <a:xfrm>
            <a:off x="838200" y="6356350"/>
            <a:ext cx="2743200" cy="365125"/>
          </a:xfrm>
        </p:spPr>
        <p:txBody>
          <a:bodyPr/>
          <a:lstStyle/>
          <a:p>
            <a:pPr>
              <a:spcAft>
                <a:spcPts val="600"/>
              </a:spcAft>
            </a:pPr>
            <a:r>
              <a:rPr lang="en-US"/>
              <a:t>1-5-2024</a:t>
            </a:r>
          </a:p>
        </p:txBody>
      </p:sp>
      <p:sp>
        <p:nvSpPr>
          <p:cNvPr id="14" name="Footer Placeholder 5">
            <a:extLst>
              <a:ext uri="{FF2B5EF4-FFF2-40B4-BE49-F238E27FC236}">
                <a16:creationId xmlns:a16="http://schemas.microsoft.com/office/drawing/2014/main" id="{3821E1D1-8497-126A-B584-436608C94BBD}"/>
              </a:ext>
            </a:extLst>
          </p:cNvPr>
          <p:cNvSpPr>
            <a:spLocks noGrp="1"/>
          </p:cNvSpPr>
          <p:nvPr>
            <p:ph type="ftr" sz="quarter" idx="3"/>
          </p:nvPr>
        </p:nvSpPr>
        <p:spPr>
          <a:xfrm>
            <a:off x="4038600" y="6356350"/>
            <a:ext cx="4114800" cy="365125"/>
          </a:xfrm>
        </p:spPr>
        <p:txBody>
          <a:bodyPr/>
          <a:lstStyle/>
          <a:p>
            <a:pPr>
              <a:spcAft>
                <a:spcPts val="600"/>
              </a:spcAft>
            </a:pPr>
            <a:r>
              <a:rPr lang="en-US"/>
              <a:t>The Open Book</a:t>
            </a:r>
          </a:p>
        </p:txBody>
      </p:sp>
      <p:sp>
        <p:nvSpPr>
          <p:cNvPr id="16" name="Slide Number Placeholder 6">
            <a:extLst>
              <a:ext uri="{FF2B5EF4-FFF2-40B4-BE49-F238E27FC236}">
                <a16:creationId xmlns:a16="http://schemas.microsoft.com/office/drawing/2014/main" id="{4015780B-04A7-7454-0461-86B4EE6E4924}"/>
              </a:ext>
            </a:extLst>
          </p:cNvPr>
          <p:cNvSpPr>
            <a:spLocks noGrp="1"/>
          </p:cNvSpPr>
          <p:nvPr>
            <p:ph type="sldNum" sz="quarter" idx="4"/>
          </p:nvPr>
        </p:nvSpPr>
        <p:spPr>
          <a:xfrm>
            <a:off x="8610600" y="6356350"/>
            <a:ext cx="2743200" cy="365125"/>
          </a:xfrm>
        </p:spPr>
        <p:txBody>
          <a:bodyPr/>
          <a:lstStyle/>
          <a:p>
            <a:pPr>
              <a:spcAft>
                <a:spcPts val="600"/>
              </a:spcAft>
            </a:pPr>
            <a:fld id="{EA87306C-81BA-4795-A5CA-9392456A8C1E}" type="slidenum">
              <a:rPr lang="en-US" smtClean="0"/>
              <a:pPr>
                <a:spcAft>
                  <a:spcPts val="600"/>
                </a:spcAft>
              </a:pPr>
              <a:t>1</a:t>
            </a:fld>
            <a:endParaRPr lang="en-US"/>
          </a:p>
        </p:txBody>
      </p:sp>
      <p:sp>
        <p:nvSpPr>
          <p:cNvPr id="6" name="Content Placeholder 5">
            <a:extLst>
              <a:ext uri="{FF2B5EF4-FFF2-40B4-BE49-F238E27FC236}">
                <a16:creationId xmlns:a16="http://schemas.microsoft.com/office/drawing/2014/main" id="{00532395-36F1-2FB6-6795-D73376904255}"/>
              </a:ext>
            </a:extLst>
          </p:cNvPr>
          <p:cNvSpPr>
            <a:spLocks noGrp="1"/>
          </p:cNvSpPr>
          <p:nvPr>
            <p:ph sz="quarter" idx="10"/>
          </p:nvPr>
        </p:nvSpPr>
        <p:spPr>
          <a:xfrm>
            <a:off x="389300" y="2458792"/>
            <a:ext cx="4716854" cy="3897558"/>
          </a:xfrm>
        </p:spPr>
        <p:txBody>
          <a:bodyPr/>
          <a:lstStyle/>
          <a:p>
            <a:pPr marL="0" indent="0">
              <a:buNone/>
            </a:pPr>
            <a:r>
              <a:rPr lang="en-US" sz="2800" b="1" dirty="0">
                <a:solidFill>
                  <a:schemeClr val="bg1"/>
                </a:solidFill>
              </a:rPr>
              <a:t>GENESIS 49:1</a:t>
            </a:r>
          </a:p>
          <a:p>
            <a:pPr marL="0" indent="0">
              <a:buNone/>
            </a:pPr>
            <a:r>
              <a:rPr lang="en-US" sz="2800" i="1" dirty="0">
                <a:solidFill>
                  <a:schemeClr val="bg1"/>
                </a:solidFill>
              </a:rPr>
              <a:t>     And Jacob called unto his sons, and said, Gather your-selves together, that I may tell you that which shall befall you in the last days.</a:t>
            </a:r>
          </a:p>
        </p:txBody>
      </p:sp>
    </p:spTree>
    <p:extLst>
      <p:ext uri="{BB962C8B-B14F-4D97-AF65-F5344CB8AC3E}">
        <p14:creationId xmlns:p14="http://schemas.microsoft.com/office/powerpoint/2010/main" val="176026844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98A1C19B-A2F6-0D94-90F6-6030F3A2FBDF}"/>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p:blipFill>
        <p:spPr bwMode="auto">
          <a:xfrm>
            <a:off x="20" y="10"/>
            <a:ext cx="12191980" cy="6857990"/>
          </a:xfrm>
          <a:prstGeom prst="rect">
            <a:avLst/>
          </a:prstGeom>
          <a:solidFill>
            <a:srgbClr val="FFFFFF"/>
          </a:solidFill>
        </p:spPr>
      </p:pic>
    </p:spTree>
    <p:extLst>
      <p:ext uri="{BB962C8B-B14F-4D97-AF65-F5344CB8AC3E}">
        <p14:creationId xmlns:p14="http://schemas.microsoft.com/office/powerpoint/2010/main" val="189130854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E901E0EA-3E05-64B9-4666-110901DFE63B}"/>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20" y="10"/>
            <a:ext cx="12191980" cy="6857990"/>
          </a:xfrm>
          <a:prstGeom prst="rect">
            <a:avLst/>
          </a:prstGeom>
          <a:noFill/>
        </p:spPr>
      </p:pic>
    </p:spTree>
    <p:extLst>
      <p:ext uri="{BB962C8B-B14F-4D97-AF65-F5344CB8AC3E}">
        <p14:creationId xmlns:p14="http://schemas.microsoft.com/office/powerpoint/2010/main" val="64170282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A group of people sitting around a table&#10;&#10;Description automatically generated">
            <a:extLst>
              <a:ext uri="{FF2B5EF4-FFF2-40B4-BE49-F238E27FC236}">
                <a16:creationId xmlns:a16="http://schemas.microsoft.com/office/drawing/2014/main" id="{EC674C98-24B5-1793-E5A2-D245E490CE3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p:blipFill>
        <p:spPr bwMode="auto">
          <a:xfrm>
            <a:off x="20" y="10"/>
            <a:ext cx="12191980" cy="6857990"/>
          </a:xfrm>
          <a:prstGeom prst="rect">
            <a:avLst/>
          </a:prstGeom>
          <a:solidFill>
            <a:srgbClr val="FFFFFF"/>
          </a:solidFill>
        </p:spPr>
      </p:pic>
    </p:spTree>
    <p:extLst>
      <p:ext uri="{BB962C8B-B14F-4D97-AF65-F5344CB8AC3E}">
        <p14:creationId xmlns:p14="http://schemas.microsoft.com/office/powerpoint/2010/main" val="158290653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3733B29-42FA-8A19-4856-6DCB4CC9B2E5}"/>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20" y="10"/>
            <a:ext cx="12191980" cy="6857990"/>
          </a:xfrm>
          <a:prstGeom prst="rect">
            <a:avLst/>
          </a:prstGeom>
          <a:noFill/>
        </p:spPr>
      </p:pic>
    </p:spTree>
    <p:extLst>
      <p:ext uri="{BB962C8B-B14F-4D97-AF65-F5344CB8AC3E}">
        <p14:creationId xmlns:p14="http://schemas.microsoft.com/office/powerpoint/2010/main" val="419398324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group of people around a table&#10;&#10;Description automatically generated">
            <a:extLst>
              <a:ext uri="{FF2B5EF4-FFF2-40B4-BE49-F238E27FC236}">
                <a16:creationId xmlns:a16="http://schemas.microsoft.com/office/drawing/2014/main" id="{88A2D409-F211-A29C-7EF6-69F3241E7CBE}"/>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20" y="10"/>
            <a:ext cx="12191980" cy="6857990"/>
          </a:xfrm>
          <a:prstGeom prst="rect">
            <a:avLst/>
          </a:prstGeom>
          <a:noFill/>
        </p:spPr>
      </p:pic>
    </p:spTree>
    <p:extLst>
      <p:ext uri="{BB962C8B-B14F-4D97-AF65-F5344CB8AC3E}">
        <p14:creationId xmlns:p14="http://schemas.microsoft.com/office/powerpoint/2010/main" val="252278750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a:extLst>
              <a:ext uri="{FF2B5EF4-FFF2-40B4-BE49-F238E27FC236}">
                <a16:creationId xmlns:a16="http://schemas.microsoft.com/office/drawing/2014/main" id="{FBDE7796-ACD7-3004-F8DE-6B8344763286}"/>
              </a:ext>
            </a:extLst>
          </p:cNvPr>
          <p:cNvPicPr>
            <a:picLocks noGrp="1" noChangeAspect="1"/>
          </p:cNvPicPr>
          <p:nvPr>
            <p:ph type="pic" sz="quarter" idx="10"/>
          </p:nvPr>
        </p:nvPicPr>
        <p:blipFill>
          <a:blip r:embed="rId2" cstate="email">
            <a:extLst>
              <a:ext uri="{28A0092B-C50C-407E-A947-70E740481C1C}">
                <a14:useLocalDpi xmlns:a14="http://schemas.microsoft.com/office/drawing/2010/main"/>
              </a:ext>
            </a:extLst>
          </a:blip>
          <a:srcRect/>
          <a:stretch/>
        </p:blipFill>
        <p:spPr>
          <a:xfrm>
            <a:off x="20" y="10"/>
            <a:ext cx="12191980" cy="6857990"/>
          </a:xfrm>
          <a:prstGeom prst="rect">
            <a:avLst/>
          </a:prstGeom>
          <a:noFill/>
        </p:spPr>
      </p:pic>
    </p:spTree>
    <p:extLst>
      <p:ext uri="{BB962C8B-B14F-4D97-AF65-F5344CB8AC3E}">
        <p14:creationId xmlns:p14="http://schemas.microsoft.com/office/powerpoint/2010/main" val="239501688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descr="A group of people sitting around a table&#10;&#10;Description automatically generated">
            <a:extLst>
              <a:ext uri="{FF2B5EF4-FFF2-40B4-BE49-F238E27FC236}">
                <a16:creationId xmlns:a16="http://schemas.microsoft.com/office/drawing/2014/main" id="{466B0A9B-593D-7EDD-EA9B-3CAD851777D3}"/>
              </a:ext>
            </a:extLst>
          </p:cNvPr>
          <p:cNvPicPr>
            <a:picLocks noGrp="1" noChangeAspect="1"/>
          </p:cNvPicPr>
          <p:nvPr>
            <p:ph type="pic" sz="quarter" idx="10"/>
          </p:nvPr>
        </p:nvPicPr>
        <p:blipFill>
          <a:blip r:embed="rId2" cstate="email">
            <a:extLst>
              <a:ext uri="{28A0092B-C50C-407E-A947-70E740481C1C}">
                <a14:useLocalDpi xmlns:a14="http://schemas.microsoft.com/office/drawing/2010/main"/>
              </a:ext>
            </a:extLst>
          </a:blip>
          <a:srcRect/>
          <a:stretch/>
        </p:blipFill>
        <p:spPr>
          <a:xfrm>
            <a:off x="20" y="10"/>
            <a:ext cx="12191980" cy="6857990"/>
          </a:xfrm>
          <a:noFill/>
        </p:spPr>
      </p:pic>
      <p:sp>
        <p:nvSpPr>
          <p:cNvPr id="6" name="Date Placeholder 5" hidden="1">
            <a:extLst>
              <a:ext uri="{FF2B5EF4-FFF2-40B4-BE49-F238E27FC236}">
                <a16:creationId xmlns:a16="http://schemas.microsoft.com/office/drawing/2014/main" id="{F1890C29-4AD4-9F23-83CE-399E45EAAA63}"/>
              </a:ext>
            </a:extLst>
          </p:cNvPr>
          <p:cNvSpPr>
            <a:spLocks noGrp="1"/>
          </p:cNvSpPr>
          <p:nvPr>
            <p:ph type="dt" sz="half" idx="4294967295"/>
          </p:nvPr>
        </p:nvSpPr>
        <p:spPr>
          <a:xfrm>
            <a:off x="838200" y="6356350"/>
            <a:ext cx="1590675" cy="365125"/>
          </a:xfrm>
        </p:spPr>
        <p:txBody>
          <a:bodyPr/>
          <a:lstStyle/>
          <a:p>
            <a:pPr>
              <a:spcAft>
                <a:spcPts val="600"/>
              </a:spcAft>
            </a:pPr>
            <a:r>
              <a:rPr lang="en-US"/>
              <a:t>1-5-2024</a:t>
            </a:r>
          </a:p>
        </p:txBody>
      </p:sp>
      <p:sp>
        <p:nvSpPr>
          <p:cNvPr id="7" name="Footer Placeholder 6">
            <a:extLst>
              <a:ext uri="{FF2B5EF4-FFF2-40B4-BE49-F238E27FC236}">
                <a16:creationId xmlns:a16="http://schemas.microsoft.com/office/drawing/2014/main" id="{6AE1823F-A9E3-8206-763F-3DF606CB69FE}"/>
              </a:ext>
            </a:extLst>
          </p:cNvPr>
          <p:cNvSpPr>
            <a:spLocks noGrp="1"/>
          </p:cNvSpPr>
          <p:nvPr>
            <p:ph type="ftr" sz="quarter" idx="4294967295"/>
          </p:nvPr>
        </p:nvSpPr>
        <p:spPr>
          <a:xfrm>
            <a:off x="6473608" y="6356350"/>
            <a:ext cx="2743200" cy="365125"/>
          </a:xfrm>
        </p:spPr>
        <p:txBody>
          <a:bodyPr/>
          <a:lstStyle/>
          <a:p>
            <a:pPr>
              <a:spcAft>
                <a:spcPts val="600"/>
              </a:spcAft>
            </a:pPr>
            <a:r>
              <a:rPr lang="en-US"/>
              <a:t>The Open Book</a:t>
            </a:r>
          </a:p>
        </p:txBody>
      </p:sp>
      <p:sp>
        <p:nvSpPr>
          <p:cNvPr id="8" name="Slide Number Placeholder 7" hidden="1">
            <a:extLst>
              <a:ext uri="{FF2B5EF4-FFF2-40B4-BE49-F238E27FC236}">
                <a16:creationId xmlns:a16="http://schemas.microsoft.com/office/drawing/2014/main" id="{97178AEE-9BD4-0C4C-F7FA-E2D7CAA0E527}"/>
              </a:ext>
            </a:extLst>
          </p:cNvPr>
          <p:cNvSpPr>
            <a:spLocks noGrp="1"/>
          </p:cNvSpPr>
          <p:nvPr>
            <p:ph type="sldNum" sz="quarter" idx="4294967295"/>
          </p:nvPr>
        </p:nvSpPr>
        <p:spPr>
          <a:xfrm>
            <a:off x="9791700" y="6356350"/>
            <a:ext cx="1562100" cy="365125"/>
          </a:xfrm>
        </p:spPr>
        <p:txBody>
          <a:bodyPr/>
          <a:lstStyle/>
          <a:p>
            <a:pPr>
              <a:spcAft>
                <a:spcPts val="600"/>
              </a:spcAft>
            </a:pPr>
            <a:fld id="{EA87306C-81BA-4795-A5CA-9392456A8C1E}" type="slidenum">
              <a:rPr lang="en-US" smtClean="0"/>
              <a:pPr>
                <a:spcAft>
                  <a:spcPts val="600"/>
                </a:spcAft>
              </a:pPr>
              <a:t>16</a:t>
            </a:fld>
            <a:endParaRPr lang="en-US"/>
          </a:p>
        </p:txBody>
      </p:sp>
    </p:spTree>
    <p:extLst>
      <p:ext uri="{BB962C8B-B14F-4D97-AF65-F5344CB8AC3E}">
        <p14:creationId xmlns:p14="http://schemas.microsoft.com/office/powerpoint/2010/main" val="404465591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7846C1-60BC-90FE-2875-159F2510547E}"/>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0EDF6878-7CEC-22A8-5D6A-288FF31EA877}"/>
              </a:ext>
            </a:extLst>
          </p:cNvPr>
          <p:cNvSpPr>
            <a:spLocks noGrp="1"/>
          </p:cNvSpPr>
          <p:nvPr>
            <p:ph type="title"/>
          </p:nvPr>
        </p:nvSpPr>
        <p:spPr>
          <a:xfrm>
            <a:off x="838200" y="467881"/>
            <a:ext cx="10515600" cy="1229033"/>
          </a:xfrm>
        </p:spPr>
        <p:txBody>
          <a:bodyPr anchor="b">
            <a:normAutofit fontScale="90000"/>
          </a:bodyPr>
          <a:lstStyle/>
          <a:p>
            <a:r>
              <a:rPr lang="en-US" sz="8800" dirty="0">
                <a:solidFill>
                  <a:schemeClr val="accent1">
                    <a:lumMod val="25000"/>
                  </a:schemeClr>
                </a:solidFill>
              </a:rPr>
              <a:t>The Open Book</a:t>
            </a:r>
            <a:br>
              <a:rPr lang="en-US" sz="8800" dirty="0">
                <a:solidFill>
                  <a:schemeClr val="bg1"/>
                </a:solidFill>
              </a:rPr>
            </a:br>
            <a:r>
              <a:rPr lang="en-US" sz="2700" dirty="0">
                <a:solidFill>
                  <a:schemeClr val="bg1"/>
                </a:solidFill>
              </a:rPr>
              <a:t>Genesis 49:1</a:t>
            </a:r>
            <a:endParaRPr lang="en-US" sz="8800" dirty="0">
              <a:solidFill>
                <a:schemeClr val="bg1"/>
              </a:solidFill>
            </a:endParaRPr>
          </a:p>
        </p:txBody>
      </p:sp>
      <p:pic>
        <p:nvPicPr>
          <p:cNvPr id="3" name="Picture 2" descr="A book with light shining through it&#10;&#10;Description automatically generated">
            <a:extLst>
              <a:ext uri="{FF2B5EF4-FFF2-40B4-BE49-F238E27FC236}">
                <a16:creationId xmlns:a16="http://schemas.microsoft.com/office/drawing/2014/main" id="{24C38A59-07E0-5B32-2B89-500AD536A316}"/>
              </a:ext>
            </a:extLst>
          </p:cNvPr>
          <p:cNvPicPr>
            <a:picLocks noChangeAspect="1"/>
          </p:cNvPicPr>
          <p:nvPr/>
        </p:nvPicPr>
        <p:blipFill>
          <a:blip r:embed="rId2" cstate="email">
            <a:extLst>
              <a:ext uri="{28A0092B-C50C-407E-A947-70E740481C1C}">
                <a14:useLocalDpi xmlns:a14="http://schemas.microsoft.com/office/drawing/2010/main"/>
              </a:ext>
            </a:extLst>
          </a:blip>
          <a:srcRect r="-1"/>
          <a:stretch/>
        </p:blipFill>
        <p:spPr>
          <a:xfrm>
            <a:off x="5342681" y="2858625"/>
            <a:ext cx="6011119" cy="3338513"/>
          </a:xfrm>
          <a:prstGeom prst="rect">
            <a:avLst/>
          </a:prstGeom>
          <a:ln>
            <a:noFill/>
          </a:ln>
          <a:effectLst>
            <a:softEdge rad="112500"/>
          </a:effectLst>
        </p:spPr>
      </p:pic>
      <p:sp>
        <p:nvSpPr>
          <p:cNvPr id="12" name="Date Placeholder 4">
            <a:extLst>
              <a:ext uri="{FF2B5EF4-FFF2-40B4-BE49-F238E27FC236}">
                <a16:creationId xmlns:a16="http://schemas.microsoft.com/office/drawing/2014/main" id="{1381E7D8-CF03-646C-7E14-BDBB4A433CA8}"/>
              </a:ext>
            </a:extLst>
          </p:cNvPr>
          <p:cNvSpPr>
            <a:spLocks noGrp="1"/>
          </p:cNvSpPr>
          <p:nvPr>
            <p:ph type="dt" sz="half" idx="2"/>
          </p:nvPr>
        </p:nvSpPr>
        <p:spPr>
          <a:xfrm>
            <a:off x="838200" y="6356350"/>
            <a:ext cx="2743200" cy="365125"/>
          </a:xfrm>
        </p:spPr>
        <p:txBody>
          <a:bodyPr/>
          <a:lstStyle/>
          <a:p>
            <a:pPr>
              <a:spcAft>
                <a:spcPts val="600"/>
              </a:spcAft>
            </a:pPr>
            <a:r>
              <a:rPr lang="en-US"/>
              <a:t>1-5-2024</a:t>
            </a:r>
          </a:p>
        </p:txBody>
      </p:sp>
      <p:sp>
        <p:nvSpPr>
          <p:cNvPr id="14" name="Footer Placeholder 5">
            <a:extLst>
              <a:ext uri="{FF2B5EF4-FFF2-40B4-BE49-F238E27FC236}">
                <a16:creationId xmlns:a16="http://schemas.microsoft.com/office/drawing/2014/main" id="{C820D36A-6E05-9A56-EDCF-4256FBA97843}"/>
              </a:ext>
            </a:extLst>
          </p:cNvPr>
          <p:cNvSpPr>
            <a:spLocks noGrp="1"/>
          </p:cNvSpPr>
          <p:nvPr>
            <p:ph type="ftr" sz="quarter" idx="3"/>
          </p:nvPr>
        </p:nvSpPr>
        <p:spPr>
          <a:xfrm>
            <a:off x="4038600" y="6356350"/>
            <a:ext cx="4114800" cy="365125"/>
          </a:xfrm>
        </p:spPr>
        <p:txBody>
          <a:bodyPr/>
          <a:lstStyle/>
          <a:p>
            <a:pPr>
              <a:spcAft>
                <a:spcPts val="600"/>
              </a:spcAft>
            </a:pPr>
            <a:r>
              <a:rPr lang="en-US"/>
              <a:t>The Open Book</a:t>
            </a:r>
          </a:p>
        </p:txBody>
      </p:sp>
      <p:sp>
        <p:nvSpPr>
          <p:cNvPr id="16" name="Slide Number Placeholder 6">
            <a:extLst>
              <a:ext uri="{FF2B5EF4-FFF2-40B4-BE49-F238E27FC236}">
                <a16:creationId xmlns:a16="http://schemas.microsoft.com/office/drawing/2014/main" id="{EB12C0B0-3891-BAB7-27D7-FB36C692B8BD}"/>
              </a:ext>
            </a:extLst>
          </p:cNvPr>
          <p:cNvSpPr>
            <a:spLocks noGrp="1"/>
          </p:cNvSpPr>
          <p:nvPr>
            <p:ph type="sldNum" sz="quarter" idx="4"/>
          </p:nvPr>
        </p:nvSpPr>
        <p:spPr>
          <a:xfrm>
            <a:off x="8610600" y="6356350"/>
            <a:ext cx="2743200" cy="365125"/>
          </a:xfrm>
        </p:spPr>
        <p:txBody>
          <a:bodyPr/>
          <a:lstStyle/>
          <a:p>
            <a:pPr>
              <a:spcAft>
                <a:spcPts val="600"/>
              </a:spcAft>
            </a:pPr>
            <a:fld id="{EA87306C-81BA-4795-A5CA-9392456A8C1E}" type="slidenum">
              <a:rPr lang="en-US" smtClean="0"/>
              <a:pPr>
                <a:spcAft>
                  <a:spcPts val="600"/>
                </a:spcAft>
              </a:pPr>
              <a:t>17</a:t>
            </a:fld>
            <a:endParaRPr lang="en-US"/>
          </a:p>
        </p:txBody>
      </p:sp>
      <p:sp>
        <p:nvSpPr>
          <p:cNvPr id="6" name="Content Placeholder 5">
            <a:extLst>
              <a:ext uri="{FF2B5EF4-FFF2-40B4-BE49-F238E27FC236}">
                <a16:creationId xmlns:a16="http://schemas.microsoft.com/office/drawing/2014/main" id="{0F6B1C9C-8894-AB04-7220-C22A63307EBD}"/>
              </a:ext>
            </a:extLst>
          </p:cNvPr>
          <p:cNvSpPr>
            <a:spLocks noGrp="1"/>
          </p:cNvSpPr>
          <p:nvPr>
            <p:ph sz="quarter" idx="10"/>
          </p:nvPr>
        </p:nvSpPr>
        <p:spPr>
          <a:xfrm>
            <a:off x="253498" y="2299581"/>
            <a:ext cx="5089184" cy="3897558"/>
          </a:xfrm>
        </p:spPr>
        <p:txBody>
          <a:bodyPr/>
          <a:lstStyle/>
          <a:p>
            <a:pPr marL="0" indent="0">
              <a:buNone/>
            </a:pPr>
            <a:r>
              <a:rPr lang="en-US" sz="2200" b="1" dirty="0">
                <a:solidFill>
                  <a:schemeClr val="bg1"/>
                </a:solidFill>
              </a:rPr>
              <a:t>EPHESIANS 1:17-18</a:t>
            </a:r>
          </a:p>
          <a:p>
            <a:pPr marL="0" indent="0">
              <a:buNone/>
            </a:pPr>
            <a:r>
              <a:rPr lang="en-US" sz="2200" i="1" dirty="0">
                <a:solidFill>
                  <a:schemeClr val="bg1"/>
                </a:solidFill>
              </a:rPr>
              <a:t>That the God of our Lord Jesus Christ, the Father of glory, may give unto you the spirit of wisdom and revelation in the knowledge of him: 18 The eyes of your understanding being enlightened; that ye may know what is the hope of his calling, and what the riches of the glory of his inheritance in the saints, </a:t>
            </a:r>
          </a:p>
        </p:txBody>
      </p:sp>
    </p:spTree>
    <p:extLst>
      <p:ext uri="{BB962C8B-B14F-4D97-AF65-F5344CB8AC3E}">
        <p14:creationId xmlns:p14="http://schemas.microsoft.com/office/powerpoint/2010/main" val="82249775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t>1-5-2024</a:t>
            </a:r>
          </a:p>
        </p:txBody>
      </p:sp>
      <p:sp>
        <p:nvSpPr>
          <p:cNvPr id="5" name="Footer Placeholder 4"/>
          <p:cNvSpPr>
            <a:spLocks noGrp="1"/>
          </p:cNvSpPr>
          <p:nvPr>
            <p:ph type="ftr" sz="quarter" idx="11"/>
          </p:nvPr>
        </p:nvSpPr>
        <p:spPr/>
        <p:txBody>
          <a:bodyPr/>
          <a:lstStyle/>
          <a:p>
            <a:r>
              <a:rPr lang="en-US"/>
              <a:t>The Open Book</a:t>
            </a:r>
          </a:p>
        </p:txBody>
      </p:sp>
      <p:sp>
        <p:nvSpPr>
          <p:cNvPr id="6" name="Slide Number Placeholder 5"/>
          <p:cNvSpPr>
            <a:spLocks noGrp="1"/>
          </p:cNvSpPr>
          <p:nvPr>
            <p:ph type="sldNum" sz="quarter" idx="12"/>
          </p:nvPr>
        </p:nvSpPr>
        <p:spPr/>
        <p:txBody>
          <a:bodyPr/>
          <a:lstStyle/>
          <a:p>
            <a:fld id="{10E2ABC3-AE4C-4B4E-A8EA-F0F8409DB4D6}" type="slidenum">
              <a:rPr lang="en-US" smtClean="0"/>
              <a:pPr/>
              <a:t>18</a:t>
            </a:fld>
            <a:endParaRPr lang="en-US"/>
          </a:p>
        </p:txBody>
      </p:sp>
      <p:sp>
        <p:nvSpPr>
          <p:cNvPr id="7" name="Rectangle 6"/>
          <p:cNvSpPr/>
          <p:nvPr/>
        </p:nvSpPr>
        <p:spPr>
          <a:xfrm>
            <a:off x="225972" y="104279"/>
            <a:ext cx="11740055" cy="5693866"/>
          </a:xfrm>
          <a:prstGeom prst="rect">
            <a:avLst/>
          </a:prstGeom>
        </p:spPr>
        <p:txBody>
          <a:bodyPr wrap="square">
            <a:spAutoFit/>
          </a:bodyPr>
          <a:lstStyle/>
          <a:p>
            <a:r>
              <a:rPr lang="en-US" sz="4800" b="1" dirty="0">
                <a:solidFill>
                  <a:schemeClr val="bg1"/>
                </a:solidFill>
                <a:latin typeface="Candara" panose="020E0502030303020204" pitchFamily="34" charset="0"/>
              </a:rPr>
              <a:t>WHEN.DIVINE.LOVE.IS.PROJECTED</a:t>
            </a:r>
          </a:p>
          <a:p>
            <a:r>
              <a:rPr lang="en-US" sz="4800" b="1" dirty="0">
                <a:solidFill>
                  <a:schemeClr val="bg1"/>
                </a:solidFill>
                <a:latin typeface="Candara" panose="020E0502030303020204" pitchFamily="34" charset="0"/>
              </a:rPr>
              <a:t>SOVEREIGN GRACE.TAKES.ITS.PLACE  </a:t>
            </a:r>
            <a:r>
              <a:rPr lang="en-US" sz="4400" b="1" dirty="0">
                <a:solidFill>
                  <a:schemeClr val="bg1"/>
                </a:solidFill>
                <a:latin typeface="Candara" panose="020E0502030303020204" pitchFamily="34" charset="0"/>
              </a:rPr>
              <a:t> </a:t>
            </a:r>
            <a:r>
              <a:rPr lang="en-US" sz="4400" dirty="0">
                <a:solidFill>
                  <a:schemeClr val="bg1"/>
                </a:solidFill>
                <a:latin typeface="Candara" panose="020E0502030303020204" pitchFamily="34" charset="0"/>
              </a:rPr>
              <a:t>	</a:t>
            </a:r>
          </a:p>
          <a:p>
            <a:r>
              <a:rPr lang="en-US" sz="4400" dirty="0">
                <a:solidFill>
                  <a:schemeClr val="bg1"/>
                </a:solidFill>
                <a:latin typeface="Candara" panose="020E0502030303020204" pitchFamily="34" charset="0"/>
              </a:rPr>
              <a:t>	</a:t>
            </a:r>
            <a:r>
              <a:rPr lang="en-US" sz="4800" dirty="0">
                <a:solidFill>
                  <a:schemeClr val="bg1"/>
                </a:solidFill>
                <a:latin typeface="Candara" panose="020E0502030303020204" pitchFamily="34" charset="0"/>
              </a:rPr>
              <a:t>7 </a:t>
            </a:r>
            <a:r>
              <a:rPr lang="en-US" sz="4400" dirty="0">
                <a:solidFill>
                  <a:schemeClr val="bg1"/>
                </a:solidFill>
                <a:latin typeface="Candara" panose="020E0502030303020204" pitchFamily="34" charset="0"/>
              </a:rPr>
              <a:t>And now, Father, may the Holy Spirit take the Word, open the Book, and loose the power of the Spirit in the Word, and may it find Its resting place in each heart. Amen. 														</a:t>
            </a:r>
            <a:r>
              <a:rPr lang="en-US" sz="3600" dirty="0">
                <a:solidFill>
                  <a:schemeClr val="bg1"/>
                </a:solidFill>
                <a:latin typeface="Candara" panose="020E0502030303020204" pitchFamily="34" charset="0"/>
              </a:rPr>
              <a:t>57-0126</a:t>
            </a:r>
            <a:endParaRPr lang="en-US" sz="4000" dirty="0">
              <a:solidFill>
                <a:schemeClr val="bg1"/>
              </a:solidFill>
              <a:latin typeface="Candara" panose="020E0502030303020204" pitchFamily="34" charset="0"/>
            </a:endParaRPr>
          </a:p>
          <a:p>
            <a:endParaRPr lang="en-US" sz="4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562424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C70D08B-E2C9-D9EB-6177-E54D82AF0F74}"/>
              </a:ext>
            </a:extLst>
          </p:cNvPr>
          <p:cNvSpPr>
            <a:spLocks noGrp="1"/>
          </p:cNvSpPr>
          <p:nvPr>
            <p:ph type="dt" sz="half" idx="10"/>
          </p:nvPr>
        </p:nvSpPr>
        <p:spPr/>
        <p:txBody>
          <a:bodyPr/>
          <a:lstStyle/>
          <a:p>
            <a:r>
              <a:rPr lang="en-US"/>
              <a:t>1-5-2024</a:t>
            </a:r>
            <a:endParaRPr lang="en-US" dirty="0"/>
          </a:p>
        </p:txBody>
      </p:sp>
      <p:sp>
        <p:nvSpPr>
          <p:cNvPr id="3" name="Footer Placeholder 2">
            <a:extLst>
              <a:ext uri="{FF2B5EF4-FFF2-40B4-BE49-F238E27FC236}">
                <a16:creationId xmlns:a16="http://schemas.microsoft.com/office/drawing/2014/main" id="{AB07D6EC-6480-BD23-D878-69F4CC8124E6}"/>
              </a:ext>
            </a:extLst>
          </p:cNvPr>
          <p:cNvSpPr>
            <a:spLocks noGrp="1"/>
          </p:cNvSpPr>
          <p:nvPr>
            <p:ph type="ftr" sz="quarter" idx="11"/>
          </p:nvPr>
        </p:nvSpPr>
        <p:spPr/>
        <p:txBody>
          <a:bodyPr/>
          <a:lstStyle/>
          <a:p>
            <a:r>
              <a:rPr lang="en-US"/>
              <a:t>The Open Book</a:t>
            </a:r>
            <a:endParaRPr lang="en-US" dirty="0"/>
          </a:p>
        </p:txBody>
      </p:sp>
      <p:sp>
        <p:nvSpPr>
          <p:cNvPr id="4" name="Slide Number Placeholder 3">
            <a:extLst>
              <a:ext uri="{FF2B5EF4-FFF2-40B4-BE49-F238E27FC236}">
                <a16:creationId xmlns:a16="http://schemas.microsoft.com/office/drawing/2014/main" id="{CE7FB3F0-069F-EDBF-94CD-0AEB9A49FA6C}"/>
              </a:ext>
            </a:extLst>
          </p:cNvPr>
          <p:cNvSpPr>
            <a:spLocks noGrp="1"/>
          </p:cNvSpPr>
          <p:nvPr>
            <p:ph type="sldNum" sz="quarter" idx="12"/>
          </p:nvPr>
        </p:nvSpPr>
        <p:spPr/>
        <p:txBody>
          <a:bodyPr/>
          <a:lstStyle/>
          <a:p>
            <a:fld id="{D57F1E4F-1CFF-5643-939E-217C01CDF565}" type="slidenum">
              <a:rPr lang="en-US" smtClean="0"/>
              <a:pPr/>
              <a:t>19</a:t>
            </a:fld>
            <a:endParaRPr lang="en-US" dirty="0"/>
          </a:p>
        </p:txBody>
      </p:sp>
      <p:sp>
        <p:nvSpPr>
          <p:cNvPr id="6" name="TextBox 5">
            <a:extLst>
              <a:ext uri="{FF2B5EF4-FFF2-40B4-BE49-F238E27FC236}">
                <a16:creationId xmlns:a16="http://schemas.microsoft.com/office/drawing/2014/main" id="{DE6439D3-5239-C891-1590-C0224F1DA1C6}"/>
              </a:ext>
            </a:extLst>
          </p:cNvPr>
          <p:cNvSpPr txBox="1"/>
          <p:nvPr/>
        </p:nvSpPr>
        <p:spPr>
          <a:xfrm>
            <a:off x="307818" y="226337"/>
            <a:ext cx="11588435" cy="5755422"/>
          </a:xfrm>
          <a:prstGeom prst="rect">
            <a:avLst/>
          </a:prstGeom>
          <a:noFill/>
        </p:spPr>
        <p:txBody>
          <a:bodyPr wrap="square">
            <a:spAutoFit/>
          </a:bodyPr>
          <a:lstStyle/>
          <a:p>
            <a:r>
              <a:rPr lang="en-US" sz="6000" b="1" dirty="0">
                <a:solidFill>
                  <a:schemeClr val="bg1"/>
                </a:solidFill>
              </a:rPr>
              <a:t>The First Seal</a:t>
            </a:r>
          </a:p>
          <a:p>
            <a:r>
              <a:rPr lang="en-US" sz="4400" dirty="0">
                <a:solidFill>
                  <a:schemeClr val="bg1"/>
                </a:solidFill>
              </a:rPr>
              <a:t>	26 Now the Book is a revelation. So, a revelation is something that's made known of something that's been revealed. And now (notice, so you won't forget it!), it is closed up until </a:t>
            </a:r>
            <a:r>
              <a:rPr lang="en-US" sz="4400" b="1" dirty="0">
                <a:solidFill>
                  <a:schemeClr val="bg1"/>
                </a:solidFill>
              </a:rPr>
              <a:t>the latter time</a:t>
            </a:r>
            <a:r>
              <a:rPr lang="en-US" sz="4400" dirty="0">
                <a:solidFill>
                  <a:schemeClr val="bg1"/>
                </a:solidFill>
              </a:rPr>
              <a:t>. The whole mystery of it is closed up until the latter time. </a:t>
            </a:r>
          </a:p>
          <a:p>
            <a:pPr algn="r"/>
            <a:r>
              <a:rPr lang="en-US" sz="4400" dirty="0">
                <a:solidFill>
                  <a:schemeClr val="bg1"/>
                </a:solidFill>
              </a:rPr>
              <a:t>63-0318</a:t>
            </a:r>
          </a:p>
        </p:txBody>
      </p:sp>
    </p:spTree>
    <p:extLst>
      <p:ext uri="{BB962C8B-B14F-4D97-AF65-F5344CB8AC3E}">
        <p14:creationId xmlns:p14="http://schemas.microsoft.com/office/powerpoint/2010/main" val="7899805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a:extLst>
              <a:ext uri="{FF2B5EF4-FFF2-40B4-BE49-F238E27FC236}">
                <a16:creationId xmlns:a16="http://schemas.microsoft.com/office/drawing/2014/main" id="{CDA2767E-38F3-49F7-BE02-EA3E6C7C8096}"/>
              </a:ext>
            </a:extLst>
          </p:cNvPr>
          <p:cNvSpPr>
            <a:spLocks noGrp="1"/>
          </p:cNvSpPr>
          <p:nvPr>
            <p:ph type="title"/>
          </p:nvPr>
        </p:nvSpPr>
        <p:spPr>
          <a:xfrm>
            <a:off x="244443" y="178742"/>
            <a:ext cx="4309450" cy="5121375"/>
          </a:xfrm>
          <a:ln>
            <a:noFill/>
          </a:ln>
        </p:spPr>
        <p:txBody>
          <a:bodyPr/>
          <a:lstStyle/>
          <a:p>
            <a:r>
              <a:rPr lang="en-US" sz="4400" noProof="0" dirty="0"/>
              <a:t>Birthdays &amp; Anniversaries</a:t>
            </a:r>
            <a:br>
              <a:rPr lang="en-US" sz="4400" noProof="0" dirty="0"/>
            </a:br>
            <a:r>
              <a:rPr lang="en-US" sz="4400" noProof="0" dirty="0"/>
              <a:t>in </a:t>
            </a:r>
            <a:br>
              <a:rPr lang="en-US" sz="4400" noProof="0" dirty="0"/>
            </a:br>
            <a:r>
              <a:rPr lang="en-US" sz="4400" noProof="0" dirty="0"/>
              <a:t>January</a:t>
            </a:r>
            <a:endParaRPr lang="en-US" sz="4400" dirty="0"/>
          </a:p>
        </p:txBody>
      </p:sp>
      <p:sp>
        <p:nvSpPr>
          <p:cNvPr id="2" name="Slide Number Placeholder 1">
            <a:extLst>
              <a:ext uri="{FF2B5EF4-FFF2-40B4-BE49-F238E27FC236}">
                <a16:creationId xmlns:a16="http://schemas.microsoft.com/office/drawing/2014/main" id="{00490171-2859-5322-0F76-C05597544FBD}"/>
              </a:ext>
            </a:extLst>
          </p:cNvPr>
          <p:cNvSpPr>
            <a:spLocks noGrp="1"/>
          </p:cNvSpPr>
          <p:nvPr>
            <p:ph type="sldNum" sz="quarter" idx="4"/>
          </p:nvPr>
        </p:nvSpPr>
        <p:spPr/>
        <p:txBody>
          <a:bodyPr/>
          <a:lstStyle/>
          <a:p>
            <a:fld id="{EA87306C-81BA-4795-A5CA-9392456A8C1E}" type="slidenum">
              <a:rPr lang="en-US" smtClean="0"/>
              <a:pPr/>
              <a:t>2</a:t>
            </a:fld>
            <a:endParaRPr lang="en-US" dirty="0"/>
          </a:p>
        </p:txBody>
      </p:sp>
      <p:sp>
        <p:nvSpPr>
          <p:cNvPr id="3" name="Date Placeholder 2">
            <a:extLst>
              <a:ext uri="{FF2B5EF4-FFF2-40B4-BE49-F238E27FC236}">
                <a16:creationId xmlns:a16="http://schemas.microsoft.com/office/drawing/2014/main" id="{47916D34-5913-6531-F46A-ABA215EA4712}"/>
              </a:ext>
            </a:extLst>
          </p:cNvPr>
          <p:cNvSpPr>
            <a:spLocks noGrp="1"/>
          </p:cNvSpPr>
          <p:nvPr>
            <p:ph type="dt" sz="half" idx="2"/>
          </p:nvPr>
        </p:nvSpPr>
        <p:spPr/>
        <p:txBody>
          <a:bodyPr/>
          <a:lstStyle/>
          <a:p>
            <a:r>
              <a:rPr lang="en-US"/>
              <a:t>1-5-2024</a:t>
            </a:r>
            <a:endParaRPr lang="en-US" dirty="0"/>
          </a:p>
        </p:txBody>
      </p:sp>
      <p:sp>
        <p:nvSpPr>
          <p:cNvPr id="4" name="Footer Placeholder 3">
            <a:extLst>
              <a:ext uri="{FF2B5EF4-FFF2-40B4-BE49-F238E27FC236}">
                <a16:creationId xmlns:a16="http://schemas.microsoft.com/office/drawing/2014/main" id="{965B1A60-1F3F-EE68-7902-39B38CF5BF06}"/>
              </a:ext>
            </a:extLst>
          </p:cNvPr>
          <p:cNvSpPr>
            <a:spLocks noGrp="1"/>
          </p:cNvSpPr>
          <p:nvPr>
            <p:ph type="ftr" sz="quarter" idx="3"/>
          </p:nvPr>
        </p:nvSpPr>
        <p:spPr/>
        <p:txBody>
          <a:bodyPr/>
          <a:lstStyle/>
          <a:p>
            <a:r>
              <a:rPr lang="en-US"/>
              <a:t>The Open Book</a:t>
            </a:r>
            <a:endParaRPr lang="en-US" dirty="0"/>
          </a:p>
        </p:txBody>
      </p:sp>
      <p:sp>
        <p:nvSpPr>
          <p:cNvPr id="5" name="TextBox 4">
            <a:extLst>
              <a:ext uri="{FF2B5EF4-FFF2-40B4-BE49-F238E27FC236}">
                <a16:creationId xmlns:a16="http://schemas.microsoft.com/office/drawing/2014/main" id="{9C079387-D027-4ADA-0ADF-60FAD6042194}"/>
              </a:ext>
            </a:extLst>
          </p:cNvPr>
          <p:cNvSpPr txBox="1"/>
          <p:nvPr/>
        </p:nvSpPr>
        <p:spPr>
          <a:xfrm>
            <a:off x="5056497" y="1412340"/>
            <a:ext cx="6242415" cy="2831544"/>
          </a:xfrm>
          <a:prstGeom prst="rect">
            <a:avLst/>
          </a:prstGeom>
          <a:noFill/>
        </p:spPr>
        <p:txBody>
          <a:bodyPr wrap="none" rtlCol="0">
            <a:spAutoFit/>
          </a:bodyPr>
          <a:lstStyle/>
          <a:p>
            <a:r>
              <a:rPr lang="en-US" sz="4000" dirty="0">
                <a:solidFill>
                  <a:schemeClr val="bg1"/>
                </a:solidFill>
              </a:rPr>
              <a:t>January 6</a:t>
            </a:r>
            <a:r>
              <a:rPr lang="en-US" sz="4000" baseline="30000" dirty="0">
                <a:solidFill>
                  <a:schemeClr val="bg1"/>
                </a:solidFill>
              </a:rPr>
              <a:t>th</a:t>
            </a:r>
            <a:r>
              <a:rPr lang="en-US" sz="4000" dirty="0">
                <a:solidFill>
                  <a:schemeClr val="bg1"/>
                </a:solidFill>
              </a:rPr>
              <a:t> Mike Pritchard</a:t>
            </a:r>
          </a:p>
          <a:p>
            <a:r>
              <a:rPr lang="en-US" sz="4000" dirty="0">
                <a:solidFill>
                  <a:schemeClr val="bg1"/>
                </a:solidFill>
              </a:rPr>
              <a:t>January 12</a:t>
            </a:r>
            <a:r>
              <a:rPr lang="en-US" sz="4000" baseline="30000" dirty="0">
                <a:solidFill>
                  <a:schemeClr val="bg1"/>
                </a:solidFill>
              </a:rPr>
              <a:t>th</a:t>
            </a:r>
            <a:r>
              <a:rPr lang="en-US" sz="4000" dirty="0">
                <a:solidFill>
                  <a:schemeClr val="bg1"/>
                </a:solidFill>
              </a:rPr>
              <a:t> Jessie </a:t>
            </a:r>
            <a:r>
              <a:rPr lang="en-US" sz="4000" dirty="0" err="1">
                <a:solidFill>
                  <a:schemeClr val="bg1"/>
                </a:solidFill>
              </a:rPr>
              <a:t>Cockman</a:t>
            </a:r>
            <a:endParaRPr lang="en-US" sz="4000" dirty="0">
              <a:solidFill>
                <a:schemeClr val="bg1"/>
              </a:solidFill>
            </a:endParaRPr>
          </a:p>
          <a:p>
            <a:r>
              <a:rPr lang="en-US" sz="4000" dirty="0">
                <a:solidFill>
                  <a:schemeClr val="bg1"/>
                </a:solidFill>
              </a:rPr>
              <a:t>January 13</a:t>
            </a:r>
            <a:r>
              <a:rPr lang="en-US" sz="4000" baseline="30000" dirty="0">
                <a:solidFill>
                  <a:schemeClr val="bg1"/>
                </a:solidFill>
              </a:rPr>
              <a:t>th</a:t>
            </a:r>
            <a:r>
              <a:rPr lang="en-US" sz="4000" dirty="0">
                <a:solidFill>
                  <a:schemeClr val="bg1"/>
                </a:solidFill>
              </a:rPr>
              <a:t> Lincoln </a:t>
            </a:r>
            <a:r>
              <a:rPr lang="en-US" sz="4000" dirty="0" err="1">
                <a:solidFill>
                  <a:schemeClr val="bg1"/>
                </a:solidFill>
              </a:rPr>
              <a:t>Clayville</a:t>
            </a:r>
            <a:endParaRPr lang="en-US" sz="4000" dirty="0">
              <a:solidFill>
                <a:schemeClr val="bg1"/>
              </a:solidFill>
            </a:endParaRPr>
          </a:p>
          <a:p>
            <a:r>
              <a:rPr lang="en-US" sz="4000" dirty="0">
                <a:solidFill>
                  <a:schemeClr val="bg1"/>
                </a:solidFill>
              </a:rPr>
              <a:t>January 13</a:t>
            </a:r>
            <a:r>
              <a:rPr lang="en-US" sz="4000" baseline="30000" dirty="0">
                <a:solidFill>
                  <a:schemeClr val="bg1"/>
                </a:solidFill>
              </a:rPr>
              <a:t>th</a:t>
            </a:r>
            <a:r>
              <a:rPr lang="en-US" sz="4000" dirty="0">
                <a:solidFill>
                  <a:schemeClr val="bg1"/>
                </a:solidFill>
              </a:rPr>
              <a:t> Nomsa </a:t>
            </a:r>
            <a:r>
              <a:rPr lang="en-US" sz="4000" dirty="0" err="1">
                <a:solidFill>
                  <a:schemeClr val="bg1"/>
                </a:solidFill>
              </a:rPr>
              <a:t>Chikoro</a:t>
            </a:r>
            <a:endParaRPr lang="en-US" sz="4000" dirty="0">
              <a:solidFill>
                <a:schemeClr val="bg1"/>
              </a:solidFill>
            </a:endParaRPr>
          </a:p>
          <a:p>
            <a:endParaRPr lang="en-US" dirty="0"/>
          </a:p>
        </p:txBody>
      </p:sp>
    </p:spTree>
    <p:extLst>
      <p:ext uri="{BB962C8B-B14F-4D97-AF65-F5344CB8AC3E}">
        <p14:creationId xmlns:p14="http://schemas.microsoft.com/office/powerpoint/2010/main" val="65465276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22805B1-AC87-B2D4-1139-1832A8A259C0}"/>
              </a:ext>
            </a:extLst>
          </p:cNvPr>
          <p:cNvSpPr>
            <a:spLocks noGrp="1"/>
          </p:cNvSpPr>
          <p:nvPr>
            <p:ph type="dt" sz="half" idx="10"/>
          </p:nvPr>
        </p:nvSpPr>
        <p:spPr/>
        <p:txBody>
          <a:bodyPr/>
          <a:lstStyle/>
          <a:p>
            <a:r>
              <a:rPr lang="en-US"/>
              <a:t>1-5-2024</a:t>
            </a:r>
            <a:endParaRPr lang="en-US" dirty="0"/>
          </a:p>
        </p:txBody>
      </p:sp>
      <p:sp>
        <p:nvSpPr>
          <p:cNvPr id="3" name="Footer Placeholder 2">
            <a:extLst>
              <a:ext uri="{FF2B5EF4-FFF2-40B4-BE49-F238E27FC236}">
                <a16:creationId xmlns:a16="http://schemas.microsoft.com/office/drawing/2014/main" id="{87724733-7ADB-5C3D-3358-5805522D7B00}"/>
              </a:ext>
            </a:extLst>
          </p:cNvPr>
          <p:cNvSpPr>
            <a:spLocks noGrp="1"/>
          </p:cNvSpPr>
          <p:nvPr>
            <p:ph type="ftr" sz="quarter" idx="11"/>
          </p:nvPr>
        </p:nvSpPr>
        <p:spPr/>
        <p:txBody>
          <a:bodyPr/>
          <a:lstStyle/>
          <a:p>
            <a:r>
              <a:rPr lang="en-US"/>
              <a:t>The Open Book</a:t>
            </a:r>
            <a:endParaRPr lang="en-US" dirty="0"/>
          </a:p>
        </p:txBody>
      </p:sp>
      <p:sp>
        <p:nvSpPr>
          <p:cNvPr id="4" name="Slide Number Placeholder 3">
            <a:extLst>
              <a:ext uri="{FF2B5EF4-FFF2-40B4-BE49-F238E27FC236}">
                <a16:creationId xmlns:a16="http://schemas.microsoft.com/office/drawing/2014/main" id="{CEFCD758-5296-58F8-80F5-3D324A469387}"/>
              </a:ext>
            </a:extLst>
          </p:cNvPr>
          <p:cNvSpPr>
            <a:spLocks noGrp="1"/>
          </p:cNvSpPr>
          <p:nvPr>
            <p:ph type="sldNum" sz="quarter" idx="12"/>
          </p:nvPr>
        </p:nvSpPr>
        <p:spPr/>
        <p:txBody>
          <a:bodyPr/>
          <a:lstStyle/>
          <a:p>
            <a:fld id="{D57F1E4F-1CFF-5643-939E-217C01CDF565}" type="slidenum">
              <a:rPr lang="en-US" smtClean="0"/>
              <a:pPr/>
              <a:t>20</a:t>
            </a:fld>
            <a:endParaRPr lang="en-US" dirty="0"/>
          </a:p>
        </p:txBody>
      </p:sp>
      <p:sp>
        <p:nvSpPr>
          <p:cNvPr id="6" name="TextBox 5">
            <a:extLst>
              <a:ext uri="{FF2B5EF4-FFF2-40B4-BE49-F238E27FC236}">
                <a16:creationId xmlns:a16="http://schemas.microsoft.com/office/drawing/2014/main" id="{BB846B24-22F8-B536-0124-D60F3AD55BED}"/>
              </a:ext>
            </a:extLst>
          </p:cNvPr>
          <p:cNvSpPr txBox="1"/>
          <p:nvPr/>
        </p:nvSpPr>
        <p:spPr>
          <a:xfrm>
            <a:off x="144855" y="136525"/>
            <a:ext cx="11832880" cy="6370975"/>
          </a:xfrm>
          <a:prstGeom prst="rect">
            <a:avLst/>
          </a:prstGeom>
          <a:noFill/>
        </p:spPr>
        <p:txBody>
          <a:bodyPr wrap="square">
            <a:spAutoFit/>
          </a:bodyPr>
          <a:lstStyle/>
          <a:p>
            <a:r>
              <a:rPr lang="en-US" sz="4800" b="1" dirty="0">
                <a:solidFill>
                  <a:schemeClr val="bg1"/>
                </a:solidFill>
              </a:rPr>
              <a:t>HEALING.AND.WHAT.SICKNESS.IS</a:t>
            </a:r>
          </a:p>
          <a:p>
            <a:r>
              <a:rPr lang="en-US" sz="4000" dirty="0">
                <a:solidFill>
                  <a:schemeClr val="bg1"/>
                </a:solidFill>
              </a:rPr>
              <a:t>	11 Now, there may be things that God has added to the church, which stimulate faith. But when I'm gone, healing isn't gone. Healing ought to be more than it was 'fore we come here. That's the purpose, is to get the people in their mind in the spirit of the latter days...</a:t>
            </a:r>
          </a:p>
          <a:p>
            <a:r>
              <a:rPr lang="en-US" sz="4000" dirty="0">
                <a:solidFill>
                  <a:schemeClr val="bg1"/>
                </a:solidFill>
              </a:rPr>
              <a:t>	</a:t>
            </a:r>
            <a:r>
              <a:rPr lang="en-US" sz="4000" b="1" u="sng" dirty="0">
                <a:solidFill>
                  <a:schemeClr val="bg1"/>
                </a:solidFill>
              </a:rPr>
              <a:t>We're in the latter day</a:t>
            </a:r>
            <a:r>
              <a:rPr lang="en-US" sz="4000" dirty="0">
                <a:solidFill>
                  <a:schemeClr val="bg1"/>
                </a:solidFill>
              </a:rPr>
              <a:t>. We are. The world is in the spirit of the latter days. But the church is not in the latter day Spirit yet. </a:t>
            </a:r>
            <a:endParaRPr lang="en-US" sz="2800" dirty="0">
              <a:solidFill>
                <a:schemeClr val="bg1"/>
              </a:solidFill>
            </a:endParaRPr>
          </a:p>
        </p:txBody>
      </p:sp>
    </p:spTree>
    <p:extLst>
      <p:ext uri="{BB962C8B-B14F-4D97-AF65-F5344CB8AC3E}">
        <p14:creationId xmlns:p14="http://schemas.microsoft.com/office/powerpoint/2010/main" val="177782383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E851AB9-A5D0-0E8F-740F-D7C273B4203B}"/>
              </a:ext>
            </a:extLst>
          </p:cNvPr>
          <p:cNvSpPr>
            <a:spLocks noGrp="1"/>
          </p:cNvSpPr>
          <p:nvPr>
            <p:ph type="dt" sz="half" idx="10"/>
          </p:nvPr>
        </p:nvSpPr>
        <p:spPr/>
        <p:txBody>
          <a:bodyPr/>
          <a:lstStyle/>
          <a:p>
            <a:r>
              <a:rPr lang="en-US"/>
              <a:t>1-5-2024</a:t>
            </a:r>
            <a:endParaRPr lang="en-US" dirty="0"/>
          </a:p>
        </p:txBody>
      </p:sp>
      <p:sp>
        <p:nvSpPr>
          <p:cNvPr id="3" name="Footer Placeholder 2">
            <a:extLst>
              <a:ext uri="{FF2B5EF4-FFF2-40B4-BE49-F238E27FC236}">
                <a16:creationId xmlns:a16="http://schemas.microsoft.com/office/drawing/2014/main" id="{75E02628-E289-1970-8038-4677CEE8B9B6}"/>
              </a:ext>
            </a:extLst>
          </p:cNvPr>
          <p:cNvSpPr>
            <a:spLocks noGrp="1"/>
          </p:cNvSpPr>
          <p:nvPr>
            <p:ph type="ftr" sz="quarter" idx="11"/>
          </p:nvPr>
        </p:nvSpPr>
        <p:spPr/>
        <p:txBody>
          <a:bodyPr/>
          <a:lstStyle/>
          <a:p>
            <a:r>
              <a:rPr lang="en-US"/>
              <a:t>The Open Book</a:t>
            </a:r>
            <a:endParaRPr lang="en-US" dirty="0"/>
          </a:p>
        </p:txBody>
      </p:sp>
      <p:sp>
        <p:nvSpPr>
          <p:cNvPr id="4" name="Slide Number Placeholder 3">
            <a:extLst>
              <a:ext uri="{FF2B5EF4-FFF2-40B4-BE49-F238E27FC236}">
                <a16:creationId xmlns:a16="http://schemas.microsoft.com/office/drawing/2014/main" id="{CC25443E-032F-4D96-723F-B642075A6C45}"/>
              </a:ext>
            </a:extLst>
          </p:cNvPr>
          <p:cNvSpPr>
            <a:spLocks noGrp="1"/>
          </p:cNvSpPr>
          <p:nvPr>
            <p:ph type="sldNum" sz="quarter" idx="12"/>
          </p:nvPr>
        </p:nvSpPr>
        <p:spPr/>
        <p:txBody>
          <a:bodyPr/>
          <a:lstStyle/>
          <a:p>
            <a:fld id="{D57F1E4F-1CFF-5643-939E-217C01CDF565}" type="slidenum">
              <a:rPr lang="en-US" smtClean="0"/>
              <a:pPr/>
              <a:t>21</a:t>
            </a:fld>
            <a:endParaRPr lang="en-US" dirty="0"/>
          </a:p>
        </p:txBody>
      </p:sp>
      <p:sp>
        <p:nvSpPr>
          <p:cNvPr id="6" name="TextBox 5">
            <a:extLst>
              <a:ext uri="{FF2B5EF4-FFF2-40B4-BE49-F238E27FC236}">
                <a16:creationId xmlns:a16="http://schemas.microsoft.com/office/drawing/2014/main" id="{EADC13F1-9676-67AA-B792-B9A58249AC16}"/>
              </a:ext>
            </a:extLst>
          </p:cNvPr>
          <p:cNvSpPr txBox="1"/>
          <p:nvPr/>
        </p:nvSpPr>
        <p:spPr>
          <a:xfrm>
            <a:off x="153908" y="136525"/>
            <a:ext cx="11841933" cy="4401205"/>
          </a:xfrm>
          <a:prstGeom prst="rect">
            <a:avLst/>
          </a:prstGeom>
          <a:noFill/>
        </p:spPr>
        <p:txBody>
          <a:bodyPr wrap="square">
            <a:spAutoFit/>
          </a:bodyPr>
          <a:lstStyle/>
          <a:p>
            <a:r>
              <a:rPr lang="en-US" sz="4000" dirty="0">
                <a:solidFill>
                  <a:schemeClr val="bg1"/>
                </a:solidFill>
              </a:rPr>
              <a:t>	In other words, we may be in a portion... Look: eating, drinking, marrying, giving in marriage, and all the </a:t>
            </a:r>
            <a:r>
              <a:rPr lang="en-US" sz="4000" dirty="0" err="1">
                <a:solidFill>
                  <a:schemeClr val="bg1"/>
                </a:solidFill>
              </a:rPr>
              <a:t>immorals</a:t>
            </a:r>
            <a:r>
              <a:rPr lang="en-US" sz="4000" dirty="0">
                <a:solidFill>
                  <a:schemeClr val="bg1"/>
                </a:solidFill>
              </a:rPr>
              <a:t> there is in the world. The devil sent down his troops in the latter day spirit. </a:t>
            </a:r>
          </a:p>
          <a:p>
            <a:r>
              <a:rPr lang="en-US" sz="4000" dirty="0">
                <a:solidFill>
                  <a:schemeClr val="bg1"/>
                </a:solidFill>
              </a:rPr>
              <a:t>	But we ministers haven't got the church yet in that Spirit. And we must be in that condition in order to be caught away in the rapture… 			</a:t>
            </a:r>
            <a:r>
              <a:rPr lang="en-US" sz="2800" dirty="0">
                <a:solidFill>
                  <a:schemeClr val="bg1"/>
                </a:solidFill>
              </a:rPr>
              <a:t>50-0808 </a:t>
            </a:r>
          </a:p>
        </p:txBody>
      </p:sp>
    </p:spTree>
    <p:extLst>
      <p:ext uri="{BB962C8B-B14F-4D97-AF65-F5344CB8AC3E}">
        <p14:creationId xmlns:p14="http://schemas.microsoft.com/office/powerpoint/2010/main" val="255232045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B347400-F1A2-FAFC-8A83-9280B6C44D15}"/>
              </a:ext>
            </a:extLst>
          </p:cNvPr>
          <p:cNvSpPr>
            <a:spLocks noGrp="1"/>
          </p:cNvSpPr>
          <p:nvPr>
            <p:ph type="sldNum" sz="quarter" idx="4"/>
          </p:nvPr>
        </p:nvSpPr>
        <p:spPr/>
        <p:txBody>
          <a:bodyPr/>
          <a:lstStyle/>
          <a:p>
            <a:fld id="{EA87306C-81BA-4795-A5CA-9392456A8C1E}" type="slidenum">
              <a:rPr lang="en-US" smtClean="0"/>
              <a:pPr/>
              <a:t>22</a:t>
            </a:fld>
            <a:endParaRPr lang="en-US" dirty="0"/>
          </a:p>
        </p:txBody>
      </p:sp>
      <p:sp>
        <p:nvSpPr>
          <p:cNvPr id="3" name="Date Placeholder 2">
            <a:extLst>
              <a:ext uri="{FF2B5EF4-FFF2-40B4-BE49-F238E27FC236}">
                <a16:creationId xmlns:a16="http://schemas.microsoft.com/office/drawing/2014/main" id="{998BC3F7-B870-0AFE-AC0E-0A12797376BA}"/>
              </a:ext>
            </a:extLst>
          </p:cNvPr>
          <p:cNvSpPr>
            <a:spLocks noGrp="1"/>
          </p:cNvSpPr>
          <p:nvPr>
            <p:ph type="dt" sz="half" idx="2"/>
          </p:nvPr>
        </p:nvSpPr>
        <p:spPr/>
        <p:txBody>
          <a:bodyPr/>
          <a:lstStyle/>
          <a:p>
            <a:r>
              <a:rPr lang="en-US"/>
              <a:t>1-5-2024</a:t>
            </a:r>
            <a:endParaRPr lang="en-US" dirty="0"/>
          </a:p>
        </p:txBody>
      </p:sp>
      <p:sp>
        <p:nvSpPr>
          <p:cNvPr id="4" name="Footer Placeholder 3">
            <a:extLst>
              <a:ext uri="{FF2B5EF4-FFF2-40B4-BE49-F238E27FC236}">
                <a16:creationId xmlns:a16="http://schemas.microsoft.com/office/drawing/2014/main" id="{A26A7F4D-0ADC-A656-A6D6-EB2C07DCFED6}"/>
              </a:ext>
            </a:extLst>
          </p:cNvPr>
          <p:cNvSpPr>
            <a:spLocks noGrp="1"/>
          </p:cNvSpPr>
          <p:nvPr>
            <p:ph type="ftr" sz="quarter" idx="3"/>
          </p:nvPr>
        </p:nvSpPr>
        <p:spPr/>
        <p:txBody>
          <a:bodyPr/>
          <a:lstStyle/>
          <a:p>
            <a:r>
              <a:rPr lang="en-US"/>
              <a:t>The Open Book</a:t>
            </a:r>
            <a:endParaRPr lang="en-US" dirty="0"/>
          </a:p>
        </p:txBody>
      </p:sp>
      <p:sp>
        <p:nvSpPr>
          <p:cNvPr id="13" name="TextBox 12">
            <a:extLst>
              <a:ext uri="{FF2B5EF4-FFF2-40B4-BE49-F238E27FC236}">
                <a16:creationId xmlns:a16="http://schemas.microsoft.com/office/drawing/2014/main" id="{002C1B47-0DA8-5B4B-860C-2B2CDA169DD8}"/>
              </a:ext>
            </a:extLst>
          </p:cNvPr>
          <p:cNvSpPr txBox="1"/>
          <p:nvPr/>
        </p:nvSpPr>
        <p:spPr>
          <a:xfrm>
            <a:off x="147145" y="2201366"/>
            <a:ext cx="11950262" cy="4431983"/>
          </a:xfrm>
          <a:prstGeom prst="rect">
            <a:avLst/>
          </a:prstGeom>
          <a:noFill/>
        </p:spPr>
        <p:txBody>
          <a:bodyPr wrap="square">
            <a:spAutoFit/>
          </a:bodyPr>
          <a:lstStyle/>
          <a:p>
            <a:r>
              <a:rPr lang="en-US" sz="4400" b="1" dirty="0">
                <a:solidFill>
                  <a:schemeClr val="bg1"/>
                </a:solidFill>
                <a:latin typeface="Candara" panose="020E0502030303020204" pitchFamily="34" charset="0"/>
              </a:rPr>
              <a:t>ISAIAH 11:1-3</a:t>
            </a:r>
          </a:p>
          <a:p>
            <a:r>
              <a:rPr lang="en-US" sz="3400" i="1" dirty="0">
                <a:solidFill>
                  <a:schemeClr val="bg1"/>
                </a:solidFill>
                <a:latin typeface="Candara" panose="020E0502030303020204" pitchFamily="34" charset="0"/>
              </a:rPr>
              <a:t>	And there shall come forth a rod out of the stem of Jesse, and a Branch shall grow out of his roots: 2 And the spirit of the LORD shall rest upon him, </a:t>
            </a:r>
            <a:r>
              <a:rPr lang="en-US" sz="3400" i="1" u="sng" dirty="0">
                <a:solidFill>
                  <a:schemeClr val="bg1"/>
                </a:solidFill>
                <a:latin typeface="Candara" panose="020E0502030303020204" pitchFamily="34" charset="0"/>
              </a:rPr>
              <a:t>the spirit of wisdom and understanding</a:t>
            </a:r>
            <a:r>
              <a:rPr lang="en-US" sz="3400" i="1" dirty="0">
                <a:solidFill>
                  <a:schemeClr val="bg1"/>
                </a:solidFill>
                <a:latin typeface="Candara" panose="020E0502030303020204" pitchFamily="34" charset="0"/>
              </a:rPr>
              <a:t>, the </a:t>
            </a:r>
            <a:r>
              <a:rPr lang="en-US" sz="3400" i="1" u="sng" dirty="0">
                <a:solidFill>
                  <a:schemeClr val="bg1"/>
                </a:solidFill>
                <a:latin typeface="Candara" panose="020E0502030303020204" pitchFamily="34" charset="0"/>
              </a:rPr>
              <a:t>spirit of counsel and might, the spirit of knowledge and of the fear of the LORD</a:t>
            </a:r>
            <a:r>
              <a:rPr lang="en-US" sz="3400" i="1" dirty="0">
                <a:solidFill>
                  <a:schemeClr val="bg1"/>
                </a:solidFill>
                <a:latin typeface="Candara" panose="020E0502030303020204" pitchFamily="34" charset="0"/>
              </a:rPr>
              <a:t>; 3 And shall make him of quick understanding in the fear of the LORD: and he shall not judge after the sight of his eyes, neither reprove after the hearing of his ears:</a:t>
            </a:r>
          </a:p>
        </p:txBody>
      </p:sp>
      <p:sp>
        <p:nvSpPr>
          <p:cNvPr id="15" name="Title 14">
            <a:extLst>
              <a:ext uri="{FF2B5EF4-FFF2-40B4-BE49-F238E27FC236}">
                <a16:creationId xmlns:a16="http://schemas.microsoft.com/office/drawing/2014/main" id="{171B27A8-F410-8ECF-7EF6-5A94B8F88505}"/>
              </a:ext>
            </a:extLst>
          </p:cNvPr>
          <p:cNvSpPr>
            <a:spLocks noGrp="1"/>
          </p:cNvSpPr>
          <p:nvPr>
            <p:ph type="title"/>
          </p:nvPr>
        </p:nvSpPr>
        <p:spPr/>
        <p:txBody>
          <a:bodyPr/>
          <a:lstStyle/>
          <a:p>
            <a:r>
              <a:rPr lang="en-US" sz="7200" dirty="0"/>
              <a:t>The Righteous Branch</a:t>
            </a:r>
          </a:p>
        </p:txBody>
      </p:sp>
    </p:spTree>
    <p:extLst>
      <p:ext uri="{BB962C8B-B14F-4D97-AF65-F5344CB8AC3E}">
        <p14:creationId xmlns:p14="http://schemas.microsoft.com/office/powerpoint/2010/main" val="329951298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FB937F50-1EE3-BE2E-0A18-55955FB848AC}"/>
              </a:ext>
            </a:extLst>
          </p:cNvPr>
          <p:cNvSpPr>
            <a:spLocks noGrp="1"/>
          </p:cNvSpPr>
          <p:nvPr>
            <p:ph type="dt" sz="half" idx="10"/>
          </p:nvPr>
        </p:nvSpPr>
        <p:spPr/>
        <p:txBody>
          <a:bodyPr/>
          <a:lstStyle/>
          <a:p>
            <a:r>
              <a:rPr lang="en-US"/>
              <a:t>1-5-2024</a:t>
            </a:r>
            <a:endParaRPr lang="en-US" dirty="0"/>
          </a:p>
        </p:txBody>
      </p:sp>
      <p:sp>
        <p:nvSpPr>
          <p:cNvPr id="6" name="Footer Placeholder 5">
            <a:extLst>
              <a:ext uri="{FF2B5EF4-FFF2-40B4-BE49-F238E27FC236}">
                <a16:creationId xmlns:a16="http://schemas.microsoft.com/office/drawing/2014/main" id="{8B4AA2CD-18BC-B78E-9F9E-F86E8CE9D731}"/>
              </a:ext>
            </a:extLst>
          </p:cNvPr>
          <p:cNvSpPr>
            <a:spLocks noGrp="1"/>
          </p:cNvSpPr>
          <p:nvPr>
            <p:ph type="ftr" sz="quarter" idx="11"/>
          </p:nvPr>
        </p:nvSpPr>
        <p:spPr/>
        <p:txBody>
          <a:bodyPr/>
          <a:lstStyle/>
          <a:p>
            <a:r>
              <a:rPr lang="en-US"/>
              <a:t>The Open Book</a:t>
            </a:r>
            <a:endParaRPr lang="en-US" dirty="0"/>
          </a:p>
        </p:txBody>
      </p:sp>
      <p:sp>
        <p:nvSpPr>
          <p:cNvPr id="7" name="Slide Number Placeholder 6">
            <a:extLst>
              <a:ext uri="{FF2B5EF4-FFF2-40B4-BE49-F238E27FC236}">
                <a16:creationId xmlns:a16="http://schemas.microsoft.com/office/drawing/2014/main" id="{502AA3FC-6732-CCCF-489B-C6CBA4FBB55D}"/>
              </a:ext>
            </a:extLst>
          </p:cNvPr>
          <p:cNvSpPr>
            <a:spLocks noGrp="1"/>
          </p:cNvSpPr>
          <p:nvPr>
            <p:ph type="sldNum" sz="quarter" idx="12"/>
          </p:nvPr>
        </p:nvSpPr>
        <p:spPr/>
        <p:txBody>
          <a:bodyPr/>
          <a:lstStyle/>
          <a:p>
            <a:fld id="{EA87306C-81BA-4795-A5CA-9392456A8C1E}" type="slidenum">
              <a:rPr lang="en-US" smtClean="0"/>
              <a:pPr/>
              <a:t>23</a:t>
            </a:fld>
            <a:endParaRPr lang="en-US" dirty="0"/>
          </a:p>
        </p:txBody>
      </p:sp>
      <p:sp>
        <p:nvSpPr>
          <p:cNvPr id="9" name="TextBox 8">
            <a:extLst>
              <a:ext uri="{FF2B5EF4-FFF2-40B4-BE49-F238E27FC236}">
                <a16:creationId xmlns:a16="http://schemas.microsoft.com/office/drawing/2014/main" id="{EB901E97-9FE8-A6CD-3ACB-A41453BD765A}"/>
              </a:ext>
            </a:extLst>
          </p:cNvPr>
          <p:cNvSpPr txBox="1"/>
          <p:nvPr/>
        </p:nvSpPr>
        <p:spPr>
          <a:xfrm>
            <a:off x="189186" y="31425"/>
            <a:ext cx="11834648" cy="6463308"/>
          </a:xfrm>
          <a:prstGeom prst="rect">
            <a:avLst/>
          </a:prstGeom>
          <a:noFill/>
        </p:spPr>
        <p:txBody>
          <a:bodyPr wrap="square">
            <a:spAutoFit/>
          </a:bodyPr>
          <a:lstStyle/>
          <a:p>
            <a:r>
              <a:rPr lang="en-US" sz="5400" b="1" dirty="0">
                <a:solidFill>
                  <a:schemeClr val="bg1"/>
                </a:solidFill>
                <a:latin typeface="Candara" panose="020E0502030303020204" pitchFamily="34" charset="0"/>
              </a:rPr>
              <a:t>I CHRONICLES 22:11-13</a:t>
            </a:r>
          </a:p>
          <a:p>
            <a:r>
              <a:rPr lang="en-US" sz="4000" dirty="0">
                <a:solidFill>
                  <a:schemeClr val="bg1"/>
                </a:solidFill>
                <a:latin typeface="Candara" panose="020E0502030303020204" pitchFamily="34" charset="0"/>
              </a:rPr>
              <a:t>	</a:t>
            </a:r>
            <a:r>
              <a:rPr lang="en-US" sz="4000" i="1" dirty="0">
                <a:solidFill>
                  <a:schemeClr val="bg1"/>
                </a:solidFill>
                <a:latin typeface="Candara" panose="020E0502030303020204" pitchFamily="34" charset="0"/>
              </a:rPr>
              <a:t>Now, my son, the LORD be with thee; and prosper thou, and build the house of the LORD thy God, as he hath said of thee. 12 Only the LORD </a:t>
            </a:r>
            <a:r>
              <a:rPr lang="en-US" sz="4000" i="1" u="sng" dirty="0">
                <a:solidFill>
                  <a:schemeClr val="bg1"/>
                </a:solidFill>
                <a:latin typeface="Candara" panose="020E0502030303020204" pitchFamily="34" charset="0"/>
              </a:rPr>
              <a:t>give thee wisdom and understanding</a:t>
            </a:r>
            <a:r>
              <a:rPr lang="en-US" sz="4000" i="1" dirty="0">
                <a:solidFill>
                  <a:schemeClr val="bg1"/>
                </a:solidFill>
                <a:latin typeface="Candara" panose="020E0502030303020204" pitchFamily="34" charset="0"/>
              </a:rPr>
              <a:t>, and give thee charge concerning Israel, that thou mayest keep the law of the LORD thy God. 13 Then shalt thou prosper, if thou </a:t>
            </a:r>
            <a:r>
              <a:rPr lang="en-US" sz="4000" i="1" dirty="0" err="1">
                <a:solidFill>
                  <a:schemeClr val="bg1"/>
                </a:solidFill>
                <a:latin typeface="Candara" panose="020E0502030303020204" pitchFamily="34" charset="0"/>
              </a:rPr>
              <a:t>takest</a:t>
            </a:r>
            <a:r>
              <a:rPr lang="en-US" sz="4000" i="1" dirty="0">
                <a:solidFill>
                  <a:schemeClr val="bg1"/>
                </a:solidFill>
                <a:latin typeface="Candara" panose="020E0502030303020204" pitchFamily="34" charset="0"/>
              </a:rPr>
              <a:t> heed to fulfil the statutes and judgments which the LORD charged Moses with concerning Israel: be strong, and of good courage; dread not, nor be dismayed.</a:t>
            </a:r>
          </a:p>
        </p:txBody>
      </p:sp>
    </p:spTree>
    <p:extLst>
      <p:ext uri="{BB962C8B-B14F-4D97-AF65-F5344CB8AC3E}">
        <p14:creationId xmlns:p14="http://schemas.microsoft.com/office/powerpoint/2010/main" val="32171370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C33142E-18D6-C633-85FB-A4476CBF5F30}"/>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342681" y="3025102"/>
            <a:ext cx="6011119" cy="3005559"/>
          </a:xfrm>
          <a:prstGeom prst="rect">
            <a:avLst/>
          </a:prstGeom>
          <a:noFill/>
        </p:spPr>
      </p:pic>
      <p:sp>
        <p:nvSpPr>
          <p:cNvPr id="12" name="Title 1">
            <a:extLst>
              <a:ext uri="{FF2B5EF4-FFF2-40B4-BE49-F238E27FC236}">
                <a16:creationId xmlns:a16="http://schemas.microsoft.com/office/drawing/2014/main" id="{3642DC51-0089-2779-A45E-DE91762F81C2}"/>
              </a:ext>
            </a:extLst>
          </p:cNvPr>
          <p:cNvSpPr>
            <a:spLocks noGrp="1"/>
          </p:cNvSpPr>
          <p:nvPr>
            <p:ph type="title"/>
          </p:nvPr>
        </p:nvSpPr>
        <p:spPr>
          <a:xfrm>
            <a:off x="6976242" y="1197525"/>
            <a:ext cx="5058103" cy="1229033"/>
          </a:xfrm>
        </p:spPr>
        <p:txBody>
          <a:bodyPr/>
          <a:lstStyle/>
          <a:p>
            <a:pPr algn="l"/>
            <a:r>
              <a:rPr lang="en-US" sz="11500" dirty="0"/>
              <a:t>Daniel</a:t>
            </a:r>
          </a:p>
        </p:txBody>
      </p:sp>
      <p:sp>
        <p:nvSpPr>
          <p:cNvPr id="6" name="TextBox 5">
            <a:extLst>
              <a:ext uri="{FF2B5EF4-FFF2-40B4-BE49-F238E27FC236}">
                <a16:creationId xmlns:a16="http://schemas.microsoft.com/office/drawing/2014/main" id="{6A4D09FA-D54C-E622-5E21-F40DCEFB17F9}"/>
              </a:ext>
            </a:extLst>
          </p:cNvPr>
          <p:cNvSpPr txBox="1"/>
          <p:nvPr/>
        </p:nvSpPr>
        <p:spPr>
          <a:xfrm>
            <a:off x="157655" y="136525"/>
            <a:ext cx="5854262" cy="6584950"/>
          </a:xfrm>
          <a:prstGeom prst="rect">
            <a:avLst/>
          </a:prstGeom>
          <a:solidFill>
            <a:schemeClr val="tx1"/>
          </a:solidFill>
        </p:spPr>
        <p:txBody>
          <a:bodyPr>
            <a:normAutofit fontScale="92500"/>
          </a:bodyPr>
          <a:lstStyle/>
          <a:p>
            <a:pPr>
              <a:lnSpc>
                <a:spcPct val="115000"/>
              </a:lnSpc>
              <a:spcAft>
                <a:spcPts val="600"/>
              </a:spcAft>
            </a:pPr>
            <a:r>
              <a:rPr lang="en-US" sz="3900" b="1" spc="100" dirty="0">
                <a:solidFill>
                  <a:schemeClr val="bg1"/>
                </a:solidFill>
                <a:latin typeface="Candara" panose="020E0502030303020204" pitchFamily="34" charset="0"/>
              </a:rPr>
              <a:t>DANIEL 1:19-20</a:t>
            </a:r>
          </a:p>
          <a:p>
            <a:pPr>
              <a:lnSpc>
                <a:spcPct val="115000"/>
              </a:lnSpc>
              <a:spcAft>
                <a:spcPts val="600"/>
              </a:spcAft>
            </a:pPr>
            <a:r>
              <a:rPr lang="en-US" sz="3200" i="1" spc="100" dirty="0">
                <a:solidFill>
                  <a:schemeClr val="bg1"/>
                </a:solidFill>
                <a:latin typeface="Candara" panose="020E0502030303020204" pitchFamily="34" charset="0"/>
              </a:rPr>
              <a:t>And the king communed with them; and among them all was found none like Daniel, Hana-</a:t>
            </a:r>
            <a:r>
              <a:rPr lang="en-US" sz="3200" i="1" spc="100" dirty="0" err="1">
                <a:solidFill>
                  <a:schemeClr val="bg1"/>
                </a:solidFill>
                <a:latin typeface="Candara" panose="020E0502030303020204" pitchFamily="34" charset="0"/>
              </a:rPr>
              <a:t>niah</a:t>
            </a:r>
            <a:r>
              <a:rPr lang="en-US" sz="3200" i="1" spc="100" dirty="0">
                <a:solidFill>
                  <a:schemeClr val="bg1"/>
                </a:solidFill>
                <a:latin typeface="Candara" panose="020E0502030303020204" pitchFamily="34" charset="0"/>
              </a:rPr>
              <a:t>, </a:t>
            </a:r>
            <a:r>
              <a:rPr lang="en-US" sz="3200" i="1" spc="100" dirty="0" err="1">
                <a:solidFill>
                  <a:schemeClr val="bg1"/>
                </a:solidFill>
                <a:latin typeface="Candara" panose="020E0502030303020204" pitchFamily="34" charset="0"/>
              </a:rPr>
              <a:t>Mishael</a:t>
            </a:r>
            <a:r>
              <a:rPr lang="en-US" sz="3200" i="1" spc="100" dirty="0">
                <a:solidFill>
                  <a:schemeClr val="bg1"/>
                </a:solidFill>
                <a:latin typeface="Candara" panose="020E0502030303020204" pitchFamily="34" charset="0"/>
              </a:rPr>
              <a:t>, and Azariah: therefore stood they before the king. 20 And in </a:t>
            </a:r>
            <a:r>
              <a:rPr lang="en-US" sz="3200" b="1" i="1" u="sng" spc="100" dirty="0">
                <a:solidFill>
                  <a:schemeClr val="bg1"/>
                </a:solidFill>
                <a:latin typeface="Candara" panose="020E0502030303020204" pitchFamily="34" charset="0"/>
              </a:rPr>
              <a:t>all matters of wisdom and understanding</a:t>
            </a:r>
            <a:r>
              <a:rPr lang="en-US" sz="3200" i="1" spc="100" dirty="0">
                <a:solidFill>
                  <a:schemeClr val="bg1"/>
                </a:solidFill>
                <a:latin typeface="Candara" panose="020E0502030303020204" pitchFamily="34" charset="0"/>
              </a:rPr>
              <a:t>, that the king enquired of them, he found them ten times better than all the magicians and astrologers that were in all his realm.</a:t>
            </a:r>
          </a:p>
        </p:txBody>
      </p:sp>
      <p:sp>
        <p:nvSpPr>
          <p:cNvPr id="2" name="Date Placeholder 1">
            <a:extLst>
              <a:ext uri="{FF2B5EF4-FFF2-40B4-BE49-F238E27FC236}">
                <a16:creationId xmlns:a16="http://schemas.microsoft.com/office/drawing/2014/main" id="{12DBB306-D727-DF88-A6DB-0DD28E647A60}"/>
              </a:ext>
            </a:extLst>
          </p:cNvPr>
          <p:cNvSpPr>
            <a:spLocks noGrp="1"/>
          </p:cNvSpPr>
          <p:nvPr>
            <p:ph type="dt" sz="half" idx="2"/>
          </p:nvPr>
        </p:nvSpPr>
        <p:spPr>
          <a:xfrm>
            <a:off x="838200" y="6356350"/>
            <a:ext cx="2743200" cy="365125"/>
          </a:xfrm>
        </p:spPr>
        <p:txBody>
          <a:bodyPr vert="horz" lIns="91440" tIns="45720" rIns="91440" bIns="45720" rtlCol="0" anchor="ctr">
            <a:normAutofit/>
          </a:bodyPr>
          <a:lstStyle/>
          <a:p>
            <a:pPr>
              <a:spcAft>
                <a:spcPts val="600"/>
              </a:spcAft>
            </a:pPr>
            <a:r>
              <a:rPr lang="en-US" kern="1200" spc="100" baseline="0">
                <a:latin typeface="Candara" panose="020E0502030303020204" pitchFamily="34" charset="0"/>
                <a:ea typeface="+mn-ea"/>
                <a:cs typeface="+mn-cs"/>
              </a:rPr>
              <a:t>1-5-2024</a:t>
            </a:r>
          </a:p>
        </p:txBody>
      </p:sp>
      <p:sp>
        <p:nvSpPr>
          <p:cNvPr id="3" name="Footer Placeholder 2">
            <a:extLst>
              <a:ext uri="{FF2B5EF4-FFF2-40B4-BE49-F238E27FC236}">
                <a16:creationId xmlns:a16="http://schemas.microsoft.com/office/drawing/2014/main" id="{B0F300B2-AF35-009A-DDE0-C8F2619086B5}"/>
              </a:ext>
            </a:extLst>
          </p:cNvPr>
          <p:cNvSpPr>
            <a:spLocks noGrp="1"/>
          </p:cNvSpPr>
          <p:nvPr>
            <p:ph type="ftr" sz="quarter" idx="3"/>
          </p:nvPr>
        </p:nvSpPr>
        <p:spPr>
          <a:xfrm>
            <a:off x="4038600" y="6356350"/>
            <a:ext cx="4114800" cy="365125"/>
          </a:xfrm>
        </p:spPr>
        <p:txBody>
          <a:bodyPr vert="horz" lIns="91440" tIns="45720" rIns="91440" bIns="45720" rtlCol="0" anchor="ctr">
            <a:normAutofit/>
          </a:bodyPr>
          <a:lstStyle/>
          <a:p>
            <a:pPr>
              <a:spcAft>
                <a:spcPts val="600"/>
              </a:spcAft>
            </a:pPr>
            <a:r>
              <a:rPr lang="en-US" b="1" i="0" kern="1200" cap="all" spc="100" baseline="0">
                <a:latin typeface="Candara" panose="020E0502030303020204" pitchFamily="34" charset="0"/>
                <a:ea typeface="+mn-ea"/>
                <a:cs typeface="+mn-cs"/>
              </a:rPr>
              <a:t>The Open Book</a:t>
            </a:r>
          </a:p>
        </p:txBody>
      </p:sp>
      <p:sp>
        <p:nvSpPr>
          <p:cNvPr id="4" name="Slide Number Placeholder 3">
            <a:extLst>
              <a:ext uri="{FF2B5EF4-FFF2-40B4-BE49-F238E27FC236}">
                <a16:creationId xmlns:a16="http://schemas.microsoft.com/office/drawing/2014/main" id="{57489565-5258-1FC4-6B96-049D0547A696}"/>
              </a:ext>
            </a:extLst>
          </p:cNvPr>
          <p:cNvSpPr>
            <a:spLocks noGrp="1"/>
          </p:cNvSpPr>
          <p:nvPr>
            <p:ph type="sldNum" sz="quarter" idx="4"/>
          </p:nvPr>
        </p:nvSpPr>
        <p:spPr>
          <a:xfrm>
            <a:off x="8610600" y="6356350"/>
            <a:ext cx="2743200" cy="365125"/>
          </a:xfrm>
        </p:spPr>
        <p:txBody>
          <a:bodyPr vert="horz" lIns="91440" tIns="45720" rIns="91440" bIns="45720" rtlCol="0" anchor="ctr">
            <a:normAutofit/>
          </a:bodyPr>
          <a:lstStyle/>
          <a:p>
            <a:pPr>
              <a:spcAft>
                <a:spcPts val="600"/>
              </a:spcAft>
            </a:pPr>
            <a:fld id="{D57F1E4F-1CFF-5643-939E-217C01CDF565}" type="slidenum">
              <a:rPr lang="en-US" smtClean="0"/>
              <a:pPr>
                <a:spcAft>
                  <a:spcPts val="600"/>
                </a:spcAft>
              </a:pPr>
              <a:t>24</a:t>
            </a:fld>
            <a:endParaRPr lang="en-US"/>
          </a:p>
        </p:txBody>
      </p:sp>
    </p:spTree>
    <p:extLst>
      <p:ext uri="{BB962C8B-B14F-4D97-AF65-F5344CB8AC3E}">
        <p14:creationId xmlns:p14="http://schemas.microsoft.com/office/powerpoint/2010/main" val="204928515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F0C37FB1-D6C0-425C-AB4A-99DCFC23C90B}"/>
              </a:ext>
            </a:extLst>
          </p:cNvPr>
          <p:cNvSpPr>
            <a:spLocks noGrp="1"/>
          </p:cNvSpPr>
          <p:nvPr>
            <p:ph type="dt" sz="half" idx="10"/>
          </p:nvPr>
        </p:nvSpPr>
        <p:spPr/>
        <p:txBody>
          <a:bodyPr/>
          <a:lstStyle/>
          <a:p>
            <a:r>
              <a:rPr lang="en-US"/>
              <a:t>1-5-2024</a:t>
            </a:r>
            <a:endParaRPr lang="en-US" dirty="0"/>
          </a:p>
        </p:txBody>
      </p:sp>
      <p:sp>
        <p:nvSpPr>
          <p:cNvPr id="6" name="Footer Placeholder 5">
            <a:extLst>
              <a:ext uri="{FF2B5EF4-FFF2-40B4-BE49-F238E27FC236}">
                <a16:creationId xmlns:a16="http://schemas.microsoft.com/office/drawing/2014/main" id="{D0BFBEC7-1184-B234-51F0-9746128D1D0A}"/>
              </a:ext>
            </a:extLst>
          </p:cNvPr>
          <p:cNvSpPr>
            <a:spLocks noGrp="1"/>
          </p:cNvSpPr>
          <p:nvPr>
            <p:ph type="ftr" sz="quarter" idx="11"/>
          </p:nvPr>
        </p:nvSpPr>
        <p:spPr/>
        <p:txBody>
          <a:bodyPr/>
          <a:lstStyle/>
          <a:p>
            <a:r>
              <a:rPr lang="en-US"/>
              <a:t>The Open Book</a:t>
            </a:r>
            <a:endParaRPr lang="en-US" dirty="0"/>
          </a:p>
        </p:txBody>
      </p:sp>
      <p:sp>
        <p:nvSpPr>
          <p:cNvPr id="7" name="Slide Number Placeholder 6">
            <a:extLst>
              <a:ext uri="{FF2B5EF4-FFF2-40B4-BE49-F238E27FC236}">
                <a16:creationId xmlns:a16="http://schemas.microsoft.com/office/drawing/2014/main" id="{9D1F5F21-0F07-A7FC-3627-D5166A41C28F}"/>
              </a:ext>
            </a:extLst>
          </p:cNvPr>
          <p:cNvSpPr>
            <a:spLocks noGrp="1"/>
          </p:cNvSpPr>
          <p:nvPr>
            <p:ph type="sldNum" sz="quarter" idx="12"/>
          </p:nvPr>
        </p:nvSpPr>
        <p:spPr/>
        <p:txBody>
          <a:bodyPr/>
          <a:lstStyle/>
          <a:p>
            <a:fld id="{EA87306C-81BA-4795-A5CA-9392456A8C1E}" type="slidenum">
              <a:rPr lang="en-US" smtClean="0"/>
              <a:pPr/>
              <a:t>25</a:t>
            </a:fld>
            <a:endParaRPr lang="en-US" dirty="0"/>
          </a:p>
        </p:txBody>
      </p:sp>
      <p:sp>
        <p:nvSpPr>
          <p:cNvPr id="9" name="TextBox 8">
            <a:extLst>
              <a:ext uri="{FF2B5EF4-FFF2-40B4-BE49-F238E27FC236}">
                <a16:creationId xmlns:a16="http://schemas.microsoft.com/office/drawing/2014/main" id="{F2402177-0AA6-5CB0-BA79-6CDE787962F4}"/>
              </a:ext>
            </a:extLst>
          </p:cNvPr>
          <p:cNvSpPr txBox="1"/>
          <p:nvPr/>
        </p:nvSpPr>
        <p:spPr>
          <a:xfrm>
            <a:off x="265177" y="0"/>
            <a:ext cx="9912966" cy="6463308"/>
          </a:xfrm>
          <a:prstGeom prst="rect">
            <a:avLst/>
          </a:prstGeom>
          <a:noFill/>
        </p:spPr>
        <p:txBody>
          <a:bodyPr wrap="square">
            <a:spAutoFit/>
          </a:bodyPr>
          <a:lstStyle/>
          <a:p>
            <a:r>
              <a:rPr lang="en-US" sz="5400" b="1" dirty="0">
                <a:solidFill>
                  <a:schemeClr val="bg1"/>
                </a:solidFill>
              </a:rPr>
              <a:t>EPHESIANS 1:15-18</a:t>
            </a:r>
          </a:p>
          <a:p>
            <a:r>
              <a:rPr lang="en-US" sz="4000" i="1" dirty="0">
                <a:solidFill>
                  <a:schemeClr val="bg1"/>
                </a:solidFill>
              </a:rPr>
              <a:t>	Wherefore I also, after I heard of your faith in the Lord Jesus, and love unto all the saints, 16 Cease not to give thanks for you, making mention of you in my prayers; 17 That the God of our Lord Jesus Christ, the Father of glory, may give unto you </a:t>
            </a:r>
            <a:r>
              <a:rPr lang="en-US" sz="4000" b="1" i="1" u="sng" dirty="0">
                <a:solidFill>
                  <a:schemeClr val="bg1"/>
                </a:solidFill>
              </a:rPr>
              <a:t>the spirit of wisdom and revelation in the knowledge of him</a:t>
            </a:r>
            <a:r>
              <a:rPr lang="en-US" sz="4000" i="1" dirty="0">
                <a:solidFill>
                  <a:schemeClr val="bg1"/>
                </a:solidFill>
              </a:rPr>
              <a:t>: 18 The eyes of your understanding being enlightened…</a:t>
            </a:r>
          </a:p>
        </p:txBody>
      </p:sp>
      <p:pic>
        <p:nvPicPr>
          <p:cNvPr id="10" name="Picture 9">
            <a:extLst>
              <a:ext uri="{FF2B5EF4-FFF2-40B4-BE49-F238E27FC236}">
                <a16:creationId xmlns:a16="http://schemas.microsoft.com/office/drawing/2014/main" id="{E1F5C8D2-1E2D-161A-61CA-F6770E1B1EE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306050" y="0"/>
            <a:ext cx="1885950" cy="6858000"/>
          </a:xfrm>
          <a:prstGeom prst="rect">
            <a:avLst/>
          </a:prstGeom>
        </p:spPr>
      </p:pic>
    </p:spTree>
    <p:extLst>
      <p:ext uri="{BB962C8B-B14F-4D97-AF65-F5344CB8AC3E}">
        <p14:creationId xmlns:p14="http://schemas.microsoft.com/office/powerpoint/2010/main" val="201461747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7A4848E-049B-1C77-E32A-412E625B5C69}"/>
              </a:ext>
            </a:extLst>
          </p:cNvPr>
          <p:cNvSpPr>
            <a:spLocks noGrp="1"/>
          </p:cNvSpPr>
          <p:nvPr>
            <p:ph type="dt" sz="half" idx="10"/>
          </p:nvPr>
        </p:nvSpPr>
        <p:spPr/>
        <p:txBody>
          <a:bodyPr/>
          <a:lstStyle/>
          <a:p>
            <a:r>
              <a:rPr lang="en-US"/>
              <a:t>1-5-2024</a:t>
            </a:r>
            <a:endParaRPr lang="en-US" dirty="0"/>
          </a:p>
        </p:txBody>
      </p:sp>
      <p:sp>
        <p:nvSpPr>
          <p:cNvPr id="3" name="Footer Placeholder 2">
            <a:extLst>
              <a:ext uri="{FF2B5EF4-FFF2-40B4-BE49-F238E27FC236}">
                <a16:creationId xmlns:a16="http://schemas.microsoft.com/office/drawing/2014/main" id="{557EB088-6B2E-1694-199E-3E43F649183A}"/>
              </a:ext>
            </a:extLst>
          </p:cNvPr>
          <p:cNvSpPr>
            <a:spLocks noGrp="1"/>
          </p:cNvSpPr>
          <p:nvPr>
            <p:ph type="ftr" sz="quarter" idx="11"/>
          </p:nvPr>
        </p:nvSpPr>
        <p:spPr/>
        <p:txBody>
          <a:bodyPr/>
          <a:lstStyle/>
          <a:p>
            <a:r>
              <a:rPr lang="en-US"/>
              <a:t>The Open Book</a:t>
            </a:r>
            <a:endParaRPr lang="en-US" dirty="0"/>
          </a:p>
        </p:txBody>
      </p:sp>
      <p:sp>
        <p:nvSpPr>
          <p:cNvPr id="4" name="Slide Number Placeholder 3">
            <a:extLst>
              <a:ext uri="{FF2B5EF4-FFF2-40B4-BE49-F238E27FC236}">
                <a16:creationId xmlns:a16="http://schemas.microsoft.com/office/drawing/2014/main" id="{6279FA9B-CB4C-04E8-48C3-603EA710968B}"/>
              </a:ext>
            </a:extLst>
          </p:cNvPr>
          <p:cNvSpPr>
            <a:spLocks noGrp="1"/>
          </p:cNvSpPr>
          <p:nvPr>
            <p:ph type="sldNum" sz="quarter" idx="12"/>
          </p:nvPr>
        </p:nvSpPr>
        <p:spPr/>
        <p:txBody>
          <a:bodyPr/>
          <a:lstStyle/>
          <a:p>
            <a:fld id="{D57F1E4F-1CFF-5643-939E-217C01CDF565}" type="slidenum">
              <a:rPr lang="en-US" smtClean="0"/>
              <a:pPr/>
              <a:t>26</a:t>
            </a:fld>
            <a:endParaRPr lang="en-US" dirty="0"/>
          </a:p>
        </p:txBody>
      </p:sp>
      <p:sp>
        <p:nvSpPr>
          <p:cNvPr id="6" name="TextBox 5">
            <a:extLst>
              <a:ext uri="{FF2B5EF4-FFF2-40B4-BE49-F238E27FC236}">
                <a16:creationId xmlns:a16="http://schemas.microsoft.com/office/drawing/2014/main" id="{F3885C72-6145-45BD-00E4-2E720C0E628F}"/>
              </a:ext>
            </a:extLst>
          </p:cNvPr>
          <p:cNvSpPr txBox="1"/>
          <p:nvPr/>
        </p:nvSpPr>
        <p:spPr>
          <a:xfrm>
            <a:off x="167357" y="136525"/>
            <a:ext cx="8739378" cy="6309420"/>
          </a:xfrm>
          <a:prstGeom prst="rect">
            <a:avLst/>
          </a:prstGeom>
          <a:noFill/>
        </p:spPr>
        <p:txBody>
          <a:bodyPr wrap="square">
            <a:spAutoFit/>
          </a:bodyPr>
          <a:lstStyle/>
          <a:p>
            <a:r>
              <a:rPr lang="en-US" sz="4400" b="1" dirty="0">
                <a:solidFill>
                  <a:schemeClr val="bg1"/>
                </a:solidFill>
              </a:rPr>
              <a:t>DANIEL 12:8-10</a:t>
            </a:r>
          </a:p>
          <a:p>
            <a:r>
              <a:rPr lang="en-US" sz="3600" i="1" dirty="0">
                <a:solidFill>
                  <a:schemeClr val="bg1"/>
                </a:solidFill>
              </a:rPr>
              <a:t>And I heard, but I understood not:</a:t>
            </a:r>
          </a:p>
          <a:p>
            <a:r>
              <a:rPr lang="en-US" sz="3600" i="1" dirty="0">
                <a:solidFill>
                  <a:schemeClr val="bg1"/>
                </a:solidFill>
              </a:rPr>
              <a:t>then said I, O my Lord, what shall </a:t>
            </a:r>
          </a:p>
          <a:p>
            <a:r>
              <a:rPr lang="en-US" sz="3600" i="1" dirty="0">
                <a:solidFill>
                  <a:schemeClr val="bg1"/>
                </a:solidFill>
              </a:rPr>
              <a:t>be the end of these things? 9 And </a:t>
            </a:r>
          </a:p>
          <a:p>
            <a:r>
              <a:rPr lang="en-US" sz="3600" i="1" dirty="0">
                <a:solidFill>
                  <a:schemeClr val="bg1"/>
                </a:solidFill>
              </a:rPr>
              <a:t>he said, Go thy way, Daniel</a:t>
            </a:r>
            <a:r>
              <a:rPr lang="en-US" sz="3600" i="1" u="sng" dirty="0">
                <a:solidFill>
                  <a:schemeClr val="bg1"/>
                </a:solidFill>
              </a:rPr>
              <a:t>: for the </a:t>
            </a:r>
          </a:p>
          <a:p>
            <a:r>
              <a:rPr lang="en-US" sz="3600" i="1" u="sng" dirty="0">
                <a:solidFill>
                  <a:schemeClr val="bg1"/>
                </a:solidFill>
              </a:rPr>
              <a:t>words are closed up and sealed till</a:t>
            </a:r>
          </a:p>
          <a:p>
            <a:r>
              <a:rPr lang="en-US" sz="3600" i="1" u="sng" dirty="0">
                <a:solidFill>
                  <a:schemeClr val="bg1"/>
                </a:solidFill>
              </a:rPr>
              <a:t>the time of the end</a:t>
            </a:r>
            <a:r>
              <a:rPr lang="en-US" sz="3600" i="1" dirty="0">
                <a:solidFill>
                  <a:schemeClr val="bg1"/>
                </a:solidFill>
              </a:rPr>
              <a:t>. 10 Many shall be purified, and made white, and tried; but the wicked shall do wickedly: and none of the wicked shall understand; but the wise shall understand.</a:t>
            </a:r>
          </a:p>
        </p:txBody>
      </p:sp>
      <p:pic>
        <p:nvPicPr>
          <p:cNvPr id="7" name="Picture 6">
            <a:extLst>
              <a:ext uri="{FF2B5EF4-FFF2-40B4-BE49-F238E27FC236}">
                <a16:creationId xmlns:a16="http://schemas.microsoft.com/office/drawing/2014/main" id="{1997ECA1-BDC3-0894-2F3E-4FB0813EE63D}"/>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6923312" y="369011"/>
            <a:ext cx="5051407" cy="3005559"/>
          </a:xfrm>
          <a:prstGeom prst="rect">
            <a:avLst/>
          </a:prstGeom>
          <a:noFill/>
        </p:spPr>
      </p:pic>
      <p:sp>
        <p:nvSpPr>
          <p:cNvPr id="8" name="TextBox 7">
            <a:extLst>
              <a:ext uri="{FF2B5EF4-FFF2-40B4-BE49-F238E27FC236}">
                <a16:creationId xmlns:a16="http://schemas.microsoft.com/office/drawing/2014/main" id="{3C9E0F46-753F-D143-3559-5D9E7959283F}"/>
              </a:ext>
            </a:extLst>
          </p:cNvPr>
          <p:cNvSpPr txBox="1"/>
          <p:nvPr/>
        </p:nvSpPr>
        <p:spPr>
          <a:xfrm>
            <a:off x="9448800" y="5705181"/>
            <a:ext cx="2743200" cy="400110"/>
          </a:xfrm>
          <a:prstGeom prst="rect">
            <a:avLst/>
          </a:prstGeom>
          <a:noFill/>
        </p:spPr>
        <p:txBody>
          <a:bodyPr wrap="square" rtlCol="0">
            <a:spAutoFit/>
          </a:bodyPr>
          <a:lstStyle/>
          <a:p>
            <a:r>
              <a:rPr lang="en-US" sz="2000" b="1" dirty="0">
                <a:solidFill>
                  <a:schemeClr val="bg1"/>
                </a:solidFill>
              </a:rPr>
              <a:t>Sealed = Locked Up</a:t>
            </a:r>
          </a:p>
        </p:txBody>
      </p:sp>
    </p:spTree>
    <p:extLst>
      <p:ext uri="{BB962C8B-B14F-4D97-AF65-F5344CB8AC3E}">
        <p14:creationId xmlns:p14="http://schemas.microsoft.com/office/powerpoint/2010/main" val="279431582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A211CD8-BE4E-D9A8-022D-01DDB1C16915}"/>
              </a:ext>
            </a:extLst>
          </p:cNvPr>
          <p:cNvPicPr>
            <a:picLocks noChangeAspect="1"/>
          </p:cNvPicPr>
          <p:nvPr/>
        </p:nvPicPr>
        <p:blipFill>
          <a:blip r:embed="rId2"/>
          <a:stretch>
            <a:fillRect/>
          </a:stretch>
        </p:blipFill>
        <p:spPr>
          <a:xfrm>
            <a:off x="409903" y="-231228"/>
            <a:ext cx="12192000" cy="6858000"/>
          </a:xfrm>
          <a:prstGeom prst="rect">
            <a:avLst/>
          </a:prstGeom>
        </p:spPr>
      </p:pic>
      <p:sp>
        <p:nvSpPr>
          <p:cNvPr id="2" name="Date Placeholder 1">
            <a:extLst>
              <a:ext uri="{FF2B5EF4-FFF2-40B4-BE49-F238E27FC236}">
                <a16:creationId xmlns:a16="http://schemas.microsoft.com/office/drawing/2014/main" id="{EF6203F7-171D-E3AC-5DC6-E97140411F4B}"/>
              </a:ext>
            </a:extLst>
          </p:cNvPr>
          <p:cNvSpPr>
            <a:spLocks noGrp="1"/>
          </p:cNvSpPr>
          <p:nvPr>
            <p:ph type="dt" sz="half" idx="10"/>
          </p:nvPr>
        </p:nvSpPr>
        <p:spPr/>
        <p:txBody>
          <a:bodyPr/>
          <a:lstStyle/>
          <a:p>
            <a:r>
              <a:rPr lang="en-US"/>
              <a:t>1-5-2024</a:t>
            </a:r>
            <a:endParaRPr lang="en-US" dirty="0"/>
          </a:p>
        </p:txBody>
      </p:sp>
      <p:sp>
        <p:nvSpPr>
          <p:cNvPr id="3" name="Footer Placeholder 2">
            <a:extLst>
              <a:ext uri="{FF2B5EF4-FFF2-40B4-BE49-F238E27FC236}">
                <a16:creationId xmlns:a16="http://schemas.microsoft.com/office/drawing/2014/main" id="{B889CD68-2DD5-D441-9B58-542AC30EA887}"/>
              </a:ext>
            </a:extLst>
          </p:cNvPr>
          <p:cNvSpPr>
            <a:spLocks noGrp="1"/>
          </p:cNvSpPr>
          <p:nvPr>
            <p:ph type="ftr" sz="quarter" idx="11"/>
          </p:nvPr>
        </p:nvSpPr>
        <p:spPr/>
        <p:txBody>
          <a:bodyPr/>
          <a:lstStyle/>
          <a:p>
            <a:r>
              <a:rPr lang="en-US"/>
              <a:t>The Open Book</a:t>
            </a:r>
            <a:endParaRPr lang="en-US" dirty="0"/>
          </a:p>
        </p:txBody>
      </p:sp>
      <p:sp>
        <p:nvSpPr>
          <p:cNvPr id="4" name="Slide Number Placeholder 3">
            <a:extLst>
              <a:ext uri="{FF2B5EF4-FFF2-40B4-BE49-F238E27FC236}">
                <a16:creationId xmlns:a16="http://schemas.microsoft.com/office/drawing/2014/main" id="{662DF80C-4C59-EDA3-9B0B-9BA0BACCD9CA}"/>
              </a:ext>
            </a:extLst>
          </p:cNvPr>
          <p:cNvSpPr>
            <a:spLocks noGrp="1"/>
          </p:cNvSpPr>
          <p:nvPr>
            <p:ph type="sldNum" sz="quarter" idx="12"/>
          </p:nvPr>
        </p:nvSpPr>
        <p:spPr/>
        <p:txBody>
          <a:bodyPr/>
          <a:lstStyle/>
          <a:p>
            <a:fld id="{D57F1E4F-1CFF-5643-939E-217C01CDF565}" type="slidenum">
              <a:rPr lang="en-US" smtClean="0"/>
              <a:pPr/>
              <a:t>27</a:t>
            </a:fld>
            <a:endParaRPr lang="en-US" dirty="0"/>
          </a:p>
        </p:txBody>
      </p:sp>
      <p:sp>
        <p:nvSpPr>
          <p:cNvPr id="6" name="TextBox 5">
            <a:extLst>
              <a:ext uri="{FF2B5EF4-FFF2-40B4-BE49-F238E27FC236}">
                <a16:creationId xmlns:a16="http://schemas.microsoft.com/office/drawing/2014/main" id="{AFFCF735-E1E8-F159-8D78-049ED6D916C7}"/>
              </a:ext>
            </a:extLst>
          </p:cNvPr>
          <p:cNvSpPr txBox="1"/>
          <p:nvPr/>
        </p:nvSpPr>
        <p:spPr>
          <a:xfrm>
            <a:off x="157655" y="3197772"/>
            <a:ext cx="8092966" cy="3662541"/>
          </a:xfrm>
          <a:prstGeom prst="rect">
            <a:avLst/>
          </a:prstGeom>
          <a:noFill/>
        </p:spPr>
        <p:txBody>
          <a:bodyPr wrap="square">
            <a:spAutoFit/>
          </a:bodyPr>
          <a:lstStyle/>
          <a:p>
            <a:r>
              <a:rPr lang="en-US" sz="4000" b="1" dirty="0">
                <a:solidFill>
                  <a:schemeClr val="bg1"/>
                </a:solidFill>
              </a:rPr>
              <a:t>REVELATION 5:1</a:t>
            </a:r>
          </a:p>
          <a:p>
            <a:r>
              <a:rPr lang="en-US" sz="3200" i="1" dirty="0">
                <a:solidFill>
                  <a:schemeClr val="bg1"/>
                </a:solidFill>
              </a:rPr>
              <a:t>And I saw in the right hand of him that sat on the throne a book written within and on the backside, sealed with seven seals. 2 And I saw a strong angel proclaiming with a loud voice, Who is worthy to open the book, and to loose the seals thereof? </a:t>
            </a:r>
          </a:p>
        </p:txBody>
      </p:sp>
    </p:spTree>
    <p:extLst>
      <p:ext uri="{BB962C8B-B14F-4D97-AF65-F5344CB8AC3E}">
        <p14:creationId xmlns:p14="http://schemas.microsoft.com/office/powerpoint/2010/main" val="370185058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2FC7F21-DB80-7B17-76A7-47176417C8A4}"/>
              </a:ext>
            </a:extLst>
          </p:cNvPr>
          <p:cNvSpPr>
            <a:spLocks noGrp="1"/>
          </p:cNvSpPr>
          <p:nvPr>
            <p:ph type="dt" sz="half" idx="10"/>
          </p:nvPr>
        </p:nvSpPr>
        <p:spPr/>
        <p:txBody>
          <a:bodyPr/>
          <a:lstStyle/>
          <a:p>
            <a:r>
              <a:rPr lang="en-US"/>
              <a:t>1-5-2024</a:t>
            </a:r>
            <a:endParaRPr lang="en-US" dirty="0"/>
          </a:p>
        </p:txBody>
      </p:sp>
      <p:sp>
        <p:nvSpPr>
          <p:cNvPr id="3" name="Footer Placeholder 2">
            <a:extLst>
              <a:ext uri="{FF2B5EF4-FFF2-40B4-BE49-F238E27FC236}">
                <a16:creationId xmlns:a16="http://schemas.microsoft.com/office/drawing/2014/main" id="{CF3A96E0-CA5F-4F3F-6438-88D9EC13394C}"/>
              </a:ext>
            </a:extLst>
          </p:cNvPr>
          <p:cNvSpPr>
            <a:spLocks noGrp="1"/>
          </p:cNvSpPr>
          <p:nvPr>
            <p:ph type="ftr" sz="quarter" idx="11"/>
          </p:nvPr>
        </p:nvSpPr>
        <p:spPr/>
        <p:txBody>
          <a:bodyPr/>
          <a:lstStyle/>
          <a:p>
            <a:r>
              <a:rPr lang="en-US"/>
              <a:t>The Open Book</a:t>
            </a:r>
            <a:endParaRPr lang="en-US" dirty="0"/>
          </a:p>
        </p:txBody>
      </p:sp>
      <p:sp>
        <p:nvSpPr>
          <p:cNvPr id="4" name="Slide Number Placeholder 3">
            <a:extLst>
              <a:ext uri="{FF2B5EF4-FFF2-40B4-BE49-F238E27FC236}">
                <a16:creationId xmlns:a16="http://schemas.microsoft.com/office/drawing/2014/main" id="{451474A6-7CB4-F656-780F-7BFEE5F1CA41}"/>
              </a:ext>
            </a:extLst>
          </p:cNvPr>
          <p:cNvSpPr>
            <a:spLocks noGrp="1"/>
          </p:cNvSpPr>
          <p:nvPr>
            <p:ph type="sldNum" sz="quarter" idx="12"/>
          </p:nvPr>
        </p:nvSpPr>
        <p:spPr/>
        <p:txBody>
          <a:bodyPr/>
          <a:lstStyle/>
          <a:p>
            <a:fld id="{D57F1E4F-1CFF-5643-939E-217C01CDF565}" type="slidenum">
              <a:rPr lang="en-US" smtClean="0"/>
              <a:pPr/>
              <a:t>28</a:t>
            </a:fld>
            <a:endParaRPr lang="en-US" dirty="0"/>
          </a:p>
        </p:txBody>
      </p:sp>
      <p:sp>
        <p:nvSpPr>
          <p:cNvPr id="6" name="TextBox 5">
            <a:extLst>
              <a:ext uri="{FF2B5EF4-FFF2-40B4-BE49-F238E27FC236}">
                <a16:creationId xmlns:a16="http://schemas.microsoft.com/office/drawing/2014/main" id="{8E5CFC50-3051-6606-DA55-CFA5F37C9EAD}"/>
              </a:ext>
            </a:extLst>
          </p:cNvPr>
          <p:cNvSpPr txBox="1"/>
          <p:nvPr/>
        </p:nvSpPr>
        <p:spPr>
          <a:xfrm>
            <a:off x="162962" y="136525"/>
            <a:ext cx="8220547" cy="6309420"/>
          </a:xfrm>
          <a:prstGeom prst="rect">
            <a:avLst/>
          </a:prstGeom>
          <a:noFill/>
        </p:spPr>
        <p:txBody>
          <a:bodyPr wrap="square">
            <a:spAutoFit/>
          </a:bodyPr>
          <a:lstStyle/>
          <a:p>
            <a:r>
              <a:rPr lang="en-US" sz="4800" b="1" dirty="0">
                <a:solidFill>
                  <a:schemeClr val="bg1"/>
                </a:solidFill>
              </a:rPr>
              <a:t>REVELATION 10:1-3</a:t>
            </a:r>
          </a:p>
          <a:p>
            <a:r>
              <a:rPr lang="en-US" sz="3600" i="1" dirty="0">
                <a:solidFill>
                  <a:schemeClr val="bg1"/>
                </a:solidFill>
              </a:rPr>
              <a:t>And I saw another mighty angel come down from heaven, clothed with a cloud: and a rainbow was upon his head, and his face was as it were the sun, and his feet as pillars of fire: 2 And </a:t>
            </a:r>
            <a:r>
              <a:rPr lang="en-US" sz="3600" b="1" i="1" u="sng" dirty="0">
                <a:solidFill>
                  <a:schemeClr val="bg1"/>
                </a:solidFill>
              </a:rPr>
              <a:t>he had in his hand a little book open</a:t>
            </a:r>
            <a:r>
              <a:rPr lang="en-US" sz="3600" i="1" dirty="0">
                <a:solidFill>
                  <a:schemeClr val="bg1"/>
                </a:solidFill>
              </a:rPr>
              <a:t>: and he set his right foot upon the sea, and his left foot on the earth, 3 And cried with a loud voice, as when a lion </a:t>
            </a:r>
            <a:r>
              <a:rPr lang="en-US" sz="3600" i="1" dirty="0" err="1">
                <a:solidFill>
                  <a:schemeClr val="bg1"/>
                </a:solidFill>
              </a:rPr>
              <a:t>roareth</a:t>
            </a:r>
            <a:r>
              <a:rPr lang="en-US" sz="3600" i="1" dirty="0">
                <a:solidFill>
                  <a:schemeClr val="bg1"/>
                </a:solidFill>
              </a:rPr>
              <a:t>: and when he had cried, seven thunders uttered their voices. </a:t>
            </a:r>
          </a:p>
        </p:txBody>
      </p:sp>
      <p:pic>
        <p:nvPicPr>
          <p:cNvPr id="7" name="Picture 6">
            <a:extLst>
              <a:ext uri="{FF2B5EF4-FFF2-40B4-BE49-F238E27FC236}">
                <a16:creationId xmlns:a16="http://schemas.microsoft.com/office/drawing/2014/main" id="{00249D43-24E8-EBEF-746A-355210B0DD5A}"/>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8153400" y="0"/>
            <a:ext cx="4038600" cy="6858000"/>
          </a:xfrm>
          <a:prstGeom prst="rect">
            <a:avLst/>
          </a:prstGeom>
          <a:ln>
            <a:noFill/>
          </a:ln>
          <a:effectLst>
            <a:softEdge rad="112500"/>
          </a:effectLst>
        </p:spPr>
      </p:pic>
    </p:spTree>
    <p:extLst>
      <p:ext uri="{BB962C8B-B14F-4D97-AF65-F5344CB8AC3E}">
        <p14:creationId xmlns:p14="http://schemas.microsoft.com/office/powerpoint/2010/main" val="10118048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DD5C11-4132-B39B-26E8-A4A4530B571E}"/>
              </a:ext>
            </a:extLst>
          </p:cNvPr>
          <p:cNvSpPr>
            <a:spLocks noGrp="1"/>
          </p:cNvSpPr>
          <p:nvPr>
            <p:ph type="dt" sz="half" idx="10"/>
          </p:nvPr>
        </p:nvSpPr>
        <p:spPr/>
        <p:txBody>
          <a:bodyPr/>
          <a:lstStyle/>
          <a:p>
            <a:r>
              <a:rPr lang="en-US"/>
              <a:t>1-5-2024</a:t>
            </a:r>
            <a:endParaRPr lang="en-US" dirty="0"/>
          </a:p>
        </p:txBody>
      </p:sp>
      <p:sp>
        <p:nvSpPr>
          <p:cNvPr id="3" name="Footer Placeholder 2">
            <a:extLst>
              <a:ext uri="{FF2B5EF4-FFF2-40B4-BE49-F238E27FC236}">
                <a16:creationId xmlns:a16="http://schemas.microsoft.com/office/drawing/2014/main" id="{F11C2CCD-1B40-0FAE-BEE0-7B2C9A0E5652}"/>
              </a:ext>
            </a:extLst>
          </p:cNvPr>
          <p:cNvSpPr>
            <a:spLocks noGrp="1"/>
          </p:cNvSpPr>
          <p:nvPr>
            <p:ph type="ftr" sz="quarter" idx="11"/>
          </p:nvPr>
        </p:nvSpPr>
        <p:spPr/>
        <p:txBody>
          <a:bodyPr/>
          <a:lstStyle/>
          <a:p>
            <a:r>
              <a:rPr lang="en-US"/>
              <a:t>The Open Book</a:t>
            </a:r>
            <a:endParaRPr lang="en-US" dirty="0"/>
          </a:p>
        </p:txBody>
      </p:sp>
      <p:sp>
        <p:nvSpPr>
          <p:cNvPr id="4" name="Slide Number Placeholder 3">
            <a:extLst>
              <a:ext uri="{FF2B5EF4-FFF2-40B4-BE49-F238E27FC236}">
                <a16:creationId xmlns:a16="http://schemas.microsoft.com/office/drawing/2014/main" id="{0356F0D1-5935-97B8-9404-B07368674C0B}"/>
              </a:ext>
            </a:extLst>
          </p:cNvPr>
          <p:cNvSpPr>
            <a:spLocks noGrp="1"/>
          </p:cNvSpPr>
          <p:nvPr>
            <p:ph type="sldNum" sz="quarter" idx="12"/>
          </p:nvPr>
        </p:nvSpPr>
        <p:spPr/>
        <p:txBody>
          <a:bodyPr/>
          <a:lstStyle/>
          <a:p>
            <a:fld id="{D57F1E4F-1CFF-5643-939E-217C01CDF565}" type="slidenum">
              <a:rPr lang="en-US" smtClean="0"/>
              <a:pPr/>
              <a:t>29</a:t>
            </a:fld>
            <a:endParaRPr lang="en-US" dirty="0"/>
          </a:p>
        </p:txBody>
      </p:sp>
      <p:sp>
        <p:nvSpPr>
          <p:cNvPr id="6" name="TextBox 5">
            <a:extLst>
              <a:ext uri="{FF2B5EF4-FFF2-40B4-BE49-F238E27FC236}">
                <a16:creationId xmlns:a16="http://schemas.microsoft.com/office/drawing/2014/main" id="{877CAB02-56BF-880B-9518-72435D25B3E2}"/>
              </a:ext>
            </a:extLst>
          </p:cNvPr>
          <p:cNvSpPr txBox="1"/>
          <p:nvPr/>
        </p:nvSpPr>
        <p:spPr>
          <a:xfrm>
            <a:off x="190123" y="73154"/>
            <a:ext cx="11914360" cy="6370975"/>
          </a:xfrm>
          <a:prstGeom prst="rect">
            <a:avLst/>
          </a:prstGeom>
          <a:noFill/>
        </p:spPr>
        <p:txBody>
          <a:bodyPr wrap="square">
            <a:spAutoFit/>
          </a:bodyPr>
          <a:lstStyle/>
          <a:p>
            <a:r>
              <a:rPr lang="en-US" sz="4800" b="1" dirty="0">
                <a:solidFill>
                  <a:schemeClr val="bg1"/>
                </a:solidFill>
              </a:rPr>
              <a:t>WORKS.IS.FAITH.EXPRESSED</a:t>
            </a:r>
          </a:p>
          <a:p>
            <a:r>
              <a:rPr lang="en-US" sz="4000" dirty="0">
                <a:solidFill>
                  <a:schemeClr val="bg1"/>
                </a:solidFill>
              </a:rPr>
              <a:t>	 293 Abraham wasn't in Sodom, he was already called out. And there was One stayed and talked to him! Now, that brings to pass today, because we have faith. And I know this is of God, is because this and other Scriptures point to this hour. </a:t>
            </a:r>
            <a:r>
              <a:rPr lang="en-US" sz="4000" b="1" dirty="0">
                <a:solidFill>
                  <a:schemeClr val="bg1"/>
                </a:solidFill>
              </a:rPr>
              <a:t>Revelation 10</a:t>
            </a:r>
            <a:r>
              <a:rPr lang="en-US" sz="4000" dirty="0">
                <a:solidFill>
                  <a:schemeClr val="bg1"/>
                </a:solidFill>
              </a:rPr>
              <a:t>, said that "</a:t>
            </a:r>
            <a:r>
              <a:rPr lang="en-US" sz="4000" i="1" dirty="0">
                <a:solidFill>
                  <a:schemeClr val="bg1"/>
                </a:solidFill>
              </a:rPr>
              <a:t>in the hour of the seventh angel's Message, when he begins to sound forth his Message</a:t>
            </a:r>
            <a:r>
              <a:rPr lang="en-US" sz="4000" dirty="0">
                <a:solidFill>
                  <a:schemeClr val="bg1"/>
                </a:solidFill>
              </a:rPr>
              <a:t>," not in a healing service, but the Message that follows the healing service.									65-1126</a:t>
            </a:r>
          </a:p>
        </p:txBody>
      </p:sp>
    </p:spTree>
    <p:extLst>
      <p:ext uri="{BB962C8B-B14F-4D97-AF65-F5344CB8AC3E}">
        <p14:creationId xmlns:p14="http://schemas.microsoft.com/office/powerpoint/2010/main" val="219082207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DA794BF5-F920-8CAE-FABC-B6E73F739D38}"/>
              </a:ext>
            </a:extLst>
          </p:cNvPr>
          <p:cNvSpPr>
            <a:spLocks noGrp="1"/>
          </p:cNvSpPr>
          <p:nvPr>
            <p:ph type="title"/>
          </p:nvPr>
        </p:nvSpPr>
        <p:spPr>
          <a:xfrm>
            <a:off x="472966" y="787869"/>
            <a:ext cx="3668110" cy="2142144"/>
          </a:xfrm>
        </p:spPr>
        <p:txBody>
          <a:bodyPr/>
          <a:lstStyle/>
          <a:p>
            <a:r>
              <a:rPr lang="en-US" sz="4800" dirty="0">
                <a:solidFill>
                  <a:schemeClr val="bg1"/>
                </a:solidFill>
              </a:rPr>
              <a:t>Bro. &amp; Sis. Smith</a:t>
            </a:r>
          </a:p>
        </p:txBody>
      </p:sp>
      <p:sp>
        <p:nvSpPr>
          <p:cNvPr id="14" name="Text Placeholder 2">
            <a:extLst>
              <a:ext uri="{FF2B5EF4-FFF2-40B4-BE49-F238E27FC236}">
                <a16:creationId xmlns:a16="http://schemas.microsoft.com/office/drawing/2014/main" id="{63ED9E42-D3D2-1EBC-324F-C83ABCFB038F}"/>
              </a:ext>
            </a:extLst>
          </p:cNvPr>
          <p:cNvSpPr>
            <a:spLocks noGrp="1"/>
          </p:cNvSpPr>
          <p:nvPr>
            <p:ph type="body" sz="quarter" idx="16"/>
          </p:nvPr>
        </p:nvSpPr>
        <p:spPr>
          <a:xfrm>
            <a:off x="933449" y="3429000"/>
            <a:ext cx="2920796" cy="2927350"/>
          </a:xfrm>
        </p:spPr>
        <p:txBody>
          <a:bodyPr/>
          <a:lstStyle/>
          <a:p>
            <a:endParaRPr lang="en-US"/>
          </a:p>
        </p:txBody>
      </p:sp>
      <p:pic>
        <p:nvPicPr>
          <p:cNvPr id="7" name="Picture 6">
            <a:extLst>
              <a:ext uri="{FF2B5EF4-FFF2-40B4-BE49-F238E27FC236}">
                <a16:creationId xmlns:a16="http://schemas.microsoft.com/office/drawing/2014/main" id="{B845D8CA-FF18-B683-8B2C-A8294272D6D0}"/>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5220928" y="787869"/>
            <a:ext cx="6292646" cy="5432263"/>
          </a:xfrm>
          <a:prstGeom prst="rect">
            <a:avLst/>
          </a:prstGeom>
          <a:noFill/>
        </p:spPr>
      </p:pic>
      <p:sp>
        <p:nvSpPr>
          <p:cNvPr id="4" name="Date Placeholder 3">
            <a:extLst>
              <a:ext uri="{FF2B5EF4-FFF2-40B4-BE49-F238E27FC236}">
                <a16:creationId xmlns:a16="http://schemas.microsoft.com/office/drawing/2014/main" id="{AA230FEA-2B7E-76C2-4B6B-5185341FD92A}"/>
              </a:ext>
            </a:extLst>
          </p:cNvPr>
          <p:cNvSpPr>
            <a:spLocks noGrp="1"/>
          </p:cNvSpPr>
          <p:nvPr>
            <p:ph type="dt" sz="half" idx="10"/>
          </p:nvPr>
        </p:nvSpPr>
        <p:spPr>
          <a:xfrm>
            <a:off x="838200" y="6356350"/>
            <a:ext cx="2743200" cy="365125"/>
          </a:xfrm>
        </p:spPr>
        <p:txBody>
          <a:bodyPr anchor="ctr">
            <a:normAutofit/>
          </a:bodyPr>
          <a:lstStyle/>
          <a:p>
            <a:pPr>
              <a:spcAft>
                <a:spcPts val="600"/>
              </a:spcAft>
            </a:pPr>
            <a:r>
              <a:rPr lang="en-US"/>
              <a:t>1-5-2024</a:t>
            </a:r>
          </a:p>
        </p:txBody>
      </p:sp>
      <p:sp>
        <p:nvSpPr>
          <p:cNvPr id="5" name="Footer Placeholder 4">
            <a:extLst>
              <a:ext uri="{FF2B5EF4-FFF2-40B4-BE49-F238E27FC236}">
                <a16:creationId xmlns:a16="http://schemas.microsoft.com/office/drawing/2014/main" id="{41D58132-7B54-68FA-0305-BA4248B59985}"/>
              </a:ext>
            </a:extLst>
          </p:cNvPr>
          <p:cNvSpPr>
            <a:spLocks noGrp="1"/>
          </p:cNvSpPr>
          <p:nvPr>
            <p:ph type="ftr" sz="quarter" idx="11"/>
          </p:nvPr>
        </p:nvSpPr>
        <p:spPr>
          <a:xfrm>
            <a:off x="4038600" y="6356350"/>
            <a:ext cx="4114800" cy="365125"/>
          </a:xfrm>
        </p:spPr>
        <p:txBody>
          <a:bodyPr anchor="ctr">
            <a:normAutofit/>
          </a:bodyPr>
          <a:lstStyle/>
          <a:p>
            <a:pPr>
              <a:spcAft>
                <a:spcPts val="600"/>
              </a:spcAft>
            </a:pPr>
            <a:r>
              <a:rPr lang="en-US"/>
              <a:t>The Open Book</a:t>
            </a:r>
          </a:p>
        </p:txBody>
      </p:sp>
      <p:sp>
        <p:nvSpPr>
          <p:cNvPr id="6" name="Slide Number Placeholder 5">
            <a:extLst>
              <a:ext uri="{FF2B5EF4-FFF2-40B4-BE49-F238E27FC236}">
                <a16:creationId xmlns:a16="http://schemas.microsoft.com/office/drawing/2014/main" id="{5BAA4CEA-7942-E4E0-7CE1-26A5A4C85624}"/>
              </a:ext>
            </a:extLst>
          </p:cNvPr>
          <p:cNvSpPr>
            <a:spLocks noGrp="1"/>
          </p:cNvSpPr>
          <p:nvPr>
            <p:ph type="sldNum" sz="quarter" idx="12"/>
          </p:nvPr>
        </p:nvSpPr>
        <p:spPr>
          <a:xfrm>
            <a:off x="8610600" y="6356350"/>
            <a:ext cx="2743200" cy="365125"/>
          </a:xfrm>
        </p:spPr>
        <p:txBody>
          <a:bodyPr anchor="ctr">
            <a:normAutofit/>
          </a:bodyPr>
          <a:lstStyle/>
          <a:p>
            <a:pPr>
              <a:spcAft>
                <a:spcPts val="600"/>
              </a:spcAft>
            </a:pPr>
            <a:fld id="{EA87306C-81BA-4795-A5CA-9392456A8C1E}" type="slidenum">
              <a:rPr lang="en-US" smtClean="0"/>
              <a:pPr>
                <a:spcAft>
                  <a:spcPts val="600"/>
                </a:spcAft>
              </a:pPr>
              <a:t>3</a:t>
            </a:fld>
            <a:endParaRPr lang="en-US"/>
          </a:p>
        </p:txBody>
      </p:sp>
    </p:spTree>
    <p:extLst>
      <p:ext uri="{BB962C8B-B14F-4D97-AF65-F5344CB8AC3E}">
        <p14:creationId xmlns:p14="http://schemas.microsoft.com/office/powerpoint/2010/main" val="40716302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4CD945-3276-4AAF-B46F-A72FFB6D9803}"/>
              </a:ext>
            </a:extLst>
          </p:cNvPr>
          <p:cNvSpPr>
            <a:spLocks noGrp="1"/>
          </p:cNvSpPr>
          <p:nvPr>
            <p:ph type="title"/>
          </p:nvPr>
        </p:nvSpPr>
        <p:spPr/>
        <p:txBody>
          <a:bodyPr/>
          <a:lstStyle/>
          <a:p>
            <a:endParaRPr lang="en-US"/>
          </a:p>
        </p:txBody>
      </p:sp>
      <p:sp>
        <p:nvSpPr>
          <p:cNvPr id="3" name="Date Placeholder 2">
            <a:extLst>
              <a:ext uri="{FF2B5EF4-FFF2-40B4-BE49-F238E27FC236}">
                <a16:creationId xmlns:a16="http://schemas.microsoft.com/office/drawing/2014/main" id="{9A16E3DA-CB11-49F8-A68A-11057D4B1192}"/>
              </a:ext>
            </a:extLst>
          </p:cNvPr>
          <p:cNvSpPr>
            <a:spLocks noGrp="1"/>
          </p:cNvSpPr>
          <p:nvPr>
            <p:ph type="dt" sz="half" idx="10"/>
          </p:nvPr>
        </p:nvSpPr>
        <p:spPr/>
        <p:txBody>
          <a:bodyPr/>
          <a:lstStyle/>
          <a:p>
            <a:r>
              <a:rPr lang="en-US"/>
              <a:t>1-5-2024</a:t>
            </a:r>
            <a:endParaRPr lang="en-US" dirty="0"/>
          </a:p>
        </p:txBody>
      </p:sp>
      <p:sp>
        <p:nvSpPr>
          <p:cNvPr id="4" name="Footer Placeholder 3">
            <a:extLst>
              <a:ext uri="{FF2B5EF4-FFF2-40B4-BE49-F238E27FC236}">
                <a16:creationId xmlns:a16="http://schemas.microsoft.com/office/drawing/2014/main" id="{A2C17C74-D4B2-4825-83C9-A7958A5C945E}"/>
              </a:ext>
            </a:extLst>
          </p:cNvPr>
          <p:cNvSpPr>
            <a:spLocks noGrp="1"/>
          </p:cNvSpPr>
          <p:nvPr>
            <p:ph type="ftr" sz="quarter" idx="11"/>
          </p:nvPr>
        </p:nvSpPr>
        <p:spPr/>
        <p:txBody>
          <a:bodyPr/>
          <a:lstStyle/>
          <a:p>
            <a:r>
              <a:rPr lang="en-US"/>
              <a:t>The Open Book</a:t>
            </a:r>
            <a:endParaRPr lang="en-US" dirty="0"/>
          </a:p>
        </p:txBody>
      </p:sp>
      <p:sp>
        <p:nvSpPr>
          <p:cNvPr id="5" name="Slide Number Placeholder 4">
            <a:extLst>
              <a:ext uri="{FF2B5EF4-FFF2-40B4-BE49-F238E27FC236}">
                <a16:creationId xmlns:a16="http://schemas.microsoft.com/office/drawing/2014/main" id="{B4474B4F-4238-4616-ACB5-2128FFF3F8B0}"/>
              </a:ext>
            </a:extLst>
          </p:cNvPr>
          <p:cNvSpPr>
            <a:spLocks noGrp="1"/>
          </p:cNvSpPr>
          <p:nvPr>
            <p:ph type="sldNum" sz="quarter" idx="12"/>
          </p:nvPr>
        </p:nvSpPr>
        <p:spPr/>
        <p:txBody>
          <a:bodyPr/>
          <a:lstStyle/>
          <a:p>
            <a:fld id="{D57F1E4F-1CFF-5643-939E-217C01CDF565}" type="slidenum">
              <a:rPr lang="en-US" smtClean="0"/>
              <a:pPr/>
              <a:t>30</a:t>
            </a:fld>
            <a:endParaRPr lang="en-US" dirty="0"/>
          </a:p>
        </p:txBody>
      </p:sp>
      <p:pic>
        <p:nvPicPr>
          <p:cNvPr id="7" name="Picture 6" descr="A picture containing building, food&#10;&#10;Description automatically generated">
            <a:extLst>
              <a:ext uri="{FF2B5EF4-FFF2-40B4-BE49-F238E27FC236}">
                <a16:creationId xmlns:a16="http://schemas.microsoft.com/office/drawing/2014/main" id="{E672DC08-9B7E-40AF-8B4A-9022FA7C548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24000" y="855642"/>
            <a:ext cx="9144000" cy="5146717"/>
          </a:xfrm>
          <a:prstGeom prst="rect">
            <a:avLst/>
          </a:prstGeom>
        </p:spPr>
      </p:pic>
    </p:spTree>
    <p:extLst>
      <p:ext uri="{BB962C8B-B14F-4D97-AF65-F5344CB8AC3E}">
        <p14:creationId xmlns:p14="http://schemas.microsoft.com/office/powerpoint/2010/main" val="42895174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9BE02D5-ED8D-4ACC-91EA-BE7B756A9F64}"/>
              </a:ext>
            </a:extLst>
          </p:cNvPr>
          <p:cNvSpPr>
            <a:spLocks noGrp="1"/>
          </p:cNvSpPr>
          <p:nvPr>
            <p:ph type="dt" sz="half" idx="10"/>
          </p:nvPr>
        </p:nvSpPr>
        <p:spPr/>
        <p:txBody>
          <a:bodyPr/>
          <a:lstStyle/>
          <a:p>
            <a:r>
              <a:rPr lang="en-US"/>
              <a:t>1-5-2024</a:t>
            </a:r>
            <a:endParaRPr lang="en-US" dirty="0"/>
          </a:p>
        </p:txBody>
      </p:sp>
      <p:sp>
        <p:nvSpPr>
          <p:cNvPr id="3" name="Footer Placeholder 2">
            <a:extLst>
              <a:ext uri="{FF2B5EF4-FFF2-40B4-BE49-F238E27FC236}">
                <a16:creationId xmlns:a16="http://schemas.microsoft.com/office/drawing/2014/main" id="{14E38E0E-9DE7-4AF5-9982-A4C62E438279}"/>
              </a:ext>
            </a:extLst>
          </p:cNvPr>
          <p:cNvSpPr>
            <a:spLocks noGrp="1"/>
          </p:cNvSpPr>
          <p:nvPr>
            <p:ph type="ftr" sz="quarter" idx="11"/>
          </p:nvPr>
        </p:nvSpPr>
        <p:spPr/>
        <p:txBody>
          <a:bodyPr/>
          <a:lstStyle/>
          <a:p>
            <a:r>
              <a:rPr lang="en-US"/>
              <a:t>The Open Book</a:t>
            </a:r>
            <a:endParaRPr lang="en-US" dirty="0"/>
          </a:p>
        </p:txBody>
      </p:sp>
      <p:sp>
        <p:nvSpPr>
          <p:cNvPr id="4" name="Slide Number Placeholder 3">
            <a:extLst>
              <a:ext uri="{FF2B5EF4-FFF2-40B4-BE49-F238E27FC236}">
                <a16:creationId xmlns:a16="http://schemas.microsoft.com/office/drawing/2014/main" id="{FF10F33E-81F4-4C4E-84C6-62CF7B3A6EF0}"/>
              </a:ext>
            </a:extLst>
          </p:cNvPr>
          <p:cNvSpPr>
            <a:spLocks noGrp="1"/>
          </p:cNvSpPr>
          <p:nvPr>
            <p:ph type="sldNum" sz="quarter" idx="12"/>
          </p:nvPr>
        </p:nvSpPr>
        <p:spPr/>
        <p:txBody>
          <a:bodyPr/>
          <a:lstStyle/>
          <a:p>
            <a:fld id="{D57F1E4F-1CFF-5643-939E-217C01CDF565}" type="slidenum">
              <a:rPr lang="en-US" smtClean="0"/>
              <a:pPr/>
              <a:t>31</a:t>
            </a:fld>
            <a:endParaRPr lang="en-US" dirty="0"/>
          </a:p>
        </p:txBody>
      </p:sp>
      <p:pic>
        <p:nvPicPr>
          <p:cNvPr id="6" name="Picture 5" descr="A close up of a sign&#10;&#10;Description automatically generated">
            <a:extLst>
              <a:ext uri="{FF2B5EF4-FFF2-40B4-BE49-F238E27FC236}">
                <a16:creationId xmlns:a16="http://schemas.microsoft.com/office/drawing/2014/main" id="{B3A2CD65-C5BC-4F21-9AE8-84DE42847C4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27469" y="296701"/>
            <a:ext cx="11137061" cy="6264597"/>
          </a:xfrm>
          <a:prstGeom prst="rect">
            <a:avLst/>
          </a:prstGeom>
        </p:spPr>
      </p:pic>
    </p:spTree>
    <p:extLst>
      <p:ext uri="{BB962C8B-B14F-4D97-AF65-F5344CB8AC3E}">
        <p14:creationId xmlns:p14="http://schemas.microsoft.com/office/powerpoint/2010/main" val="421017025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5E7507-1C70-447F-B042-D727E16B8008}"/>
              </a:ext>
            </a:extLst>
          </p:cNvPr>
          <p:cNvSpPr>
            <a:spLocks noGrp="1"/>
          </p:cNvSpPr>
          <p:nvPr>
            <p:ph type="title"/>
          </p:nvPr>
        </p:nvSpPr>
        <p:spPr>
          <a:xfrm>
            <a:off x="1597573" y="282066"/>
            <a:ext cx="5097518" cy="970450"/>
          </a:xfrm>
        </p:spPr>
        <p:txBody>
          <a:bodyPr/>
          <a:lstStyle/>
          <a:p>
            <a:pPr algn="r"/>
            <a:r>
              <a:rPr lang="en-US" sz="5400" dirty="0"/>
              <a:t>King Asa </a:t>
            </a:r>
            <a:br>
              <a:rPr lang="en-US" sz="5400" dirty="0"/>
            </a:br>
            <a:r>
              <a:rPr lang="en-US" sz="5400" dirty="0"/>
              <a:t>Destroying Idols</a:t>
            </a:r>
          </a:p>
        </p:txBody>
      </p:sp>
      <p:sp>
        <p:nvSpPr>
          <p:cNvPr id="3" name="Date Placeholder 2">
            <a:extLst>
              <a:ext uri="{FF2B5EF4-FFF2-40B4-BE49-F238E27FC236}">
                <a16:creationId xmlns:a16="http://schemas.microsoft.com/office/drawing/2014/main" id="{E9EEEA2E-BC46-4F93-8762-AB701C07874E}"/>
              </a:ext>
            </a:extLst>
          </p:cNvPr>
          <p:cNvSpPr>
            <a:spLocks noGrp="1"/>
          </p:cNvSpPr>
          <p:nvPr>
            <p:ph type="dt" sz="half" idx="10"/>
          </p:nvPr>
        </p:nvSpPr>
        <p:spPr/>
        <p:txBody>
          <a:bodyPr/>
          <a:lstStyle/>
          <a:p>
            <a:r>
              <a:rPr lang="en-US"/>
              <a:t>1-5-2024</a:t>
            </a:r>
            <a:endParaRPr lang="en-US" dirty="0"/>
          </a:p>
        </p:txBody>
      </p:sp>
      <p:sp>
        <p:nvSpPr>
          <p:cNvPr id="4" name="Footer Placeholder 3">
            <a:extLst>
              <a:ext uri="{FF2B5EF4-FFF2-40B4-BE49-F238E27FC236}">
                <a16:creationId xmlns:a16="http://schemas.microsoft.com/office/drawing/2014/main" id="{5B4A0CAA-1526-4622-BF4D-EED41A8FFD30}"/>
              </a:ext>
            </a:extLst>
          </p:cNvPr>
          <p:cNvSpPr>
            <a:spLocks noGrp="1"/>
          </p:cNvSpPr>
          <p:nvPr>
            <p:ph type="ftr" sz="quarter" idx="11"/>
          </p:nvPr>
        </p:nvSpPr>
        <p:spPr>
          <a:xfrm>
            <a:off x="1966797" y="6074369"/>
            <a:ext cx="6289532" cy="365125"/>
          </a:xfrm>
        </p:spPr>
        <p:txBody>
          <a:bodyPr/>
          <a:lstStyle/>
          <a:p>
            <a:r>
              <a:rPr lang="en-US"/>
              <a:t>The Open Book</a:t>
            </a:r>
            <a:endParaRPr lang="en-US" dirty="0"/>
          </a:p>
        </p:txBody>
      </p:sp>
      <p:sp>
        <p:nvSpPr>
          <p:cNvPr id="5" name="Slide Number Placeholder 4">
            <a:extLst>
              <a:ext uri="{FF2B5EF4-FFF2-40B4-BE49-F238E27FC236}">
                <a16:creationId xmlns:a16="http://schemas.microsoft.com/office/drawing/2014/main" id="{42E9942B-5F47-4E47-B972-8B9936765A52}"/>
              </a:ext>
            </a:extLst>
          </p:cNvPr>
          <p:cNvSpPr>
            <a:spLocks noGrp="1"/>
          </p:cNvSpPr>
          <p:nvPr>
            <p:ph type="sldNum" sz="quarter" idx="12"/>
          </p:nvPr>
        </p:nvSpPr>
        <p:spPr/>
        <p:txBody>
          <a:bodyPr/>
          <a:lstStyle/>
          <a:p>
            <a:fld id="{D57F1E4F-1CFF-5643-939E-217C01CDF565}" type="slidenum">
              <a:rPr lang="en-US" smtClean="0"/>
              <a:pPr/>
              <a:t>32</a:t>
            </a:fld>
            <a:endParaRPr lang="en-US" dirty="0"/>
          </a:p>
        </p:txBody>
      </p:sp>
      <p:sp>
        <p:nvSpPr>
          <p:cNvPr id="7" name="TextBox 6">
            <a:extLst>
              <a:ext uri="{FF2B5EF4-FFF2-40B4-BE49-F238E27FC236}">
                <a16:creationId xmlns:a16="http://schemas.microsoft.com/office/drawing/2014/main" id="{22017A41-D850-49B8-8688-31CF70CAD990}"/>
              </a:ext>
            </a:extLst>
          </p:cNvPr>
          <p:cNvSpPr txBox="1"/>
          <p:nvPr/>
        </p:nvSpPr>
        <p:spPr>
          <a:xfrm>
            <a:off x="1199541" y="2217683"/>
            <a:ext cx="3008936" cy="769441"/>
          </a:xfrm>
          <a:prstGeom prst="rect">
            <a:avLst/>
          </a:prstGeom>
          <a:noFill/>
        </p:spPr>
        <p:txBody>
          <a:bodyPr wrap="square">
            <a:spAutoFit/>
          </a:bodyPr>
          <a:lstStyle/>
          <a:p>
            <a:r>
              <a:rPr lang="he-IL" sz="4400" b="1" dirty="0">
                <a:solidFill>
                  <a:schemeClr val="bg1"/>
                </a:solidFill>
                <a:latin typeface="Candara" panose="020E0502030303020204" pitchFamily="34" charset="0"/>
              </a:rPr>
              <a:t>אָסָא</a:t>
            </a:r>
            <a:r>
              <a:rPr lang="en-US" sz="4400" b="1" dirty="0">
                <a:solidFill>
                  <a:schemeClr val="bg1"/>
                </a:solidFill>
                <a:latin typeface="Candara" panose="020E0502030303020204" pitchFamily="34" charset="0"/>
              </a:rPr>
              <a:t>  Asa</a:t>
            </a:r>
            <a:r>
              <a:rPr lang="he-IL" sz="4400" b="1" dirty="0">
                <a:solidFill>
                  <a:schemeClr val="bg1"/>
                </a:solidFill>
                <a:latin typeface="Candara" panose="020E0502030303020204" pitchFamily="34" charset="0"/>
              </a:rPr>
              <a:t>‎‎</a:t>
            </a:r>
            <a:endParaRPr lang="en-US" sz="4400" b="1" dirty="0">
              <a:solidFill>
                <a:schemeClr val="bg1"/>
              </a:solidFill>
              <a:latin typeface="Candara" panose="020E0502030303020204" pitchFamily="34" charset="0"/>
            </a:endParaRPr>
          </a:p>
        </p:txBody>
      </p:sp>
      <p:pic>
        <p:nvPicPr>
          <p:cNvPr id="8" name="Picture 7">
            <a:extLst>
              <a:ext uri="{FF2B5EF4-FFF2-40B4-BE49-F238E27FC236}">
                <a16:creationId xmlns:a16="http://schemas.microsoft.com/office/drawing/2014/main" id="{DFEFA606-2082-4DDF-AFDF-E7B808E116D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881610" y="202873"/>
            <a:ext cx="3414398" cy="3732689"/>
          </a:xfrm>
          <a:prstGeom prst="rect">
            <a:avLst/>
          </a:prstGeom>
        </p:spPr>
      </p:pic>
      <p:sp>
        <p:nvSpPr>
          <p:cNvPr id="9" name="TextBox 8">
            <a:extLst>
              <a:ext uri="{FF2B5EF4-FFF2-40B4-BE49-F238E27FC236}">
                <a16:creationId xmlns:a16="http://schemas.microsoft.com/office/drawing/2014/main" id="{257DB4AA-971E-459E-B6EF-C8FD668F13DC}"/>
              </a:ext>
            </a:extLst>
          </p:cNvPr>
          <p:cNvSpPr txBox="1"/>
          <p:nvPr/>
        </p:nvSpPr>
        <p:spPr>
          <a:xfrm>
            <a:off x="402021" y="4297988"/>
            <a:ext cx="10951779" cy="2554545"/>
          </a:xfrm>
          <a:prstGeom prst="rect">
            <a:avLst/>
          </a:prstGeom>
          <a:noFill/>
        </p:spPr>
        <p:txBody>
          <a:bodyPr wrap="square" rtlCol="0">
            <a:spAutoFit/>
          </a:bodyPr>
          <a:lstStyle/>
          <a:p>
            <a:pPr algn="ctr"/>
            <a:r>
              <a:rPr lang="en-US" sz="4000" dirty="0">
                <a:solidFill>
                  <a:schemeClr val="bg1"/>
                </a:solidFill>
                <a:latin typeface="Candara" panose="020E0502030303020204" pitchFamily="34" charset="0"/>
              </a:rPr>
              <a:t>Great, Great Grandson of David</a:t>
            </a:r>
          </a:p>
          <a:p>
            <a:pPr algn="ctr"/>
            <a:r>
              <a:rPr lang="en-US" sz="4000" dirty="0">
                <a:solidFill>
                  <a:schemeClr val="bg1"/>
                </a:solidFill>
                <a:latin typeface="Candara" panose="020E0502030303020204" pitchFamily="34" charset="0"/>
              </a:rPr>
              <a:t>Great Grandson of Solomon</a:t>
            </a:r>
          </a:p>
          <a:p>
            <a:pPr algn="ctr"/>
            <a:r>
              <a:rPr lang="en-US" sz="4000" dirty="0">
                <a:solidFill>
                  <a:schemeClr val="bg1"/>
                </a:solidFill>
                <a:latin typeface="Candara" panose="020E0502030303020204" pitchFamily="34" charset="0"/>
              </a:rPr>
              <a:t>Grandson of Rehoboam</a:t>
            </a:r>
          </a:p>
          <a:p>
            <a:pPr algn="ctr"/>
            <a:r>
              <a:rPr lang="en-US" sz="4000" dirty="0">
                <a:solidFill>
                  <a:schemeClr val="bg1"/>
                </a:solidFill>
                <a:latin typeface="Candara" panose="020E0502030303020204" pitchFamily="34" charset="0"/>
              </a:rPr>
              <a:t>Father of Jehoshaphat</a:t>
            </a:r>
          </a:p>
        </p:txBody>
      </p:sp>
      <p:sp>
        <p:nvSpPr>
          <p:cNvPr id="11" name="TextBox 10">
            <a:extLst>
              <a:ext uri="{FF2B5EF4-FFF2-40B4-BE49-F238E27FC236}">
                <a16:creationId xmlns:a16="http://schemas.microsoft.com/office/drawing/2014/main" id="{2750163B-5F9F-4912-99B5-3F933EBFB546}"/>
              </a:ext>
            </a:extLst>
          </p:cNvPr>
          <p:cNvSpPr txBox="1"/>
          <p:nvPr/>
        </p:nvSpPr>
        <p:spPr>
          <a:xfrm>
            <a:off x="1199541" y="3047881"/>
            <a:ext cx="5274831" cy="1077218"/>
          </a:xfrm>
          <a:prstGeom prst="rect">
            <a:avLst/>
          </a:prstGeom>
          <a:noFill/>
        </p:spPr>
        <p:txBody>
          <a:bodyPr wrap="square">
            <a:spAutoFit/>
          </a:bodyPr>
          <a:lstStyle/>
          <a:p>
            <a:r>
              <a:rPr lang="en-US" sz="3200" dirty="0">
                <a:solidFill>
                  <a:schemeClr val="bg1"/>
                </a:solidFill>
                <a:latin typeface="Candara" panose="020E0502030303020204" pitchFamily="34" charset="0"/>
              </a:rPr>
              <a:t>His reign is dated between 913-910 BC to 873-869 BC</a:t>
            </a:r>
          </a:p>
        </p:txBody>
      </p:sp>
    </p:spTree>
    <p:extLst>
      <p:ext uri="{BB962C8B-B14F-4D97-AF65-F5344CB8AC3E}">
        <p14:creationId xmlns:p14="http://schemas.microsoft.com/office/powerpoint/2010/main" val="356906846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5E7507-1C70-447F-B042-D727E16B8008}"/>
              </a:ext>
            </a:extLst>
          </p:cNvPr>
          <p:cNvSpPr>
            <a:spLocks noGrp="1"/>
          </p:cNvSpPr>
          <p:nvPr>
            <p:ph type="title"/>
          </p:nvPr>
        </p:nvSpPr>
        <p:spPr>
          <a:xfrm>
            <a:off x="2102182" y="340296"/>
            <a:ext cx="4392593" cy="970450"/>
          </a:xfrm>
        </p:spPr>
        <p:txBody>
          <a:bodyPr/>
          <a:lstStyle/>
          <a:p>
            <a:pPr algn="r"/>
            <a:r>
              <a:rPr lang="en-US" sz="4800" dirty="0"/>
              <a:t>King Josiah </a:t>
            </a:r>
            <a:br>
              <a:rPr lang="en-US" sz="4800" dirty="0"/>
            </a:br>
            <a:r>
              <a:rPr lang="en-US" sz="4800" dirty="0"/>
              <a:t>Destroying Idols</a:t>
            </a:r>
          </a:p>
        </p:txBody>
      </p:sp>
      <p:sp>
        <p:nvSpPr>
          <p:cNvPr id="3" name="Date Placeholder 2">
            <a:extLst>
              <a:ext uri="{FF2B5EF4-FFF2-40B4-BE49-F238E27FC236}">
                <a16:creationId xmlns:a16="http://schemas.microsoft.com/office/drawing/2014/main" id="{E9EEEA2E-BC46-4F93-8762-AB701C07874E}"/>
              </a:ext>
            </a:extLst>
          </p:cNvPr>
          <p:cNvSpPr>
            <a:spLocks noGrp="1"/>
          </p:cNvSpPr>
          <p:nvPr>
            <p:ph type="dt" sz="half" idx="10"/>
          </p:nvPr>
        </p:nvSpPr>
        <p:spPr/>
        <p:txBody>
          <a:bodyPr/>
          <a:lstStyle/>
          <a:p>
            <a:r>
              <a:rPr lang="en-US"/>
              <a:t>1-5-2024</a:t>
            </a:r>
            <a:endParaRPr lang="en-US" dirty="0"/>
          </a:p>
        </p:txBody>
      </p:sp>
      <p:sp>
        <p:nvSpPr>
          <p:cNvPr id="4" name="Footer Placeholder 3">
            <a:extLst>
              <a:ext uri="{FF2B5EF4-FFF2-40B4-BE49-F238E27FC236}">
                <a16:creationId xmlns:a16="http://schemas.microsoft.com/office/drawing/2014/main" id="{5B4A0CAA-1526-4622-BF4D-EED41A8FFD30}"/>
              </a:ext>
            </a:extLst>
          </p:cNvPr>
          <p:cNvSpPr>
            <a:spLocks noGrp="1"/>
          </p:cNvSpPr>
          <p:nvPr>
            <p:ph type="ftr" sz="quarter" idx="11"/>
          </p:nvPr>
        </p:nvSpPr>
        <p:spPr>
          <a:xfrm>
            <a:off x="1966797" y="6074369"/>
            <a:ext cx="6289532" cy="365125"/>
          </a:xfrm>
        </p:spPr>
        <p:txBody>
          <a:bodyPr/>
          <a:lstStyle/>
          <a:p>
            <a:r>
              <a:rPr lang="en-US"/>
              <a:t>The Open Book</a:t>
            </a:r>
            <a:endParaRPr lang="en-US" dirty="0"/>
          </a:p>
        </p:txBody>
      </p:sp>
      <p:sp>
        <p:nvSpPr>
          <p:cNvPr id="5" name="Slide Number Placeholder 4">
            <a:extLst>
              <a:ext uri="{FF2B5EF4-FFF2-40B4-BE49-F238E27FC236}">
                <a16:creationId xmlns:a16="http://schemas.microsoft.com/office/drawing/2014/main" id="{42E9942B-5F47-4E47-B972-8B9936765A52}"/>
              </a:ext>
            </a:extLst>
          </p:cNvPr>
          <p:cNvSpPr>
            <a:spLocks noGrp="1"/>
          </p:cNvSpPr>
          <p:nvPr>
            <p:ph type="sldNum" sz="quarter" idx="12"/>
          </p:nvPr>
        </p:nvSpPr>
        <p:spPr/>
        <p:txBody>
          <a:bodyPr/>
          <a:lstStyle/>
          <a:p>
            <a:fld id="{D57F1E4F-1CFF-5643-939E-217C01CDF565}" type="slidenum">
              <a:rPr lang="en-US" smtClean="0"/>
              <a:pPr/>
              <a:t>33</a:t>
            </a:fld>
            <a:endParaRPr lang="en-US" dirty="0"/>
          </a:p>
        </p:txBody>
      </p:sp>
      <p:sp>
        <p:nvSpPr>
          <p:cNvPr id="7" name="TextBox 6">
            <a:extLst>
              <a:ext uri="{FF2B5EF4-FFF2-40B4-BE49-F238E27FC236}">
                <a16:creationId xmlns:a16="http://schemas.microsoft.com/office/drawing/2014/main" id="{22017A41-D850-49B8-8688-31CF70CAD990}"/>
              </a:ext>
            </a:extLst>
          </p:cNvPr>
          <p:cNvSpPr txBox="1"/>
          <p:nvPr/>
        </p:nvSpPr>
        <p:spPr>
          <a:xfrm>
            <a:off x="436762" y="2228508"/>
            <a:ext cx="3690291" cy="707886"/>
          </a:xfrm>
          <a:prstGeom prst="rect">
            <a:avLst/>
          </a:prstGeom>
          <a:noFill/>
        </p:spPr>
        <p:txBody>
          <a:bodyPr wrap="square">
            <a:spAutoFit/>
          </a:bodyPr>
          <a:lstStyle/>
          <a:p>
            <a:r>
              <a:rPr lang="he-IL" sz="4000" dirty="0">
                <a:solidFill>
                  <a:schemeClr val="bg1"/>
                </a:solidFill>
                <a:latin typeface="Candara" panose="020E0502030303020204" pitchFamily="34" charset="0"/>
              </a:rPr>
              <a:t>אָסָא</a:t>
            </a:r>
            <a:r>
              <a:rPr lang="en-US" sz="4000" dirty="0">
                <a:solidFill>
                  <a:schemeClr val="bg1"/>
                </a:solidFill>
                <a:latin typeface="Candara" panose="020E0502030303020204" pitchFamily="34" charset="0"/>
              </a:rPr>
              <a:t>  Josiah</a:t>
            </a:r>
            <a:r>
              <a:rPr lang="he-IL" sz="4000" dirty="0">
                <a:solidFill>
                  <a:schemeClr val="bg1"/>
                </a:solidFill>
                <a:latin typeface="Candara" panose="020E0502030303020204" pitchFamily="34" charset="0"/>
              </a:rPr>
              <a:t>‎‎</a:t>
            </a:r>
            <a:endParaRPr lang="en-US" sz="4000" dirty="0">
              <a:solidFill>
                <a:schemeClr val="bg1"/>
              </a:solidFill>
              <a:latin typeface="Candara" panose="020E0502030303020204" pitchFamily="34" charset="0"/>
            </a:endParaRPr>
          </a:p>
        </p:txBody>
      </p:sp>
      <p:sp>
        <p:nvSpPr>
          <p:cNvPr id="9" name="TextBox 8">
            <a:extLst>
              <a:ext uri="{FF2B5EF4-FFF2-40B4-BE49-F238E27FC236}">
                <a16:creationId xmlns:a16="http://schemas.microsoft.com/office/drawing/2014/main" id="{257DB4AA-971E-459E-B6EF-C8FD668F13DC}"/>
              </a:ext>
            </a:extLst>
          </p:cNvPr>
          <p:cNvSpPr txBox="1"/>
          <p:nvPr/>
        </p:nvSpPr>
        <p:spPr>
          <a:xfrm>
            <a:off x="283779" y="4076379"/>
            <a:ext cx="11708524" cy="2923877"/>
          </a:xfrm>
          <a:prstGeom prst="rect">
            <a:avLst/>
          </a:prstGeom>
          <a:noFill/>
        </p:spPr>
        <p:txBody>
          <a:bodyPr wrap="square" rtlCol="0">
            <a:spAutoFit/>
          </a:bodyPr>
          <a:lstStyle/>
          <a:p>
            <a:r>
              <a:rPr lang="en-US" sz="3600" dirty="0">
                <a:solidFill>
                  <a:schemeClr val="bg1"/>
                </a:solidFill>
                <a:latin typeface="Candara" panose="020E0502030303020204" pitchFamily="34" charset="0"/>
              </a:rPr>
              <a:t>The Bible describes him as a righteous king, a king who "</a:t>
            </a:r>
            <a:r>
              <a:rPr lang="en-US" sz="3600" i="1" dirty="0">
                <a:solidFill>
                  <a:schemeClr val="bg1"/>
                </a:solidFill>
                <a:latin typeface="Candara" panose="020E0502030303020204" pitchFamily="34" charset="0"/>
              </a:rPr>
              <a:t>walked in all the way of David his father and turned not aside to the right hand or to the left</a:t>
            </a:r>
            <a:r>
              <a:rPr lang="en-US" sz="3600" dirty="0">
                <a:solidFill>
                  <a:schemeClr val="bg1"/>
                </a:solidFill>
                <a:latin typeface="Candara" panose="020E0502030303020204" pitchFamily="34" charset="0"/>
              </a:rPr>
              <a:t>" </a:t>
            </a:r>
            <a:r>
              <a:rPr lang="en-US" sz="2800" dirty="0">
                <a:solidFill>
                  <a:schemeClr val="bg1"/>
                </a:solidFill>
                <a:latin typeface="Candara" panose="020E0502030303020204" pitchFamily="34" charset="0"/>
              </a:rPr>
              <a:t>(2 Kings 22:2; 2 Chron. 34:2)</a:t>
            </a:r>
            <a:r>
              <a:rPr lang="en-US" sz="3600" dirty="0">
                <a:solidFill>
                  <a:schemeClr val="bg1"/>
                </a:solidFill>
                <a:latin typeface="Candara" panose="020E0502030303020204" pitchFamily="34" charset="0"/>
              </a:rPr>
              <a:t>. Mentioned in the genealogy of Jesus, ( Matt. 1:10–11). </a:t>
            </a:r>
          </a:p>
          <a:p>
            <a:endParaRPr lang="en-US" sz="4000" b="1" dirty="0">
              <a:solidFill>
                <a:schemeClr val="bg1"/>
              </a:solidFill>
              <a:latin typeface="Candara" panose="020E0502030303020204" pitchFamily="34" charset="0"/>
            </a:endParaRPr>
          </a:p>
        </p:txBody>
      </p:sp>
      <p:sp>
        <p:nvSpPr>
          <p:cNvPr id="11" name="TextBox 10">
            <a:extLst>
              <a:ext uri="{FF2B5EF4-FFF2-40B4-BE49-F238E27FC236}">
                <a16:creationId xmlns:a16="http://schemas.microsoft.com/office/drawing/2014/main" id="{2750163B-5F9F-4912-99B5-3F933EBFB546}"/>
              </a:ext>
            </a:extLst>
          </p:cNvPr>
          <p:cNvSpPr txBox="1"/>
          <p:nvPr/>
        </p:nvSpPr>
        <p:spPr>
          <a:xfrm>
            <a:off x="448199" y="2902271"/>
            <a:ext cx="4663364" cy="523220"/>
          </a:xfrm>
          <a:prstGeom prst="rect">
            <a:avLst/>
          </a:prstGeom>
          <a:noFill/>
        </p:spPr>
        <p:txBody>
          <a:bodyPr wrap="square">
            <a:spAutoFit/>
          </a:bodyPr>
          <a:lstStyle/>
          <a:p>
            <a:r>
              <a:rPr lang="en-US" sz="2800" dirty="0">
                <a:solidFill>
                  <a:schemeClr val="bg1"/>
                </a:solidFill>
                <a:latin typeface="Candara" panose="020E0502030303020204" pitchFamily="34" charset="0"/>
              </a:rPr>
              <a:t>Reign is dated 641-610 BCE</a:t>
            </a:r>
          </a:p>
        </p:txBody>
      </p:sp>
      <p:pic>
        <p:nvPicPr>
          <p:cNvPr id="6" name="Picture 5">
            <a:extLst>
              <a:ext uri="{FF2B5EF4-FFF2-40B4-BE49-F238E27FC236}">
                <a16:creationId xmlns:a16="http://schemas.microsoft.com/office/drawing/2014/main" id="{86ECB77C-20D4-4872-94EE-9C30F75DF8BA}"/>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630162" y="169243"/>
            <a:ext cx="3811607" cy="3811607"/>
          </a:xfrm>
          <a:prstGeom prst="rect">
            <a:avLst/>
          </a:prstGeom>
        </p:spPr>
      </p:pic>
    </p:spTree>
    <p:extLst>
      <p:ext uri="{BB962C8B-B14F-4D97-AF65-F5344CB8AC3E}">
        <p14:creationId xmlns:p14="http://schemas.microsoft.com/office/powerpoint/2010/main" val="1902747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1-5-2024</a:t>
            </a:r>
          </a:p>
        </p:txBody>
      </p:sp>
      <p:sp>
        <p:nvSpPr>
          <p:cNvPr id="3" name="Footer Placeholder 2"/>
          <p:cNvSpPr>
            <a:spLocks noGrp="1"/>
          </p:cNvSpPr>
          <p:nvPr>
            <p:ph type="ftr" sz="quarter" idx="11"/>
          </p:nvPr>
        </p:nvSpPr>
        <p:spPr/>
        <p:txBody>
          <a:bodyPr/>
          <a:lstStyle/>
          <a:p>
            <a:r>
              <a:rPr lang="en-US"/>
              <a:t>The Open Book</a:t>
            </a:r>
          </a:p>
        </p:txBody>
      </p:sp>
      <p:sp>
        <p:nvSpPr>
          <p:cNvPr id="4" name="Slide Number Placeholder 3"/>
          <p:cNvSpPr>
            <a:spLocks noGrp="1"/>
          </p:cNvSpPr>
          <p:nvPr>
            <p:ph type="sldNum" sz="quarter" idx="12"/>
          </p:nvPr>
        </p:nvSpPr>
        <p:spPr/>
        <p:txBody>
          <a:bodyPr/>
          <a:lstStyle/>
          <a:p>
            <a:fld id="{10E2ABC3-AE4C-4B4E-A8EA-F0F8409DB4D6}" type="slidenum">
              <a:rPr lang="en-US" smtClean="0"/>
              <a:pPr/>
              <a:t>34</a:t>
            </a:fld>
            <a:endParaRPr lang="en-US"/>
          </a:p>
        </p:txBody>
      </p:sp>
      <p:sp>
        <p:nvSpPr>
          <p:cNvPr id="5" name="Rectangle 4"/>
          <p:cNvSpPr/>
          <p:nvPr/>
        </p:nvSpPr>
        <p:spPr>
          <a:xfrm>
            <a:off x="115614" y="0"/>
            <a:ext cx="11792607" cy="6986528"/>
          </a:xfrm>
          <a:prstGeom prst="rect">
            <a:avLst/>
          </a:prstGeom>
        </p:spPr>
        <p:txBody>
          <a:bodyPr wrap="square">
            <a:spAutoFit/>
          </a:bodyPr>
          <a:lstStyle/>
          <a:p>
            <a:r>
              <a:rPr lang="en-US" sz="4800" b="1" dirty="0">
                <a:solidFill>
                  <a:schemeClr val="bg1"/>
                </a:solidFill>
                <a:latin typeface="Candara" panose="020E0502030303020204" pitchFamily="34" charset="0"/>
              </a:rPr>
              <a:t>II KINGS 23:24-25</a:t>
            </a:r>
          </a:p>
          <a:p>
            <a:r>
              <a:rPr lang="en-US" sz="4000" b="1" dirty="0">
                <a:solidFill>
                  <a:schemeClr val="bg1"/>
                </a:solidFill>
                <a:latin typeface="Candara" panose="020E0502030303020204" pitchFamily="34" charset="0"/>
              </a:rPr>
              <a:t>     </a:t>
            </a:r>
            <a:r>
              <a:rPr lang="en-US" sz="4000" i="1" dirty="0">
                <a:solidFill>
                  <a:schemeClr val="bg1"/>
                </a:solidFill>
                <a:latin typeface="Candara" panose="020E0502030303020204" pitchFamily="34" charset="0"/>
              </a:rPr>
              <a:t>24  Moreover the workers with familiar spirits, and the wizards, and the images, and the idols, and all the abominations that were spied in the land of Judah and in Jerusalem, did Josiah put away, that he might perform the words of the law which were written in the book that </a:t>
            </a:r>
            <a:r>
              <a:rPr lang="en-US" sz="4000" i="1" dirty="0" err="1">
                <a:solidFill>
                  <a:schemeClr val="bg1"/>
                </a:solidFill>
                <a:latin typeface="Candara" panose="020E0502030303020204" pitchFamily="34" charset="0"/>
              </a:rPr>
              <a:t>Hilkiah</a:t>
            </a:r>
            <a:r>
              <a:rPr lang="en-US" sz="4000" i="1" dirty="0">
                <a:solidFill>
                  <a:schemeClr val="bg1"/>
                </a:solidFill>
                <a:latin typeface="Candara" panose="020E0502030303020204" pitchFamily="34" charset="0"/>
              </a:rPr>
              <a:t> the priest found in the house of the LORD. 25 And like unto him was there no king before him, that turned to the LORD with all his heart, and </a:t>
            </a:r>
            <a:r>
              <a:rPr lang="en-US" sz="4000" i="1" spc="-150" dirty="0">
                <a:solidFill>
                  <a:schemeClr val="bg1"/>
                </a:solidFill>
                <a:latin typeface="Candara" panose="020E0502030303020204" pitchFamily="34" charset="0"/>
              </a:rPr>
              <a:t>with all his soul, and with all his might, according to all the law of Moses; neither after him arose there any like him.</a:t>
            </a: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BC6EE407-8F86-4F4C-A81F-9AEE590BAFF4}"/>
              </a:ext>
            </a:extLst>
          </p:cNvPr>
          <p:cNvSpPr>
            <a:spLocks noGrp="1"/>
          </p:cNvSpPr>
          <p:nvPr>
            <p:ph type="dt" sz="half" idx="10"/>
          </p:nvPr>
        </p:nvSpPr>
        <p:spPr/>
        <p:txBody>
          <a:bodyPr/>
          <a:lstStyle/>
          <a:p>
            <a:r>
              <a:rPr lang="en-US"/>
              <a:t>1-5-2024</a:t>
            </a:r>
            <a:endParaRPr lang="en-US" dirty="0"/>
          </a:p>
        </p:txBody>
      </p:sp>
      <p:sp>
        <p:nvSpPr>
          <p:cNvPr id="5" name="Footer Placeholder 4">
            <a:extLst>
              <a:ext uri="{FF2B5EF4-FFF2-40B4-BE49-F238E27FC236}">
                <a16:creationId xmlns:a16="http://schemas.microsoft.com/office/drawing/2014/main" id="{F10A5904-5483-4013-A23B-490C5A5770C5}"/>
              </a:ext>
            </a:extLst>
          </p:cNvPr>
          <p:cNvSpPr>
            <a:spLocks noGrp="1"/>
          </p:cNvSpPr>
          <p:nvPr>
            <p:ph type="ftr" sz="quarter" idx="11"/>
          </p:nvPr>
        </p:nvSpPr>
        <p:spPr/>
        <p:txBody>
          <a:bodyPr/>
          <a:lstStyle/>
          <a:p>
            <a:r>
              <a:rPr lang="en-US"/>
              <a:t>The Open Book</a:t>
            </a:r>
            <a:endParaRPr lang="en-US" dirty="0"/>
          </a:p>
        </p:txBody>
      </p:sp>
      <p:sp>
        <p:nvSpPr>
          <p:cNvPr id="6" name="Slide Number Placeholder 5">
            <a:extLst>
              <a:ext uri="{FF2B5EF4-FFF2-40B4-BE49-F238E27FC236}">
                <a16:creationId xmlns:a16="http://schemas.microsoft.com/office/drawing/2014/main" id="{6E03D248-A5C0-428E-A8B6-505D13457523}"/>
              </a:ext>
            </a:extLst>
          </p:cNvPr>
          <p:cNvSpPr>
            <a:spLocks noGrp="1"/>
          </p:cNvSpPr>
          <p:nvPr>
            <p:ph type="sldNum" sz="quarter" idx="12"/>
          </p:nvPr>
        </p:nvSpPr>
        <p:spPr/>
        <p:txBody>
          <a:bodyPr/>
          <a:lstStyle/>
          <a:p>
            <a:fld id="{D57F1E4F-1CFF-5643-939E-217C01CDF565}" type="slidenum">
              <a:rPr lang="en-US" smtClean="0"/>
              <a:pPr/>
              <a:t>35</a:t>
            </a:fld>
            <a:endParaRPr lang="en-US" dirty="0"/>
          </a:p>
        </p:txBody>
      </p:sp>
      <p:sp>
        <p:nvSpPr>
          <p:cNvPr id="8" name="TextBox 7">
            <a:extLst>
              <a:ext uri="{FF2B5EF4-FFF2-40B4-BE49-F238E27FC236}">
                <a16:creationId xmlns:a16="http://schemas.microsoft.com/office/drawing/2014/main" id="{C28E4C95-1B3D-45DC-B0A4-55B9511A1239}"/>
              </a:ext>
            </a:extLst>
          </p:cNvPr>
          <p:cNvSpPr txBox="1"/>
          <p:nvPr/>
        </p:nvSpPr>
        <p:spPr>
          <a:xfrm>
            <a:off x="236483" y="136525"/>
            <a:ext cx="11719034" cy="5632311"/>
          </a:xfrm>
          <a:prstGeom prst="rect">
            <a:avLst/>
          </a:prstGeom>
          <a:noFill/>
        </p:spPr>
        <p:txBody>
          <a:bodyPr wrap="square">
            <a:spAutoFit/>
          </a:bodyPr>
          <a:lstStyle/>
          <a:p>
            <a:r>
              <a:rPr lang="en-US" sz="7200" i="1" dirty="0">
                <a:solidFill>
                  <a:schemeClr val="bg1"/>
                </a:solidFill>
                <a:latin typeface="Candara" panose="020E0502030303020204" pitchFamily="34" charset="0"/>
              </a:rPr>
              <a:t>Character:</a:t>
            </a:r>
          </a:p>
          <a:p>
            <a:r>
              <a:rPr lang="en-US" sz="4000" dirty="0">
                <a:solidFill>
                  <a:schemeClr val="bg1"/>
                </a:solidFill>
                <a:latin typeface="Candara" panose="020E0502030303020204" pitchFamily="34" charset="0"/>
              </a:rPr>
              <a:t>Your character is the sum of all the qualities that make you who you are: your values, thoughts, words, your actions. </a:t>
            </a:r>
            <a:endParaRPr lang="en-US" sz="800" dirty="0">
              <a:solidFill>
                <a:schemeClr val="bg1"/>
              </a:solidFill>
              <a:latin typeface="Candara" panose="020E0502030303020204" pitchFamily="34" charset="0"/>
            </a:endParaRPr>
          </a:p>
          <a:p>
            <a:endParaRPr lang="en-US" sz="800" dirty="0">
              <a:solidFill>
                <a:schemeClr val="bg1"/>
              </a:solidFill>
              <a:latin typeface="Candara" panose="020E0502030303020204" pitchFamily="34" charset="0"/>
            </a:endParaRPr>
          </a:p>
          <a:p>
            <a:r>
              <a:rPr lang="en-US" sz="4000" dirty="0">
                <a:solidFill>
                  <a:schemeClr val="bg1"/>
                </a:solidFill>
                <a:latin typeface="Candara" panose="020E0502030303020204" pitchFamily="34" charset="0"/>
              </a:rPr>
              <a:t>How your habits, motives, thoughts relate to morality, particularly as it concerns integrity or “moral structure,” something you built through virtuous behavior.</a:t>
            </a:r>
          </a:p>
        </p:txBody>
      </p:sp>
    </p:spTree>
    <p:extLst>
      <p:ext uri="{BB962C8B-B14F-4D97-AF65-F5344CB8AC3E}">
        <p14:creationId xmlns:p14="http://schemas.microsoft.com/office/powerpoint/2010/main" val="366046631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8332186-E227-42C2-8564-8378DDFCA4DC}"/>
              </a:ext>
            </a:extLst>
          </p:cNvPr>
          <p:cNvSpPr>
            <a:spLocks noGrp="1"/>
          </p:cNvSpPr>
          <p:nvPr>
            <p:ph type="dt" sz="half" idx="10"/>
          </p:nvPr>
        </p:nvSpPr>
        <p:spPr/>
        <p:txBody>
          <a:bodyPr/>
          <a:lstStyle/>
          <a:p>
            <a:r>
              <a:rPr lang="en-US"/>
              <a:t>1-5-2024</a:t>
            </a:r>
            <a:endParaRPr lang="en-US" dirty="0"/>
          </a:p>
        </p:txBody>
      </p:sp>
      <p:sp>
        <p:nvSpPr>
          <p:cNvPr id="3" name="Footer Placeholder 2">
            <a:extLst>
              <a:ext uri="{FF2B5EF4-FFF2-40B4-BE49-F238E27FC236}">
                <a16:creationId xmlns:a16="http://schemas.microsoft.com/office/drawing/2014/main" id="{9E71A30E-203C-42F8-B532-A9F6324E2CC6}"/>
              </a:ext>
            </a:extLst>
          </p:cNvPr>
          <p:cNvSpPr>
            <a:spLocks noGrp="1"/>
          </p:cNvSpPr>
          <p:nvPr>
            <p:ph type="ftr" sz="quarter" idx="11"/>
          </p:nvPr>
        </p:nvSpPr>
        <p:spPr/>
        <p:txBody>
          <a:bodyPr/>
          <a:lstStyle/>
          <a:p>
            <a:r>
              <a:rPr lang="en-US"/>
              <a:t>The Open Book</a:t>
            </a:r>
            <a:endParaRPr lang="en-US" dirty="0"/>
          </a:p>
        </p:txBody>
      </p:sp>
      <p:sp>
        <p:nvSpPr>
          <p:cNvPr id="4" name="Slide Number Placeholder 3">
            <a:extLst>
              <a:ext uri="{FF2B5EF4-FFF2-40B4-BE49-F238E27FC236}">
                <a16:creationId xmlns:a16="http://schemas.microsoft.com/office/drawing/2014/main" id="{12FE1C18-1A6E-46FE-829A-1D0C759D3877}"/>
              </a:ext>
            </a:extLst>
          </p:cNvPr>
          <p:cNvSpPr>
            <a:spLocks noGrp="1"/>
          </p:cNvSpPr>
          <p:nvPr>
            <p:ph type="sldNum" sz="quarter" idx="12"/>
          </p:nvPr>
        </p:nvSpPr>
        <p:spPr/>
        <p:txBody>
          <a:bodyPr/>
          <a:lstStyle/>
          <a:p>
            <a:fld id="{D57F1E4F-1CFF-5643-939E-217C01CDF565}" type="slidenum">
              <a:rPr lang="en-US" smtClean="0"/>
              <a:pPr/>
              <a:t>36</a:t>
            </a:fld>
            <a:endParaRPr lang="en-US" dirty="0"/>
          </a:p>
        </p:txBody>
      </p:sp>
      <p:sp>
        <p:nvSpPr>
          <p:cNvPr id="6" name="TextBox 5">
            <a:extLst>
              <a:ext uri="{FF2B5EF4-FFF2-40B4-BE49-F238E27FC236}">
                <a16:creationId xmlns:a16="http://schemas.microsoft.com/office/drawing/2014/main" id="{8957F33D-3CB6-452B-A370-0120F46555CC}"/>
              </a:ext>
            </a:extLst>
          </p:cNvPr>
          <p:cNvSpPr txBox="1"/>
          <p:nvPr/>
        </p:nvSpPr>
        <p:spPr>
          <a:xfrm>
            <a:off x="231227" y="170689"/>
            <a:ext cx="11803117" cy="5509200"/>
          </a:xfrm>
          <a:prstGeom prst="rect">
            <a:avLst/>
          </a:prstGeom>
          <a:noFill/>
        </p:spPr>
        <p:txBody>
          <a:bodyPr wrap="square">
            <a:spAutoFit/>
          </a:bodyPr>
          <a:lstStyle/>
          <a:p>
            <a:r>
              <a:rPr lang="en-US" sz="4400" dirty="0">
                <a:solidFill>
                  <a:schemeClr val="bg1"/>
                </a:solidFill>
                <a:latin typeface="Candara" panose="020E0502030303020204" pitchFamily="34" charset="0"/>
              </a:rPr>
              <a:t>Great people are usually judged by their </a:t>
            </a:r>
            <a:r>
              <a:rPr lang="en-US" sz="4400" b="1" dirty="0">
                <a:solidFill>
                  <a:schemeClr val="bg1"/>
                </a:solidFill>
                <a:latin typeface="Candara" panose="020E0502030303020204" pitchFamily="34" charset="0"/>
              </a:rPr>
              <a:t>character</a:t>
            </a:r>
            <a:r>
              <a:rPr lang="en-US" sz="4400" dirty="0">
                <a:solidFill>
                  <a:schemeClr val="bg1"/>
                </a:solidFill>
                <a:latin typeface="Candara" panose="020E0502030303020204" pitchFamily="34" charset="0"/>
              </a:rPr>
              <a:t>. ... Having good </a:t>
            </a:r>
            <a:r>
              <a:rPr lang="en-US" sz="4400" b="1" dirty="0">
                <a:solidFill>
                  <a:schemeClr val="bg1"/>
                </a:solidFill>
                <a:latin typeface="Candara" panose="020E0502030303020204" pitchFamily="34" charset="0"/>
              </a:rPr>
              <a:t>character</a:t>
            </a:r>
            <a:r>
              <a:rPr lang="en-US" sz="4400" dirty="0">
                <a:solidFill>
                  <a:schemeClr val="bg1"/>
                </a:solidFill>
                <a:latin typeface="Candara" panose="020E0502030303020204" pitchFamily="34" charset="0"/>
              </a:rPr>
              <a:t> means that you have such admirable traits as honesty, responsibility and courage. </a:t>
            </a:r>
          </a:p>
          <a:p>
            <a:r>
              <a:rPr lang="en-US" sz="4400" dirty="0">
                <a:solidFill>
                  <a:schemeClr val="bg1"/>
                </a:solidFill>
                <a:latin typeface="Candara" panose="020E0502030303020204" pitchFamily="34" charset="0"/>
              </a:rPr>
              <a:t>	It is beneficial for you to have good </a:t>
            </a:r>
            <a:r>
              <a:rPr lang="en-US" sz="4400" b="1" dirty="0">
                <a:solidFill>
                  <a:schemeClr val="bg1"/>
                </a:solidFill>
                <a:latin typeface="Candara" panose="020E0502030303020204" pitchFamily="34" charset="0"/>
              </a:rPr>
              <a:t>character</a:t>
            </a:r>
            <a:r>
              <a:rPr lang="en-US" sz="4400" dirty="0">
                <a:solidFill>
                  <a:schemeClr val="bg1"/>
                </a:solidFill>
                <a:latin typeface="Candara" panose="020E0502030303020204" pitchFamily="34" charset="0"/>
              </a:rPr>
              <a:t>. Being honorable and honest in the work you do and in your relations with others are essential in your life.</a:t>
            </a:r>
          </a:p>
        </p:txBody>
      </p:sp>
    </p:spTree>
    <p:extLst>
      <p:ext uri="{BB962C8B-B14F-4D97-AF65-F5344CB8AC3E}">
        <p14:creationId xmlns:p14="http://schemas.microsoft.com/office/powerpoint/2010/main" val="375459536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5787C93-B994-483E-A1A0-9C1BEC988591}"/>
              </a:ext>
            </a:extLst>
          </p:cNvPr>
          <p:cNvSpPr>
            <a:spLocks noGrp="1"/>
          </p:cNvSpPr>
          <p:nvPr>
            <p:ph type="dt" sz="half" idx="10"/>
          </p:nvPr>
        </p:nvSpPr>
        <p:spPr/>
        <p:txBody>
          <a:bodyPr/>
          <a:lstStyle/>
          <a:p>
            <a:r>
              <a:rPr lang="en-US"/>
              <a:t>1-5-2024</a:t>
            </a:r>
            <a:endParaRPr lang="en-US" dirty="0"/>
          </a:p>
        </p:txBody>
      </p:sp>
      <p:sp>
        <p:nvSpPr>
          <p:cNvPr id="3" name="Footer Placeholder 2">
            <a:extLst>
              <a:ext uri="{FF2B5EF4-FFF2-40B4-BE49-F238E27FC236}">
                <a16:creationId xmlns:a16="http://schemas.microsoft.com/office/drawing/2014/main" id="{9EDA5D52-AC16-4CE5-BF0F-5D9F8039F04B}"/>
              </a:ext>
            </a:extLst>
          </p:cNvPr>
          <p:cNvSpPr>
            <a:spLocks noGrp="1"/>
          </p:cNvSpPr>
          <p:nvPr>
            <p:ph type="ftr" sz="quarter" idx="11"/>
          </p:nvPr>
        </p:nvSpPr>
        <p:spPr/>
        <p:txBody>
          <a:bodyPr/>
          <a:lstStyle/>
          <a:p>
            <a:r>
              <a:rPr lang="en-US"/>
              <a:t>The Open Book</a:t>
            </a:r>
            <a:endParaRPr lang="en-US" dirty="0"/>
          </a:p>
        </p:txBody>
      </p:sp>
      <p:sp>
        <p:nvSpPr>
          <p:cNvPr id="4" name="Slide Number Placeholder 3">
            <a:extLst>
              <a:ext uri="{FF2B5EF4-FFF2-40B4-BE49-F238E27FC236}">
                <a16:creationId xmlns:a16="http://schemas.microsoft.com/office/drawing/2014/main" id="{3DDC7D9B-58EE-4EDD-96E6-D1E8AD19E9BD}"/>
              </a:ext>
            </a:extLst>
          </p:cNvPr>
          <p:cNvSpPr>
            <a:spLocks noGrp="1"/>
          </p:cNvSpPr>
          <p:nvPr>
            <p:ph type="sldNum" sz="quarter" idx="12"/>
          </p:nvPr>
        </p:nvSpPr>
        <p:spPr/>
        <p:txBody>
          <a:bodyPr/>
          <a:lstStyle/>
          <a:p>
            <a:fld id="{D57F1E4F-1CFF-5643-939E-217C01CDF565}" type="slidenum">
              <a:rPr lang="en-US" smtClean="0"/>
              <a:pPr/>
              <a:t>37</a:t>
            </a:fld>
            <a:endParaRPr lang="en-US" dirty="0"/>
          </a:p>
        </p:txBody>
      </p:sp>
      <p:sp>
        <p:nvSpPr>
          <p:cNvPr id="6" name="TextBox 5">
            <a:extLst>
              <a:ext uri="{FF2B5EF4-FFF2-40B4-BE49-F238E27FC236}">
                <a16:creationId xmlns:a16="http://schemas.microsoft.com/office/drawing/2014/main" id="{89E18305-CBC8-4F05-B8B7-AAB9ECBB8171}"/>
              </a:ext>
            </a:extLst>
          </p:cNvPr>
          <p:cNvSpPr txBox="1"/>
          <p:nvPr/>
        </p:nvSpPr>
        <p:spPr>
          <a:xfrm>
            <a:off x="157655" y="73152"/>
            <a:ext cx="11929242" cy="6340197"/>
          </a:xfrm>
          <a:prstGeom prst="rect">
            <a:avLst/>
          </a:prstGeom>
          <a:noFill/>
        </p:spPr>
        <p:txBody>
          <a:bodyPr wrap="square">
            <a:spAutoFit/>
          </a:bodyPr>
          <a:lstStyle/>
          <a:p>
            <a:r>
              <a:rPr lang="en-US" sz="5400" b="1" dirty="0">
                <a:solidFill>
                  <a:schemeClr val="bg1"/>
                </a:solidFill>
                <a:latin typeface="Candara" panose="020E0502030303020204" pitchFamily="34" charset="0"/>
              </a:rPr>
              <a:t>HEAR.YE.HIM</a:t>
            </a:r>
          </a:p>
          <a:p>
            <a:r>
              <a:rPr lang="en-US" sz="4400" dirty="0">
                <a:solidFill>
                  <a:schemeClr val="bg1"/>
                </a:solidFill>
                <a:latin typeface="Candara" panose="020E0502030303020204" pitchFamily="34" charset="0"/>
              </a:rPr>
              <a:t>	38  Now, when you're born again, that only puts you in the family. </a:t>
            </a:r>
            <a:r>
              <a:rPr lang="en-US" sz="4400" u="sng" dirty="0">
                <a:solidFill>
                  <a:schemeClr val="bg1"/>
                </a:solidFill>
                <a:latin typeface="Candara" panose="020E0502030303020204" pitchFamily="34" charset="0"/>
              </a:rPr>
              <a:t>It's your character, your conduct that gives God confidence in you</a:t>
            </a:r>
            <a:r>
              <a:rPr lang="en-US" sz="4400" dirty="0">
                <a:solidFill>
                  <a:schemeClr val="bg1"/>
                </a:solidFill>
                <a:latin typeface="Candara" panose="020E0502030303020204" pitchFamily="34" charset="0"/>
              </a:rPr>
              <a:t>. The reason that we haven't got the great church marching on today, is because God can't find people to put His confidence in… Stay with God's Word. That's God's Truth; that's the Pattern; that's the Blueprint. 						</a:t>
            </a:r>
            <a:r>
              <a:rPr lang="en-US" sz="3600" dirty="0">
                <a:solidFill>
                  <a:schemeClr val="bg1"/>
                </a:solidFill>
                <a:latin typeface="Candara" panose="020E0502030303020204" pitchFamily="34" charset="0"/>
              </a:rPr>
              <a:t>57-0519</a:t>
            </a:r>
          </a:p>
        </p:txBody>
      </p:sp>
    </p:spTree>
    <p:extLst>
      <p:ext uri="{BB962C8B-B14F-4D97-AF65-F5344CB8AC3E}">
        <p14:creationId xmlns:p14="http://schemas.microsoft.com/office/powerpoint/2010/main" val="415833738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274D01D-ACEC-45B3-85D5-776AF350331F}"/>
              </a:ext>
            </a:extLst>
          </p:cNvPr>
          <p:cNvSpPr>
            <a:spLocks noGrp="1"/>
          </p:cNvSpPr>
          <p:nvPr>
            <p:ph type="dt" sz="half" idx="10"/>
          </p:nvPr>
        </p:nvSpPr>
        <p:spPr/>
        <p:txBody>
          <a:bodyPr/>
          <a:lstStyle/>
          <a:p>
            <a:r>
              <a:rPr lang="en-US"/>
              <a:t>1-5-2024</a:t>
            </a:r>
            <a:endParaRPr lang="en-US" dirty="0"/>
          </a:p>
        </p:txBody>
      </p:sp>
      <p:sp>
        <p:nvSpPr>
          <p:cNvPr id="3" name="Footer Placeholder 2">
            <a:extLst>
              <a:ext uri="{FF2B5EF4-FFF2-40B4-BE49-F238E27FC236}">
                <a16:creationId xmlns:a16="http://schemas.microsoft.com/office/drawing/2014/main" id="{E79BB778-25AA-41D7-8B8D-E3C022265B92}"/>
              </a:ext>
            </a:extLst>
          </p:cNvPr>
          <p:cNvSpPr>
            <a:spLocks noGrp="1"/>
          </p:cNvSpPr>
          <p:nvPr>
            <p:ph type="ftr" sz="quarter" idx="11"/>
          </p:nvPr>
        </p:nvSpPr>
        <p:spPr/>
        <p:txBody>
          <a:bodyPr/>
          <a:lstStyle/>
          <a:p>
            <a:r>
              <a:rPr lang="en-US"/>
              <a:t>The Open Book</a:t>
            </a:r>
            <a:endParaRPr lang="en-US" dirty="0"/>
          </a:p>
        </p:txBody>
      </p:sp>
      <p:sp>
        <p:nvSpPr>
          <p:cNvPr id="4" name="Slide Number Placeholder 3">
            <a:extLst>
              <a:ext uri="{FF2B5EF4-FFF2-40B4-BE49-F238E27FC236}">
                <a16:creationId xmlns:a16="http://schemas.microsoft.com/office/drawing/2014/main" id="{A3F60334-AECD-4089-A4EA-E13C41DA27DD}"/>
              </a:ext>
            </a:extLst>
          </p:cNvPr>
          <p:cNvSpPr>
            <a:spLocks noGrp="1"/>
          </p:cNvSpPr>
          <p:nvPr>
            <p:ph type="sldNum" sz="quarter" idx="12"/>
          </p:nvPr>
        </p:nvSpPr>
        <p:spPr/>
        <p:txBody>
          <a:bodyPr/>
          <a:lstStyle/>
          <a:p>
            <a:fld id="{D57F1E4F-1CFF-5643-939E-217C01CDF565}" type="slidenum">
              <a:rPr lang="en-US" smtClean="0"/>
              <a:pPr/>
              <a:t>38</a:t>
            </a:fld>
            <a:endParaRPr lang="en-US" dirty="0"/>
          </a:p>
        </p:txBody>
      </p:sp>
      <p:sp>
        <p:nvSpPr>
          <p:cNvPr id="6" name="TextBox 5">
            <a:extLst>
              <a:ext uri="{FF2B5EF4-FFF2-40B4-BE49-F238E27FC236}">
                <a16:creationId xmlns:a16="http://schemas.microsoft.com/office/drawing/2014/main" id="{D3180DC9-D243-4D08-AE7C-9995E0D6213A}"/>
              </a:ext>
            </a:extLst>
          </p:cNvPr>
          <p:cNvSpPr txBox="1"/>
          <p:nvPr/>
        </p:nvSpPr>
        <p:spPr>
          <a:xfrm>
            <a:off x="136633" y="109056"/>
            <a:ext cx="11960773" cy="6740307"/>
          </a:xfrm>
          <a:prstGeom prst="rect">
            <a:avLst/>
          </a:prstGeom>
          <a:noFill/>
        </p:spPr>
        <p:txBody>
          <a:bodyPr wrap="square">
            <a:spAutoFit/>
          </a:bodyPr>
          <a:lstStyle/>
          <a:p>
            <a:r>
              <a:rPr lang="en-US" sz="4800" b="1" dirty="0">
                <a:solidFill>
                  <a:schemeClr val="bg1"/>
                </a:solidFill>
                <a:latin typeface="Candara" panose="020E0502030303020204" pitchFamily="34" charset="0"/>
              </a:rPr>
              <a:t>THINGS.THAT.ARE.TO.BE</a:t>
            </a:r>
          </a:p>
          <a:p>
            <a:r>
              <a:rPr lang="en-US" sz="4000" dirty="0">
                <a:solidFill>
                  <a:schemeClr val="bg1"/>
                </a:solidFill>
                <a:latin typeface="Candara" panose="020E0502030303020204" pitchFamily="34" charset="0"/>
              </a:rPr>
              <a:t>	112 "</a:t>
            </a:r>
            <a:r>
              <a:rPr lang="en-US" sz="4000" i="1" dirty="0">
                <a:solidFill>
                  <a:schemeClr val="bg1"/>
                </a:solidFill>
                <a:latin typeface="Candara" panose="020E0502030303020204" pitchFamily="34" charset="0"/>
              </a:rPr>
              <a:t>I got the baptism, the Holy Spirit." </a:t>
            </a:r>
            <a:r>
              <a:rPr lang="en-US" sz="4000" dirty="0">
                <a:solidFill>
                  <a:schemeClr val="bg1"/>
                </a:solidFill>
                <a:latin typeface="Candara" panose="020E0502030303020204" pitchFamily="34" charset="0"/>
              </a:rPr>
              <a:t>That's just only a </a:t>
            </a:r>
            <a:r>
              <a:rPr lang="en-US" sz="4000" u="sng" dirty="0">
                <a:solidFill>
                  <a:schemeClr val="bg1"/>
                </a:solidFill>
                <a:latin typeface="Candara" panose="020E0502030303020204" pitchFamily="34" charset="0"/>
              </a:rPr>
              <a:t>temporal gift </a:t>
            </a:r>
            <a:r>
              <a:rPr lang="en-US" sz="4000" dirty="0">
                <a:solidFill>
                  <a:schemeClr val="bg1"/>
                </a:solidFill>
                <a:latin typeface="Candara" panose="020E0502030303020204" pitchFamily="34" charset="0"/>
              </a:rPr>
              <a:t>for you. The </a:t>
            </a:r>
            <a:r>
              <a:rPr lang="en-US" sz="4000" b="1" dirty="0">
                <a:solidFill>
                  <a:schemeClr val="bg1"/>
                </a:solidFill>
                <a:latin typeface="Candara" panose="020E0502030303020204" pitchFamily="34" charset="0"/>
              </a:rPr>
              <a:t>real gift</a:t>
            </a:r>
            <a:r>
              <a:rPr lang="en-US" sz="4000" dirty="0">
                <a:solidFill>
                  <a:schemeClr val="bg1"/>
                </a:solidFill>
                <a:latin typeface="Candara" panose="020E0502030303020204" pitchFamily="34" charset="0"/>
              </a:rPr>
              <a:t> is your soul down in there, born of God, and that controls the whole thing to the Word of God and the will of God. And there you grow up, then you're a son and daughter of God… </a:t>
            </a:r>
          </a:p>
          <a:p>
            <a:r>
              <a:rPr lang="en-US" sz="4000" dirty="0">
                <a:solidFill>
                  <a:schemeClr val="bg1"/>
                </a:solidFill>
                <a:latin typeface="Candara" panose="020E0502030303020204" pitchFamily="34" charset="0"/>
              </a:rPr>
              <a:t>	"</a:t>
            </a:r>
            <a:r>
              <a:rPr lang="en-US" sz="4000" i="1" dirty="0">
                <a:solidFill>
                  <a:schemeClr val="bg1"/>
                </a:solidFill>
                <a:latin typeface="Candara" panose="020E0502030303020204" pitchFamily="34" charset="0"/>
              </a:rPr>
              <a:t>Well, I belong to church</a:t>
            </a:r>
            <a:r>
              <a:rPr lang="en-US" sz="4000" dirty="0">
                <a:solidFill>
                  <a:schemeClr val="bg1"/>
                </a:solidFill>
                <a:latin typeface="Candara" panose="020E0502030303020204" pitchFamily="34" charset="0"/>
              </a:rPr>
              <a:t>." That don't mean one thing. "</a:t>
            </a:r>
            <a:r>
              <a:rPr lang="en-US" sz="4000" i="1" dirty="0">
                <a:solidFill>
                  <a:schemeClr val="bg1"/>
                </a:solidFill>
                <a:latin typeface="Candara" panose="020E0502030303020204" pitchFamily="34" charset="0"/>
              </a:rPr>
              <a:t>I'm Methodist; my mother</a:t>
            </a:r>
            <a:r>
              <a:rPr lang="en-US" sz="4000" dirty="0">
                <a:solidFill>
                  <a:schemeClr val="bg1"/>
                </a:solidFill>
                <a:latin typeface="Candara" panose="020E0502030303020204" pitchFamily="34" charset="0"/>
              </a:rPr>
              <a:t>." That's good for your mother. 								</a:t>
            </a:r>
            <a:r>
              <a:rPr lang="en-US" sz="2400" dirty="0">
                <a:solidFill>
                  <a:schemeClr val="bg1"/>
                </a:solidFill>
                <a:latin typeface="Candara" panose="020E0502030303020204" pitchFamily="34" charset="0"/>
              </a:rPr>
              <a:t>65-1205</a:t>
            </a:r>
          </a:p>
          <a:p>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7206190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1-5-2024</a:t>
            </a:r>
          </a:p>
        </p:txBody>
      </p:sp>
      <p:sp>
        <p:nvSpPr>
          <p:cNvPr id="3" name="Footer Placeholder 2"/>
          <p:cNvSpPr>
            <a:spLocks noGrp="1"/>
          </p:cNvSpPr>
          <p:nvPr>
            <p:ph type="ftr" sz="quarter" idx="11"/>
          </p:nvPr>
        </p:nvSpPr>
        <p:spPr/>
        <p:txBody>
          <a:bodyPr/>
          <a:lstStyle/>
          <a:p>
            <a:r>
              <a:rPr lang="en-US"/>
              <a:t>The Open Book</a:t>
            </a:r>
          </a:p>
        </p:txBody>
      </p:sp>
      <p:sp>
        <p:nvSpPr>
          <p:cNvPr id="4" name="Slide Number Placeholder 3"/>
          <p:cNvSpPr>
            <a:spLocks noGrp="1"/>
          </p:cNvSpPr>
          <p:nvPr>
            <p:ph type="sldNum" sz="quarter" idx="12"/>
          </p:nvPr>
        </p:nvSpPr>
        <p:spPr/>
        <p:txBody>
          <a:bodyPr/>
          <a:lstStyle/>
          <a:p>
            <a:fld id="{10E2ABC3-AE4C-4B4E-A8EA-F0F8409DB4D6}" type="slidenum">
              <a:rPr lang="en-US" smtClean="0"/>
              <a:pPr/>
              <a:t>39</a:t>
            </a:fld>
            <a:endParaRPr lang="en-US"/>
          </a:p>
        </p:txBody>
      </p:sp>
      <p:sp>
        <p:nvSpPr>
          <p:cNvPr id="5" name="Rectangle 4"/>
          <p:cNvSpPr/>
          <p:nvPr/>
        </p:nvSpPr>
        <p:spPr>
          <a:xfrm>
            <a:off x="136634" y="136525"/>
            <a:ext cx="11876690" cy="5139869"/>
          </a:xfrm>
          <a:prstGeom prst="rect">
            <a:avLst/>
          </a:prstGeom>
        </p:spPr>
        <p:txBody>
          <a:bodyPr wrap="square">
            <a:spAutoFit/>
          </a:bodyPr>
          <a:lstStyle/>
          <a:p>
            <a:r>
              <a:rPr lang="en-US" sz="4800" b="1" dirty="0">
                <a:solidFill>
                  <a:schemeClr val="bg1"/>
                </a:solidFill>
                <a:latin typeface="Candara" panose="020E0502030303020204" pitchFamily="34" charset="0"/>
              </a:rPr>
              <a:t>II KINGS 22:1-2</a:t>
            </a:r>
          </a:p>
          <a:p>
            <a:r>
              <a:rPr lang="en-US" sz="4000" dirty="0">
                <a:solidFill>
                  <a:schemeClr val="bg1"/>
                </a:solidFill>
                <a:latin typeface="Candara" panose="020E0502030303020204" pitchFamily="34" charset="0"/>
              </a:rPr>
              <a:t>     </a:t>
            </a:r>
            <a:r>
              <a:rPr lang="en-US" sz="4000" i="1" dirty="0">
                <a:solidFill>
                  <a:schemeClr val="bg1"/>
                </a:solidFill>
                <a:latin typeface="Candara" panose="020E0502030303020204" pitchFamily="34" charset="0"/>
              </a:rPr>
              <a:t>1  Josiah was eight years old when he began to reign, and he reigned thirty and one years in Jerusalem. And his mother's name was </a:t>
            </a:r>
            <a:r>
              <a:rPr lang="en-US" sz="4000" i="1" dirty="0" err="1">
                <a:solidFill>
                  <a:schemeClr val="bg1"/>
                </a:solidFill>
                <a:latin typeface="Candara" panose="020E0502030303020204" pitchFamily="34" charset="0"/>
              </a:rPr>
              <a:t>Jedidah</a:t>
            </a:r>
            <a:r>
              <a:rPr lang="en-US" sz="4000" i="1" dirty="0">
                <a:solidFill>
                  <a:schemeClr val="bg1"/>
                </a:solidFill>
                <a:latin typeface="Candara" panose="020E0502030303020204" pitchFamily="34" charset="0"/>
              </a:rPr>
              <a:t>, the daughter of </a:t>
            </a:r>
            <a:r>
              <a:rPr lang="en-US" sz="4000" i="1" dirty="0" err="1">
                <a:solidFill>
                  <a:schemeClr val="bg1"/>
                </a:solidFill>
                <a:latin typeface="Candara" panose="020E0502030303020204" pitchFamily="34" charset="0"/>
              </a:rPr>
              <a:t>Adaiah</a:t>
            </a:r>
            <a:r>
              <a:rPr lang="en-US" sz="4000" i="1" dirty="0">
                <a:solidFill>
                  <a:schemeClr val="bg1"/>
                </a:solidFill>
                <a:latin typeface="Candara" panose="020E0502030303020204" pitchFamily="34" charset="0"/>
              </a:rPr>
              <a:t> of </a:t>
            </a:r>
            <a:r>
              <a:rPr lang="en-US" sz="4000" i="1" dirty="0" err="1">
                <a:solidFill>
                  <a:schemeClr val="bg1"/>
                </a:solidFill>
                <a:latin typeface="Candara" panose="020E0502030303020204" pitchFamily="34" charset="0"/>
              </a:rPr>
              <a:t>Boscath</a:t>
            </a:r>
            <a:r>
              <a:rPr lang="en-US" sz="4000" i="1" dirty="0">
                <a:solidFill>
                  <a:schemeClr val="bg1"/>
                </a:solidFill>
                <a:latin typeface="Candara" panose="020E0502030303020204" pitchFamily="34" charset="0"/>
              </a:rPr>
              <a:t>. 2 And he did that which was right in the sight of the LORD, and walked in all the way of David his father, and turned not aside to the right hand or to the left.</a:t>
            </a: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Placeholder 10" descr="A green rolling hills with a sunset">
            <a:extLst>
              <a:ext uri="{FF2B5EF4-FFF2-40B4-BE49-F238E27FC236}">
                <a16:creationId xmlns:a16="http://schemas.microsoft.com/office/drawing/2014/main" id="{565AB0FC-9FCD-FDB2-1D84-F3D855D83877}"/>
              </a:ext>
            </a:extLst>
          </p:cNvPr>
          <p:cNvPicPr>
            <a:picLocks noGrp="1" noChangeAspect="1"/>
          </p:cNvPicPr>
          <p:nvPr>
            <p:ph type="pic" sz="quarter" idx="10"/>
          </p:nvPr>
        </p:nvPicPr>
        <p:blipFill>
          <a:blip r:embed="rId2">
            <a:extLst>
              <a:ext uri="{28A0092B-C50C-407E-A947-70E740481C1C}">
                <a14:useLocalDpi xmlns:a14="http://schemas.microsoft.com/office/drawing/2010/main"/>
              </a:ext>
            </a:extLst>
          </a:blip>
          <a:srcRect/>
          <a:stretch/>
        </p:blipFill>
        <p:spPr>
          <a:xfrm>
            <a:off x="0" y="0"/>
            <a:ext cx="6772276" cy="6858000"/>
          </a:xfrm>
        </p:spPr>
      </p:pic>
      <p:sp>
        <p:nvSpPr>
          <p:cNvPr id="47" name="Title 46">
            <a:extLst>
              <a:ext uri="{FF2B5EF4-FFF2-40B4-BE49-F238E27FC236}">
                <a16:creationId xmlns:a16="http://schemas.microsoft.com/office/drawing/2014/main" id="{3F9E60C6-15AA-4C95-9519-652CD08A827C}"/>
              </a:ext>
            </a:extLst>
          </p:cNvPr>
          <p:cNvSpPr>
            <a:spLocks noGrp="1"/>
          </p:cNvSpPr>
          <p:nvPr>
            <p:ph type="title"/>
          </p:nvPr>
        </p:nvSpPr>
        <p:spPr>
          <a:xfrm>
            <a:off x="1224747" y="2365057"/>
            <a:ext cx="4377400" cy="2160644"/>
          </a:xfrm>
        </p:spPr>
        <p:txBody>
          <a:bodyPr/>
          <a:lstStyle/>
          <a:p>
            <a:r>
              <a:rPr lang="en-US" sz="4000" noProof="0" dirty="0"/>
              <a:t>Two Are Better</a:t>
            </a:r>
            <a:br>
              <a:rPr lang="en-US" sz="4000" noProof="0" dirty="0"/>
            </a:br>
            <a:r>
              <a:rPr lang="en-US" sz="4000" noProof="0" dirty="0"/>
              <a:t>Than One</a:t>
            </a:r>
            <a:endParaRPr lang="en-US" sz="4000" dirty="0"/>
          </a:p>
        </p:txBody>
      </p:sp>
      <p:sp>
        <p:nvSpPr>
          <p:cNvPr id="19" name="Text Placeholder 18">
            <a:extLst>
              <a:ext uri="{FF2B5EF4-FFF2-40B4-BE49-F238E27FC236}">
                <a16:creationId xmlns:a16="http://schemas.microsoft.com/office/drawing/2014/main" id="{E0E8875C-8FE5-DCE1-106E-5F34DFD1618E}"/>
              </a:ext>
            </a:extLst>
          </p:cNvPr>
          <p:cNvSpPr>
            <a:spLocks noGrp="1"/>
          </p:cNvSpPr>
          <p:nvPr>
            <p:ph type="body" sz="quarter" idx="12"/>
          </p:nvPr>
        </p:nvSpPr>
        <p:spPr/>
        <p:txBody>
          <a:bodyPr/>
          <a:lstStyle/>
          <a:p>
            <a:endParaRPr lang="en-US" dirty="0"/>
          </a:p>
          <a:p>
            <a:endParaRPr lang="en-US" dirty="0"/>
          </a:p>
        </p:txBody>
      </p:sp>
      <p:sp>
        <p:nvSpPr>
          <p:cNvPr id="4" name="Text Placeholder 3">
            <a:extLst>
              <a:ext uri="{FF2B5EF4-FFF2-40B4-BE49-F238E27FC236}">
                <a16:creationId xmlns:a16="http://schemas.microsoft.com/office/drawing/2014/main" id="{39D3AADE-5119-8CE2-0DD5-2BD7E3403288}"/>
              </a:ext>
            </a:extLst>
          </p:cNvPr>
          <p:cNvSpPr>
            <a:spLocks noGrp="1"/>
          </p:cNvSpPr>
          <p:nvPr>
            <p:ph type="body" sz="quarter" idx="11"/>
          </p:nvPr>
        </p:nvSpPr>
        <p:spPr>
          <a:xfrm>
            <a:off x="7835900" y="2071688"/>
            <a:ext cx="3773488" cy="2732087"/>
          </a:xfrm>
        </p:spPr>
        <p:txBody>
          <a:bodyPr/>
          <a:lstStyle/>
          <a:p>
            <a:r>
              <a:rPr lang="en-US" dirty="0"/>
              <a:t>Topic one</a:t>
            </a:r>
          </a:p>
          <a:p>
            <a:r>
              <a:rPr lang="en-US" dirty="0"/>
              <a:t>Topic two</a:t>
            </a:r>
          </a:p>
          <a:p>
            <a:r>
              <a:rPr lang="en-US" dirty="0"/>
              <a:t>Topic three</a:t>
            </a:r>
          </a:p>
          <a:p>
            <a:r>
              <a:rPr lang="en-US" dirty="0"/>
              <a:t>Topic four</a:t>
            </a:r>
          </a:p>
          <a:p>
            <a:r>
              <a:rPr lang="en-US" dirty="0"/>
              <a:t>Topic five</a:t>
            </a:r>
          </a:p>
        </p:txBody>
      </p:sp>
      <p:sp>
        <p:nvSpPr>
          <p:cNvPr id="20" name="Slide Number Placeholder 19">
            <a:extLst>
              <a:ext uri="{FF2B5EF4-FFF2-40B4-BE49-F238E27FC236}">
                <a16:creationId xmlns:a16="http://schemas.microsoft.com/office/drawing/2014/main" id="{DA9558D5-EB6D-C2EA-C5E2-790769448541}"/>
              </a:ext>
            </a:extLst>
          </p:cNvPr>
          <p:cNvSpPr>
            <a:spLocks noGrp="1"/>
          </p:cNvSpPr>
          <p:nvPr>
            <p:ph type="sldNum" sz="quarter" idx="4"/>
          </p:nvPr>
        </p:nvSpPr>
        <p:spPr/>
        <p:txBody>
          <a:bodyPr/>
          <a:lstStyle/>
          <a:p>
            <a:fld id="{EA87306C-81BA-4795-A5CA-9392456A8C1E}" type="slidenum">
              <a:rPr lang="en-US" smtClean="0"/>
              <a:pPr/>
              <a:t>4</a:t>
            </a:fld>
            <a:endParaRPr lang="en-US" dirty="0"/>
          </a:p>
        </p:txBody>
      </p:sp>
      <p:sp>
        <p:nvSpPr>
          <p:cNvPr id="2" name="Date Placeholder 1">
            <a:extLst>
              <a:ext uri="{FF2B5EF4-FFF2-40B4-BE49-F238E27FC236}">
                <a16:creationId xmlns:a16="http://schemas.microsoft.com/office/drawing/2014/main" id="{77156562-CC34-194A-E475-F36BB2ECB948}"/>
              </a:ext>
            </a:extLst>
          </p:cNvPr>
          <p:cNvSpPr>
            <a:spLocks noGrp="1"/>
          </p:cNvSpPr>
          <p:nvPr>
            <p:ph type="dt" sz="half" idx="2"/>
          </p:nvPr>
        </p:nvSpPr>
        <p:spPr/>
        <p:txBody>
          <a:bodyPr/>
          <a:lstStyle/>
          <a:p>
            <a:r>
              <a:rPr lang="en-US"/>
              <a:t>1-5-2024</a:t>
            </a:r>
            <a:endParaRPr lang="en-US" dirty="0"/>
          </a:p>
        </p:txBody>
      </p:sp>
      <p:sp>
        <p:nvSpPr>
          <p:cNvPr id="3" name="Footer Placeholder 2">
            <a:extLst>
              <a:ext uri="{FF2B5EF4-FFF2-40B4-BE49-F238E27FC236}">
                <a16:creationId xmlns:a16="http://schemas.microsoft.com/office/drawing/2014/main" id="{4150A150-5E3C-362F-1621-4CF9DC05D51F}"/>
              </a:ext>
            </a:extLst>
          </p:cNvPr>
          <p:cNvSpPr>
            <a:spLocks noGrp="1"/>
          </p:cNvSpPr>
          <p:nvPr>
            <p:ph type="ftr" sz="quarter" idx="3"/>
          </p:nvPr>
        </p:nvSpPr>
        <p:spPr/>
        <p:txBody>
          <a:bodyPr/>
          <a:lstStyle/>
          <a:p>
            <a:r>
              <a:rPr lang="en-US"/>
              <a:t>The Open Book</a:t>
            </a:r>
            <a:endParaRPr lang="en-US" dirty="0"/>
          </a:p>
        </p:txBody>
      </p:sp>
      <p:sp>
        <p:nvSpPr>
          <p:cNvPr id="5" name="TextBox 4">
            <a:extLst>
              <a:ext uri="{FF2B5EF4-FFF2-40B4-BE49-F238E27FC236}">
                <a16:creationId xmlns:a16="http://schemas.microsoft.com/office/drawing/2014/main" id="{C6F6EBF8-B6B6-D78B-DFE8-268287FB0FBA}"/>
              </a:ext>
            </a:extLst>
          </p:cNvPr>
          <p:cNvSpPr txBox="1"/>
          <p:nvPr/>
        </p:nvSpPr>
        <p:spPr>
          <a:xfrm>
            <a:off x="7070757" y="1158843"/>
            <a:ext cx="4956421" cy="3200876"/>
          </a:xfrm>
          <a:prstGeom prst="rect">
            <a:avLst/>
          </a:prstGeom>
          <a:noFill/>
        </p:spPr>
        <p:txBody>
          <a:bodyPr wrap="none" rtlCol="0">
            <a:spAutoFit/>
          </a:bodyPr>
          <a:lstStyle/>
          <a:p>
            <a:r>
              <a:rPr lang="en-US" sz="4000" b="1" dirty="0">
                <a:solidFill>
                  <a:schemeClr val="bg1"/>
                </a:solidFill>
              </a:rPr>
              <a:t>Marriage Enrichment</a:t>
            </a:r>
          </a:p>
          <a:p>
            <a:r>
              <a:rPr lang="en-US" sz="3600" dirty="0">
                <a:solidFill>
                  <a:schemeClr val="bg1"/>
                </a:solidFill>
              </a:rPr>
              <a:t>Weekend</a:t>
            </a:r>
          </a:p>
          <a:p>
            <a:r>
              <a:rPr lang="en-US" sz="3600" dirty="0">
                <a:solidFill>
                  <a:schemeClr val="bg1"/>
                </a:solidFill>
              </a:rPr>
              <a:t>Feb. 14-16</a:t>
            </a:r>
            <a:r>
              <a:rPr lang="en-US" sz="3600" baseline="30000" dirty="0">
                <a:solidFill>
                  <a:schemeClr val="bg1"/>
                </a:solidFill>
              </a:rPr>
              <a:t>th</a:t>
            </a:r>
            <a:endParaRPr lang="en-US" sz="3600" dirty="0">
              <a:solidFill>
                <a:schemeClr val="bg1"/>
              </a:solidFill>
            </a:endParaRPr>
          </a:p>
          <a:p>
            <a:endParaRPr lang="en-US" sz="3600" dirty="0">
              <a:solidFill>
                <a:schemeClr val="bg1"/>
              </a:solidFill>
            </a:endParaRPr>
          </a:p>
          <a:p>
            <a:r>
              <a:rPr lang="en-US" sz="3600" dirty="0">
                <a:solidFill>
                  <a:schemeClr val="bg1"/>
                </a:solidFill>
              </a:rPr>
              <a:t>Hickory Bible Tabernacle</a:t>
            </a:r>
          </a:p>
          <a:p>
            <a:endParaRPr lang="en-US" dirty="0"/>
          </a:p>
        </p:txBody>
      </p:sp>
    </p:spTree>
    <p:extLst>
      <p:ext uri="{BB962C8B-B14F-4D97-AF65-F5344CB8AC3E}">
        <p14:creationId xmlns:p14="http://schemas.microsoft.com/office/powerpoint/2010/main" val="359029278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1-5-2024</a:t>
            </a:r>
          </a:p>
        </p:txBody>
      </p:sp>
      <p:sp>
        <p:nvSpPr>
          <p:cNvPr id="3" name="Footer Placeholder 2"/>
          <p:cNvSpPr>
            <a:spLocks noGrp="1"/>
          </p:cNvSpPr>
          <p:nvPr>
            <p:ph type="ftr" sz="quarter" idx="11"/>
          </p:nvPr>
        </p:nvSpPr>
        <p:spPr/>
        <p:txBody>
          <a:bodyPr/>
          <a:lstStyle/>
          <a:p>
            <a:r>
              <a:rPr lang="en-US"/>
              <a:t>The Open Book</a:t>
            </a:r>
          </a:p>
        </p:txBody>
      </p:sp>
      <p:sp>
        <p:nvSpPr>
          <p:cNvPr id="4" name="Slide Number Placeholder 3"/>
          <p:cNvSpPr>
            <a:spLocks noGrp="1"/>
          </p:cNvSpPr>
          <p:nvPr>
            <p:ph type="sldNum" sz="quarter" idx="12"/>
          </p:nvPr>
        </p:nvSpPr>
        <p:spPr/>
        <p:txBody>
          <a:bodyPr/>
          <a:lstStyle/>
          <a:p>
            <a:fld id="{10E2ABC3-AE4C-4B4E-A8EA-F0F8409DB4D6}" type="slidenum">
              <a:rPr lang="en-US" smtClean="0"/>
              <a:pPr/>
              <a:t>40</a:t>
            </a:fld>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704193" y="1233651"/>
            <a:ext cx="4724400" cy="3543300"/>
          </a:xfrm>
          <a:prstGeom prst="rect">
            <a:avLst/>
          </a:prstGeom>
          <a:noFill/>
          <a:ln w="9525">
            <a:noFill/>
            <a:miter lim="800000"/>
            <a:headEnd/>
            <a:tailEnd/>
          </a:ln>
        </p:spPr>
      </p:pic>
      <p:sp>
        <p:nvSpPr>
          <p:cNvPr id="6" name="TextBox 5"/>
          <p:cNvSpPr txBox="1"/>
          <p:nvPr/>
        </p:nvSpPr>
        <p:spPr>
          <a:xfrm>
            <a:off x="593835" y="157436"/>
            <a:ext cx="3553922" cy="923330"/>
          </a:xfrm>
          <a:prstGeom prst="rect">
            <a:avLst/>
          </a:prstGeom>
          <a:noFill/>
        </p:spPr>
        <p:txBody>
          <a:bodyPr wrap="none" rtlCol="0">
            <a:spAutoFit/>
          </a:bodyPr>
          <a:lstStyle/>
          <a:p>
            <a:r>
              <a:rPr lang="en-US" sz="5400" dirty="0">
                <a:solidFill>
                  <a:schemeClr val="bg1"/>
                </a:solidFill>
                <a:latin typeface="Candara" panose="020E0502030303020204" pitchFamily="34" charset="0"/>
              </a:rPr>
              <a:t>King Josiah</a:t>
            </a:r>
          </a:p>
        </p:txBody>
      </p:sp>
      <p:sp>
        <p:nvSpPr>
          <p:cNvPr id="7" name="Rectangle 6"/>
          <p:cNvSpPr/>
          <p:nvPr/>
        </p:nvSpPr>
        <p:spPr>
          <a:xfrm>
            <a:off x="5885793" y="273269"/>
            <a:ext cx="6074979" cy="6740307"/>
          </a:xfrm>
          <a:prstGeom prst="rect">
            <a:avLst/>
          </a:prstGeom>
        </p:spPr>
        <p:txBody>
          <a:bodyPr wrap="square">
            <a:spAutoFit/>
          </a:bodyPr>
          <a:lstStyle/>
          <a:p>
            <a:r>
              <a:rPr lang="en-US" sz="3600" i="1" dirty="0">
                <a:solidFill>
                  <a:schemeClr val="bg1"/>
                </a:solidFill>
                <a:latin typeface="Candara" panose="020E0502030303020204" pitchFamily="34" charset="0"/>
              </a:rPr>
              <a:t>And he cried against the altar in the word of the LORD, and said, O altar, altar, thus </a:t>
            </a:r>
            <a:r>
              <a:rPr lang="en-US" sz="3600" i="1" dirty="0" err="1">
                <a:solidFill>
                  <a:schemeClr val="bg1"/>
                </a:solidFill>
                <a:latin typeface="Candara" panose="020E0502030303020204" pitchFamily="34" charset="0"/>
              </a:rPr>
              <a:t>saith</a:t>
            </a:r>
            <a:r>
              <a:rPr lang="en-US" sz="3600" i="1" dirty="0">
                <a:solidFill>
                  <a:schemeClr val="bg1"/>
                </a:solidFill>
                <a:latin typeface="Candara" panose="020E0502030303020204" pitchFamily="34" charset="0"/>
              </a:rPr>
              <a:t> the LORD; Behold, a child shall be born unto the house of David, Josiah by name; and upon thee shall he offer the priests of the high places that burn incense upon thee, and men's bones shall be burnt upon thee.</a:t>
            </a:r>
          </a:p>
          <a:p>
            <a:pPr algn="r"/>
            <a:r>
              <a:rPr lang="en-US" sz="3600" b="1" dirty="0">
                <a:solidFill>
                  <a:schemeClr val="bg1"/>
                </a:solidFill>
                <a:latin typeface="Candara" panose="020E0502030303020204" pitchFamily="34" charset="0"/>
              </a:rPr>
              <a:t>I KINGS 13:2</a:t>
            </a: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1-5-2024</a:t>
            </a:r>
          </a:p>
        </p:txBody>
      </p:sp>
      <p:sp>
        <p:nvSpPr>
          <p:cNvPr id="3" name="Footer Placeholder 2"/>
          <p:cNvSpPr>
            <a:spLocks noGrp="1"/>
          </p:cNvSpPr>
          <p:nvPr>
            <p:ph type="ftr" sz="quarter" idx="11"/>
          </p:nvPr>
        </p:nvSpPr>
        <p:spPr/>
        <p:txBody>
          <a:bodyPr/>
          <a:lstStyle/>
          <a:p>
            <a:r>
              <a:rPr lang="en-US"/>
              <a:t>The Open Book</a:t>
            </a:r>
          </a:p>
        </p:txBody>
      </p:sp>
      <p:sp>
        <p:nvSpPr>
          <p:cNvPr id="4" name="Slide Number Placeholder 3"/>
          <p:cNvSpPr>
            <a:spLocks noGrp="1"/>
          </p:cNvSpPr>
          <p:nvPr>
            <p:ph type="sldNum" sz="quarter" idx="12"/>
          </p:nvPr>
        </p:nvSpPr>
        <p:spPr/>
        <p:txBody>
          <a:bodyPr/>
          <a:lstStyle/>
          <a:p>
            <a:fld id="{10E2ABC3-AE4C-4B4E-A8EA-F0F8409DB4D6}" type="slidenum">
              <a:rPr lang="en-US" smtClean="0"/>
              <a:pPr/>
              <a:t>41</a:t>
            </a:fld>
            <a:endParaRPr lang="en-US"/>
          </a:p>
        </p:txBody>
      </p:sp>
      <p:sp>
        <p:nvSpPr>
          <p:cNvPr id="5" name="Rectangle 4"/>
          <p:cNvSpPr/>
          <p:nvPr/>
        </p:nvSpPr>
        <p:spPr>
          <a:xfrm>
            <a:off x="3326524" y="3305504"/>
            <a:ext cx="5791200" cy="2308324"/>
          </a:xfrm>
          <a:prstGeom prst="rect">
            <a:avLst/>
          </a:prstGeom>
        </p:spPr>
        <p:txBody>
          <a:bodyPr wrap="square">
            <a:spAutoFit/>
          </a:bodyPr>
          <a:lstStyle/>
          <a:p>
            <a:r>
              <a:rPr lang="he-IL" sz="7200" dirty="0">
                <a:solidFill>
                  <a:srgbClr val="FFFF66"/>
                </a:solidFill>
                <a:latin typeface="Candara" panose="020E0502030303020204" pitchFamily="34" charset="0"/>
              </a:rPr>
              <a:t>ספר התורה</a:t>
            </a:r>
            <a:endParaRPr lang="en-US" sz="7200" dirty="0">
              <a:solidFill>
                <a:srgbClr val="FFFF66"/>
              </a:solidFill>
              <a:latin typeface="Candara" panose="020E0502030303020204" pitchFamily="34" charset="0"/>
            </a:endParaRPr>
          </a:p>
          <a:p>
            <a:r>
              <a:rPr lang="en-US" sz="3600" dirty="0">
                <a:solidFill>
                  <a:schemeClr val="bg1"/>
                </a:solidFill>
                <a:latin typeface="Candara" panose="020E0502030303020204" pitchFamily="34" charset="0"/>
              </a:rPr>
              <a:t>“The book of the Torah of YHVH by the hand of Moses" </a:t>
            </a:r>
          </a:p>
        </p:txBody>
      </p:sp>
      <p:sp>
        <p:nvSpPr>
          <p:cNvPr id="6" name="Rectangle 5"/>
          <p:cNvSpPr/>
          <p:nvPr/>
        </p:nvSpPr>
        <p:spPr>
          <a:xfrm>
            <a:off x="399393" y="136525"/>
            <a:ext cx="11645462" cy="2954655"/>
          </a:xfrm>
          <a:prstGeom prst="rect">
            <a:avLst/>
          </a:prstGeom>
        </p:spPr>
        <p:txBody>
          <a:bodyPr wrap="square">
            <a:spAutoFit/>
          </a:bodyPr>
          <a:lstStyle/>
          <a:p>
            <a:r>
              <a:rPr lang="en-US" sz="5400" b="1" dirty="0">
                <a:solidFill>
                  <a:schemeClr val="bg1"/>
                </a:solidFill>
                <a:latin typeface="Candara" panose="020E0502030303020204" pitchFamily="34" charset="0"/>
              </a:rPr>
              <a:t>II KINGS 22:10</a:t>
            </a:r>
          </a:p>
          <a:p>
            <a:r>
              <a:rPr lang="en-US" sz="4400" dirty="0">
                <a:solidFill>
                  <a:schemeClr val="bg1"/>
                </a:solidFill>
                <a:latin typeface="Candara" panose="020E0502030303020204" pitchFamily="34" charset="0"/>
              </a:rPr>
              <a:t> 	</a:t>
            </a:r>
            <a:r>
              <a:rPr lang="en-US" sz="4400" i="1" dirty="0">
                <a:solidFill>
                  <a:schemeClr val="bg1"/>
                </a:solidFill>
                <a:latin typeface="Candara" panose="020E0502030303020204" pitchFamily="34" charset="0"/>
              </a:rPr>
              <a:t>And </a:t>
            </a:r>
            <a:r>
              <a:rPr lang="en-US" sz="4400" i="1" dirty="0" err="1">
                <a:solidFill>
                  <a:schemeClr val="bg1"/>
                </a:solidFill>
                <a:latin typeface="Candara" panose="020E0502030303020204" pitchFamily="34" charset="0"/>
              </a:rPr>
              <a:t>Shaphan</a:t>
            </a:r>
            <a:r>
              <a:rPr lang="en-US" sz="4400" i="1" dirty="0">
                <a:solidFill>
                  <a:schemeClr val="bg1"/>
                </a:solidFill>
                <a:latin typeface="Candara" panose="020E0502030303020204" pitchFamily="34" charset="0"/>
              </a:rPr>
              <a:t> the scribe </a:t>
            </a:r>
            <a:r>
              <a:rPr lang="en-US" sz="4400" i="1" dirty="0" err="1">
                <a:solidFill>
                  <a:schemeClr val="bg1"/>
                </a:solidFill>
                <a:latin typeface="Candara" panose="020E0502030303020204" pitchFamily="34" charset="0"/>
              </a:rPr>
              <a:t>shewed</a:t>
            </a:r>
            <a:r>
              <a:rPr lang="en-US" sz="4400" i="1" dirty="0">
                <a:solidFill>
                  <a:schemeClr val="bg1"/>
                </a:solidFill>
                <a:latin typeface="Candara" panose="020E0502030303020204" pitchFamily="34" charset="0"/>
              </a:rPr>
              <a:t> the king, saying, </a:t>
            </a:r>
            <a:r>
              <a:rPr lang="en-US" sz="4400" i="1" dirty="0" err="1">
                <a:solidFill>
                  <a:schemeClr val="bg1"/>
                </a:solidFill>
                <a:latin typeface="Candara" panose="020E0502030303020204" pitchFamily="34" charset="0"/>
              </a:rPr>
              <a:t>Hilkiah</a:t>
            </a:r>
            <a:r>
              <a:rPr lang="en-US" sz="4400" i="1" dirty="0">
                <a:solidFill>
                  <a:schemeClr val="bg1"/>
                </a:solidFill>
                <a:latin typeface="Candara" panose="020E0502030303020204" pitchFamily="34" charset="0"/>
              </a:rPr>
              <a:t> the priest hath delivered me a book. And </a:t>
            </a:r>
            <a:r>
              <a:rPr lang="en-US" sz="4400" i="1" dirty="0" err="1">
                <a:solidFill>
                  <a:schemeClr val="bg1"/>
                </a:solidFill>
                <a:latin typeface="Candara" panose="020E0502030303020204" pitchFamily="34" charset="0"/>
              </a:rPr>
              <a:t>Shaphan</a:t>
            </a:r>
            <a:r>
              <a:rPr lang="en-US" sz="4400" i="1" dirty="0">
                <a:solidFill>
                  <a:schemeClr val="bg1"/>
                </a:solidFill>
                <a:latin typeface="Candara" panose="020E0502030303020204" pitchFamily="34" charset="0"/>
              </a:rPr>
              <a:t> read it before the king.</a:t>
            </a: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horizontal)">
                                      <p:cBhvr>
                                        <p:cTn id="7" dur="2000"/>
                                        <p:tgtEl>
                                          <p:spTgt spid="5">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blinds(horizontal)">
                                      <p:cBhvr>
                                        <p:cTn id="10" dur="20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2FA697A-836A-49A1-BA6D-8DAEC6E568C5}"/>
              </a:ext>
            </a:extLst>
          </p:cNvPr>
          <p:cNvSpPr>
            <a:spLocks noGrp="1"/>
          </p:cNvSpPr>
          <p:nvPr>
            <p:ph type="dt" sz="half" idx="10"/>
          </p:nvPr>
        </p:nvSpPr>
        <p:spPr/>
        <p:txBody>
          <a:bodyPr/>
          <a:lstStyle/>
          <a:p>
            <a:r>
              <a:rPr lang="en-US"/>
              <a:t>1-5-2024</a:t>
            </a:r>
            <a:endParaRPr lang="en-US" dirty="0"/>
          </a:p>
        </p:txBody>
      </p:sp>
      <p:sp>
        <p:nvSpPr>
          <p:cNvPr id="3" name="Footer Placeholder 2">
            <a:extLst>
              <a:ext uri="{FF2B5EF4-FFF2-40B4-BE49-F238E27FC236}">
                <a16:creationId xmlns:a16="http://schemas.microsoft.com/office/drawing/2014/main" id="{D3B44BFC-028A-42F4-A71E-EF46A3F456A3}"/>
              </a:ext>
            </a:extLst>
          </p:cNvPr>
          <p:cNvSpPr>
            <a:spLocks noGrp="1"/>
          </p:cNvSpPr>
          <p:nvPr>
            <p:ph type="ftr" sz="quarter" idx="11"/>
          </p:nvPr>
        </p:nvSpPr>
        <p:spPr/>
        <p:txBody>
          <a:bodyPr/>
          <a:lstStyle/>
          <a:p>
            <a:r>
              <a:rPr lang="en-US"/>
              <a:t>The Open Book</a:t>
            </a:r>
            <a:endParaRPr lang="en-US" dirty="0"/>
          </a:p>
        </p:txBody>
      </p:sp>
      <p:sp>
        <p:nvSpPr>
          <p:cNvPr id="4" name="Slide Number Placeholder 3">
            <a:extLst>
              <a:ext uri="{FF2B5EF4-FFF2-40B4-BE49-F238E27FC236}">
                <a16:creationId xmlns:a16="http://schemas.microsoft.com/office/drawing/2014/main" id="{A1C0A611-0DC4-4207-AD98-F4F3D3D29AF7}"/>
              </a:ext>
            </a:extLst>
          </p:cNvPr>
          <p:cNvSpPr>
            <a:spLocks noGrp="1"/>
          </p:cNvSpPr>
          <p:nvPr>
            <p:ph type="sldNum" sz="quarter" idx="12"/>
          </p:nvPr>
        </p:nvSpPr>
        <p:spPr/>
        <p:txBody>
          <a:bodyPr/>
          <a:lstStyle/>
          <a:p>
            <a:fld id="{D57F1E4F-1CFF-5643-939E-217C01CDF565}" type="slidenum">
              <a:rPr lang="en-US" smtClean="0"/>
              <a:pPr/>
              <a:t>42</a:t>
            </a:fld>
            <a:endParaRPr lang="en-US" dirty="0"/>
          </a:p>
        </p:txBody>
      </p:sp>
      <p:sp>
        <p:nvSpPr>
          <p:cNvPr id="6" name="TextBox 5">
            <a:extLst>
              <a:ext uri="{FF2B5EF4-FFF2-40B4-BE49-F238E27FC236}">
                <a16:creationId xmlns:a16="http://schemas.microsoft.com/office/drawing/2014/main" id="{7DE4C192-0552-4AEA-8D79-17331993B8B9}"/>
              </a:ext>
            </a:extLst>
          </p:cNvPr>
          <p:cNvSpPr txBox="1"/>
          <p:nvPr/>
        </p:nvSpPr>
        <p:spPr>
          <a:xfrm>
            <a:off x="84083" y="21450"/>
            <a:ext cx="11939751" cy="6263253"/>
          </a:xfrm>
          <a:prstGeom prst="rect">
            <a:avLst/>
          </a:prstGeom>
          <a:noFill/>
        </p:spPr>
        <p:txBody>
          <a:bodyPr wrap="square">
            <a:spAutoFit/>
          </a:bodyPr>
          <a:lstStyle/>
          <a:p>
            <a:pPr>
              <a:spcAft>
                <a:spcPts val="600"/>
              </a:spcAft>
            </a:pPr>
            <a:r>
              <a:rPr lang="en-US" sz="3600" b="1" dirty="0">
                <a:solidFill>
                  <a:schemeClr val="bg1"/>
                </a:solidFill>
                <a:latin typeface="Candara" panose="020E0502030303020204" pitchFamily="34" charset="0"/>
                <a:ea typeface="Times New Roman" panose="02020603050405020304" pitchFamily="18" charset="0"/>
              </a:rPr>
              <a:t>SPOKEN.WORD.ORIGINAL.SEED </a:t>
            </a:r>
          </a:p>
          <a:p>
            <a:pPr>
              <a:spcAft>
                <a:spcPts val="600"/>
              </a:spcAft>
            </a:pPr>
            <a:r>
              <a:rPr lang="en-US" sz="3600" b="1" dirty="0">
                <a:solidFill>
                  <a:schemeClr val="bg1"/>
                </a:solidFill>
                <a:latin typeface="Candara" panose="020E0502030303020204" pitchFamily="34" charset="0"/>
                <a:ea typeface="Times New Roman" panose="02020603050405020304" pitchFamily="18" charset="0"/>
              </a:rPr>
              <a:t>	</a:t>
            </a:r>
            <a:r>
              <a:rPr lang="en-US" sz="3600" dirty="0">
                <a:solidFill>
                  <a:schemeClr val="bg1"/>
                </a:solidFill>
                <a:latin typeface="Candara" panose="020E0502030303020204" pitchFamily="34" charset="0"/>
                <a:ea typeface="Times New Roman" panose="02020603050405020304" pitchFamily="18" charset="0"/>
              </a:rPr>
              <a:t>When God creates a man, he’s of His kind. David said, “</a:t>
            </a:r>
            <a:r>
              <a:rPr lang="en-US" sz="3600" i="1" dirty="0">
                <a:solidFill>
                  <a:schemeClr val="bg1"/>
                </a:solidFill>
                <a:latin typeface="Candara" panose="020E0502030303020204" pitchFamily="34" charset="0"/>
                <a:ea typeface="Times New Roman" panose="02020603050405020304" pitchFamily="18" charset="0"/>
              </a:rPr>
              <a:t>Thy Word have I hid in my heart that I sin not against You</a:t>
            </a:r>
            <a:r>
              <a:rPr lang="en-US" sz="3600" dirty="0">
                <a:solidFill>
                  <a:schemeClr val="bg1"/>
                </a:solidFill>
                <a:latin typeface="Candara" panose="020E0502030303020204" pitchFamily="34" charset="0"/>
                <a:ea typeface="Times New Roman" panose="02020603050405020304" pitchFamily="18" charset="0"/>
              </a:rPr>
              <a:t>.” Only thing he needed was the rain. David would’ve been all right if he could just had that rain, but the Holy Ghost wasn’t yet given. He had the Word, the Word was in him, and he could know It; he said, </a:t>
            </a:r>
            <a:r>
              <a:rPr lang="en-US" sz="3600" i="1" dirty="0">
                <a:solidFill>
                  <a:schemeClr val="bg1"/>
                </a:solidFill>
                <a:latin typeface="Candara" panose="020E0502030303020204" pitchFamily="34" charset="0"/>
                <a:ea typeface="Times New Roman" panose="02020603050405020304" pitchFamily="18" charset="0"/>
              </a:rPr>
              <a:t>“I’ve hid It in my heart, Lord. It won’t bloom out and act like It should, but I’ve hid It there Lord.</a:t>
            </a:r>
            <a:r>
              <a:rPr lang="en-US" sz="3600" dirty="0">
                <a:solidFill>
                  <a:schemeClr val="bg1"/>
                </a:solidFill>
                <a:latin typeface="Candara" panose="020E0502030303020204" pitchFamily="34" charset="0"/>
                <a:ea typeface="Times New Roman" panose="02020603050405020304" pitchFamily="18" charset="0"/>
              </a:rPr>
              <a:t>” But when Jesus came, which was the Word made manifest took the germ life out of it… And if David’s cup run over, what ought ours to do? 							</a:t>
            </a:r>
            <a:r>
              <a:rPr lang="en-US" sz="3200" dirty="0">
                <a:solidFill>
                  <a:schemeClr val="bg1"/>
                </a:solidFill>
                <a:latin typeface="Candara" panose="020E0502030303020204" pitchFamily="34" charset="0"/>
                <a:ea typeface="Times New Roman" panose="02020603050405020304" pitchFamily="18" charset="0"/>
              </a:rPr>
              <a:t>	62-0318</a:t>
            </a:r>
            <a:endParaRPr lang="en-US" sz="2800" dirty="0">
              <a:solidFill>
                <a:schemeClr val="bg1"/>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49792213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457201"/>
            <a:ext cx="9144000" cy="1470025"/>
          </a:xfrm>
        </p:spPr>
        <p:txBody>
          <a:bodyPr>
            <a:noAutofit/>
          </a:bodyPr>
          <a:lstStyle/>
          <a:p>
            <a:r>
              <a:rPr lang="en-US" sz="11500" dirty="0">
                <a:solidFill>
                  <a:schemeClr val="tx2">
                    <a:lumMod val="75000"/>
                  </a:schemeClr>
                </a:solidFill>
                <a:latin typeface="Candara" panose="020E0502030303020204" pitchFamily="34" charset="0"/>
              </a:rPr>
              <a:t>The Effect </a:t>
            </a:r>
            <a:br>
              <a:rPr lang="en-US" sz="11500" dirty="0">
                <a:solidFill>
                  <a:schemeClr val="tx2">
                    <a:lumMod val="75000"/>
                  </a:schemeClr>
                </a:solidFill>
                <a:latin typeface="Candara" panose="020E0502030303020204" pitchFamily="34" charset="0"/>
              </a:rPr>
            </a:br>
            <a:r>
              <a:rPr lang="en-US" sz="6000" dirty="0">
                <a:solidFill>
                  <a:schemeClr val="tx2">
                    <a:lumMod val="75000"/>
                  </a:schemeClr>
                </a:solidFill>
                <a:latin typeface="Candara" panose="020E0502030303020204" pitchFamily="34" charset="0"/>
              </a:rPr>
              <a:t>of the Open Book</a:t>
            </a:r>
          </a:p>
        </p:txBody>
      </p:sp>
      <p:sp>
        <p:nvSpPr>
          <p:cNvPr id="3" name="Subtitle 2"/>
          <p:cNvSpPr>
            <a:spLocks noGrp="1"/>
          </p:cNvSpPr>
          <p:nvPr>
            <p:ph type="subTitle" idx="1"/>
          </p:nvPr>
        </p:nvSpPr>
        <p:spPr>
          <a:xfrm>
            <a:off x="1828800" y="5791200"/>
            <a:ext cx="8305800" cy="685800"/>
          </a:xfrm>
        </p:spPr>
        <p:txBody>
          <a:bodyPr>
            <a:noAutofit/>
          </a:bodyPr>
          <a:lstStyle/>
          <a:p>
            <a:pPr algn="l"/>
            <a:r>
              <a:rPr lang="en-US" sz="4400" b="1" dirty="0">
                <a:solidFill>
                  <a:schemeClr val="tx2">
                    <a:lumMod val="75000"/>
                  </a:schemeClr>
                </a:solidFill>
                <a:latin typeface="Candara" panose="020E0502030303020204" pitchFamily="34" charset="0"/>
              </a:rPr>
              <a:t>LUKE 4:16-19</a:t>
            </a:r>
            <a:endParaRPr lang="en-US" sz="4400" i="1" dirty="0">
              <a:solidFill>
                <a:schemeClr val="tx2">
                  <a:lumMod val="75000"/>
                </a:schemeClr>
              </a:solidFill>
              <a:latin typeface="Candara" panose="020E0502030303020204" pitchFamily="34" charset="0"/>
            </a:endParaRPr>
          </a:p>
        </p:txBody>
      </p:sp>
      <p:sp>
        <p:nvSpPr>
          <p:cNvPr id="4" name="Date Placeholder 3">
            <a:extLst>
              <a:ext uri="{FF2B5EF4-FFF2-40B4-BE49-F238E27FC236}">
                <a16:creationId xmlns:a16="http://schemas.microsoft.com/office/drawing/2014/main" id="{97F8A360-4394-548A-5263-3D77BA254F5C}"/>
              </a:ext>
            </a:extLst>
          </p:cNvPr>
          <p:cNvSpPr>
            <a:spLocks noGrp="1"/>
          </p:cNvSpPr>
          <p:nvPr>
            <p:ph type="dt" sz="half" idx="10"/>
          </p:nvPr>
        </p:nvSpPr>
        <p:spPr/>
        <p:txBody>
          <a:bodyPr/>
          <a:lstStyle/>
          <a:p>
            <a:r>
              <a:rPr lang="en-US"/>
              <a:t>1-5-2024</a:t>
            </a:r>
            <a:endParaRPr lang="en-US" dirty="0"/>
          </a:p>
        </p:txBody>
      </p:sp>
      <p:sp>
        <p:nvSpPr>
          <p:cNvPr id="5" name="Footer Placeholder 4">
            <a:extLst>
              <a:ext uri="{FF2B5EF4-FFF2-40B4-BE49-F238E27FC236}">
                <a16:creationId xmlns:a16="http://schemas.microsoft.com/office/drawing/2014/main" id="{C2024E38-2AE0-6D5C-B886-87748CBB7165}"/>
              </a:ext>
            </a:extLst>
          </p:cNvPr>
          <p:cNvSpPr>
            <a:spLocks noGrp="1"/>
          </p:cNvSpPr>
          <p:nvPr>
            <p:ph type="ftr" sz="quarter" idx="11"/>
          </p:nvPr>
        </p:nvSpPr>
        <p:spPr/>
        <p:txBody>
          <a:bodyPr/>
          <a:lstStyle/>
          <a:p>
            <a:r>
              <a:rPr lang="en-US"/>
              <a:t>The Open Book</a:t>
            </a:r>
            <a:endParaRPr lang="en-US" dirty="0"/>
          </a:p>
        </p:txBody>
      </p:sp>
      <p:sp>
        <p:nvSpPr>
          <p:cNvPr id="6" name="Slide Number Placeholder 5">
            <a:extLst>
              <a:ext uri="{FF2B5EF4-FFF2-40B4-BE49-F238E27FC236}">
                <a16:creationId xmlns:a16="http://schemas.microsoft.com/office/drawing/2014/main" id="{428625AE-4AE2-A46C-E56B-96C0E942604E}"/>
              </a:ext>
            </a:extLst>
          </p:cNvPr>
          <p:cNvSpPr>
            <a:spLocks noGrp="1"/>
          </p:cNvSpPr>
          <p:nvPr>
            <p:ph type="sldNum" sz="quarter" idx="12"/>
          </p:nvPr>
        </p:nvSpPr>
        <p:spPr/>
        <p:txBody>
          <a:bodyPr/>
          <a:lstStyle/>
          <a:p>
            <a:fld id="{D57F1E4F-1CFF-5643-939E-217C01CDF565}" type="slidenum">
              <a:rPr lang="en-US" smtClean="0"/>
              <a:pPr/>
              <a:t>43</a:t>
            </a:fld>
            <a:endParaRPr lang="en-US"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7655" y="152400"/>
            <a:ext cx="11855669" cy="6247864"/>
          </a:xfrm>
          <a:prstGeom prst="rect">
            <a:avLst/>
          </a:prstGeom>
        </p:spPr>
        <p:txBody>
          <a:bodyPr wrap="square">
            <a:spAutoFit/>
          </a:bodyPr>
          <a:lstStyle/>
          <a:p>
            <a:r>
              <a:rPr lang="en-US" sz="4000" b="1" dirty="0">
                <a:solidFill>
                  <a:schemeClr val="bg1"/>
                </a:solidFill>
                <a:latin typeface="Candara" panose="020E0502030303020204" pitchFamily="34" charset="0"/>
              </a:rPr>
              <a:t>GOD'S.POWER.TO.TRANSFORM</a:t>
            </a:r>
          </a:p>
          <a:p>
            <a:r>
              <a:rPr lang="en-US" sz="3600" dirty="0">
                <a:solidFill>
                  <a:schemeClr val="bg1"/>
                </a:solidFill>
                <a:latin typeface="Candara" panose="020E0502030303020204" pitchFamily="34" charset="0"/>
              </a:rPr>
              <a:t>	…But since the opening of those Seven Seals, of them Angels just behind the mountain yonder, This has become </a:t>
            </a:r>
            <a:r>
              <a:rPr lang="en-US" sz="3600" b="1" dirty="0">
                <a:solidFill>
                  <a:schemeClr val="bg1"/>
                </a:solidFill>
                <a:latin typeface="Candara" panose="020E0502030303020204" pitchFamily="34" charset="0"/>
              </a:rPr>
              <a:t>a new Book</a:t>
            </a:r>
            <a:r>
              <a:rPr lang="en-US" sz="3600" dirty="0">
                <a:solidFill>
                  <a:schemeClr val="bg1"/>
                </a:solidFill>
                <a:latin typeface="Candara" panose="020E0502030303020204" pitchFamily="34" charset="0"/>
              </a:rPr>
              <a:t>. It's the things that's been hid, is being revealed as God promised in Revelation 10, He would do it. </a:t>
            </a:r>
          </a:p>
          <a:p>
            <a:r>
              <a:rPr lang="en-US" sz="3600" dirty="0">
                <a:solidFill>
                  <a:schemeClr val="bg1"/>
                </a:solidFill>
                <a:latin typeface="Candara" panose="020E0502030303020204" pitchFamily="34" charset="0"/>
              </a:rPr>
              <a:t>	And we are the privileged people that God has chosen, of the earth, that we might see and understand these things… </a:t>
            </a:r>
          </a:p>
          <a:p>
            <a:endParaRPr lang="en-US" sz="3600" dirty="0">
              <a:solidFill>
                <a:schemeClr val="bg1"/>
              </a:solidFill>
              <a:latin typeface="Candara" panose="020E0502030303020204" pitchFamily="34" charset="0"/>
            </a:endParaRPr>
          </a:p>
          <a:p>
            <a:endParaRPr lang="en-US" sz="3600" dirty="0">
              <a:solidFill>
                <a:schemeClr val="bg1"/>
              </a:solidFill>
              <a:latin typeface="Candara" panose="020E0502030303020204" pitchFamily="34" charset="0"/>
            </a:endParaRPr>
          </a:p>
          <a:p>
            <a:r>
              <a:rPr lang="en-US" sz="3600" dirty="0">
                <a:solidFill>
                  <a:schemeClr val="bg1"/>
                </a:solidFill>
                <a:latin typeface="Candara" panose="020E0502030303020204" pitchFamily="34" charset="0"/>
              </a:rPr>
              <a:t>65-0911</a:t>
            </a:r>
          </a:p>
        </p:txBody>
      </p:sp>
      <p:pic>
        <p:nvPicPr>
          <p:cNvPr id="5" name="Picture 4" descr="BIBLE.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831264" y="3992374"/>
            <a:ext cx="6203081" cy="3486700"/>
          </a:xfrm>
          <a:prstGeom prst="rect">
            <a:avLst/>
          </a:prstGeom>
        </p:spPr>
      </p:pic>
      <p:sp>
        <p:nvSpPr>
          <p:cNvPr id="6" name="Date Placeholder 5"/>
          <p:cNvSpPr>
            <a:spLocks noGrp="1"/>
          </p:cNvSpPr>
          <p:nvPr>
            <p:ph type="dt" sz="half" idx="10"/>
          </p:nvPr>
        </p:nvSpPr>
        <p:spPr/>
        <p:txBody>
          <a:bodyPr/>
          <a:lstStyle/>
          <a:p>
            <a:r>
              <a:rPr lang="en-US"/>
              <a:t>1-5-2024</a:t>
            </a:r>
          </a:p>
        </p:txBody>
      </p:sp>
      <p:sp>
        <p:nvSpPr>
          <p:cNvPr id="7" name="Slide Number Placeholder 6"/>
          <p:cNvSpPr>
            <a:spLocks noGrp="1"/>
          </p:cNvSpPr>
          <p:nvPr>
            <p:ph type="sldNum" sz="quarter" idx="12"/>
          </p:nvPr>
        </p:nvSpPr>
        <p:spPr/>
        <p:txBody>
          <a:bodyPr/>
          <a:lstStyle/>
          <a:p>
            <a:fld id="{10E2ABC3-AE4C-4B4E-A8EA-F0F8409DB4D6}" type="slidenum">
              <a:rPr lang="en-US" smtClean="0"/>
              <a:pPr/>
              <a:t>44</a:t>
            </a:fld>
            <a:endParaRPr lang="en-US"/>
          </a:p>
        </p:txBody>
      </p:sp>
      <p:sp>
        <p:nvSpPr>
          <p:cNvPr id="8" name="Footer Placeholder 7"/>
          <p:cNvSpPr>
            <a:spLocks noGrp="1"/>
          </p:cNvSpPr>
          <p:nvPr>
            <p:ph type="ftr" sz="quarter" idx="11"/>
          </p:nvPr>
        </p:nvSpPr>
        <p:spPr/>
        <p:txBody>
          <a:bodyPr/>
          <a:lstStyle/>
          <a:p>
            <a:r>
              <a:rPr lang="en-US"/>
              <a:t>The Open Book</a:t>
            </a: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1-5-2024</a:t>
            </a:r>
          </a:p>
        </p:txBody>
      </p:sp>
      <p:sp>
        <p:nvSpPr>
          <p:cNvPr id="3" name="Footer Placeholder 2"/>
          <p:cNvSpPr>
            <a:spLocks noGrp="1"/>
          </p:cNvSpPr>
          <p:nvPr>
            <p:ph type="ftr" sz="quarter" idx="11"/>
          </p:nvPr>
        </p:nvSpPr>
        <p:spPr/>
        <p:txBody>
          <a:bodyPr/>
          <a:lstStyle/>
          <a:p>
            <a:r>
              <a:rPr lang="en-US" dirty="0"/>
              <a:t>The Open Book</a:t>
            </a:r>
          </a:p>
        </p:txBody>
      </p:sp>
      <p:sp>
        <p:nvSpPr>
          <p:cNvPr id="4" name="Slide Number Placeholder 3"/>
          <p:cNvSpPr>
            <a:spLocks noGrp="1"/>
          </p:cNvSpPr>
          <p:nvPr>
            <p:ph type="sldNum" sz="quarter" idx="12"/>
          </p:nvPr>
        </p:nvSpPr>
        <p:spPr/>
        <p:txBody>
          <a:bodyPr/>
          <a:lstStyle/>
          <a:p>
            <a:fld id="{10E2ABC3-AE4C-4B4E-A8EA-F0F8409DB4D6}" type="slidenum">
              <a:rPr lang="en-US" smtClean="0"/>
              <a:pPr/>
              <a:t>45</a:t>
            </a:fld>
            <a:endParaRPr lang="en-US"/>
          </a:p>
        </p:txBody>
      </p:sp>
      <p:sp>
        <p:nvSpPr>
          <p:cNvPr id="5" name="Rectangle 2"/>
          <p:cNvSpPr txBox="1">
            <a:spLocks noChangeArrowheads="1"/>
          </p:cNvSpPr>
          <p:nvPr/>
        </p:nvSpPr>
        <p:spPr>
          <a:xfrm>
            <a:off x="115613" y="219869"/>
            <a:ext cx="11666483" cy="990600"/>
          </a:xfrm>
          <a:prstGeom prst="rect">
            <a:avLst/>
          </a:prstGeom>
        </p:spPr>
        <p:txBody>
          <a:bodyPr>
            <a:noAutofit/>
          </a:bodyPr>
          <a:lstStyle/>
          <a:p>
            <a:pPr algn="ctr">
              <a:spcBef>
                <a:spcPct val="0"/>
              </a:spcBef>
              <a:defRPr/>
            </a:pPr>
            <a:r>
              <a:rPr lang="en-US" sz="6000" b="1" dirty="0">
                <a:solidFill>
                  <a:schemeClr val="bg1"/>
                </a:solidFill>
                <a:latin typeface="Candara" panose="020E0502030303020204" pitchFamily="34" charset="0"/>
                <a:ea typeface="+mj-ea"/>
                <a:cs typeface="Arial" pitchFamily="34" charset="0"/>
              </a:rPr>
              <a:t>Triple Anointing of the Antichrist </a:t>
            </a:r>
          </a:p>
        </p:txBody>
      </p:sp>
      <p:sp>
        <p:nvSpPr>
          <p:cNvPr id="7" name="Rectangle 3"/>
          <p:cNvSpPr txBox="1">
            <a:spLocks noChangeArrowheads="1"/>
          </p:cNvSpPr>
          <p:nvPr/>
        </p:nvSpPr>
        <p:spPr>
          <a:xfrm>
            <a:off x="1559208" y="1354137"/>
            <a:ext cx="8077200" cy="4149725"/>
          </a:xfrm>
          <a:prstGeom prst="rect">
            <a:avLst/>
          </a:prstGeom>
        </p:spPr>
        <p:txBody>
          <a:bodyPr/>
          <a:lstStyle/>
          <a:p>
            <a:pPr marL="609600" indent="-609600">
              <a:spcBef>
                <a:spcPct val="20000"/>
              </a:spcBef>
              <a:buFont typeface="Wingdings" pitchFamily="2" charset="2"/>
              <a:buAutoNum type="arabicPeriod"/>
              <a:defRPr/>
            </a:pPr>
            <a:r>
              <a:rPr lang="en-US" sz="5400" dirty="0">
                <a:solidFill>
                  <a:schemeClr val="bg1"/>
                </a:solidFill>
                <a:latin typeface="Albertus" pitchFamily="34" charset="0"/>
              </a:rPr>
              <a:t>Religious</a:t>
            </a:r>
          </a:p>
          <a:p>
            <a:pPr marL="609600" indent="-609600">
              <a:spcBef>
                <a:spcPct val="20000"/>
              </a:spcBef>
              <a:buFont typeface="Wingdings" pitchFamily="2" charset="2"/>
              <a:buAutoNum type="arabicPeriod"/>
              <a:defRPr/>
            </a:pPr>
            <a:r>
              <a:rPr lang="en-US" sz="5400" dirty="0">
                <a:solidFill>
                  <a:schemeClr val="bg1"/>
                </a:solidFill>
                <a:latin typeface="Albertus" pitchFamily="34" charset="0"/>
              </a:rPr>
              <a:t>Political </a:t>
            </a:r>
            <a:r>
              <a:rPr lang="en-US" sz="4400" dirty="0">
                <a:solidFill>
                  <a:schemeClr val="bg1"/>
                </a:solidFill>
                <a:latin typeface="Albertus" pitchFamily="34" charset="0"/>
              </a:rPr>
              <a:t> </a:t>
            </a:r>
          </a:p>
          <a:p>
            <a:pPr marL="609600" indent="-609600">
              <a:spcBef>
                <a:spcPct val="20000"/>
              </a:spcBef>
              <a:buFont typeface="Wingdings" pitchFamily="2" charset="2"/>
              <a:buAutoNum type="arabicPeriod"/>
              <a:defRPr/>
            </a:pPr>
            <a:r>
              <a:rPr lang="en-US" sz="5400" dirty="0">
                <a:solidFill>
                  <a:schemeClr val="bg1"/>
                </a:solidFill>
                <a:latin typeface="Albertus" pitchFamily="34" charset="0"/>
              </a:rPr>
              <a:t>Demon powers</a:t>
            </a:r>
          </a:p>
        </p:txBody>
      </p:sp>
      <p:pic>
        <p:nvPicPr>
          <p:cNvPr id="8" name="Picture 7" descr="redfire.gif"/>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118130" y="1066800"/>
            <a:ext cx="5036557" cy="3147848"/>
          </a:xfrm>
          <a:prstGeom prst="rect">
            <a:avLst/>
          </a:prstGeom>
          <a:ln>
            <a:noFill/>
          </a:ln>
          <a:effectLst>
            <a:softEdge rad="317500"/>
          </a:effectLst>
        </p:spPr>
      </p:pic>
      <p:sp>
        <p:nvSpPr>
          <p:cNvPr id="9" name="TextBox 8">
            <a:extLst>
              <a:ext uri="{FF2B5EF4-FFF2-40B4-BE49-F238E27FC236}">
                <a16:creationId xmlns:a16="http://schemas.microsoft.com/office/drawing/2014/main" id="{B9021599-8884-A077-DA62-00B367C0D669}"/>
              </a:ext>
            </a:extLst>
          </p:cNvPr>
          <p:cNvSpPr txBox="1"/>
          <p:nvPr/>
        </p:nvSpPr>
        <p:spPr>
          <a:xfrm>
            <a:off x="229354" y="4534366"/>
            <a:ext cx="11733291" cy="2000548"/>
          </a:xfrm>
          <a:prstGeom prst="rect">
            <a:avLst/>
          </a:prstGeom>
          <a:noFill/>
        </p:spPr>
        <p:txBody>
          <a:bodyPr wrap="square">
            <a:spAutoFit/>
          </a:bodyPr>
          <a:lstStyle/>
          <a:p>
            <a:r>
              <a:rPr lang="en-US" sz="2800" b="1" dirty="0">
                <a:solidFill>
                  <a:schemeClr val="bg1"/>
                </a:solidFill>
              </a:rPr>
              <a:t>POSSESSING.THE.GATE.OF.THE.ENEMY.AFTER.TRIAL</a:t>
            </a:r>
          </a:p>
          <a:p>
            <a:r>
              <a:rPr lang="en-US" sz="2400" dirty="0">
                <a:solidFill>
                  <a:schemeClr val="bg1"/>
                </a:solidFill>
              </a:rPr>
              <a:t>153 The whole system has become polluted, the world system, church system, political system. Politics is so corrupted… everywhere are dictators, it's all corruption. The church has become the same way. Families have become the same way. It's just corruption, Sodom!</a:t>
            </a:r>
            <a:r>
              <a:rPr lang="en-US" sz="2000" dirty="0">
                <a:solidFill>
                  <a:schemeClr val="bg1"/>
                </a:solidFill>
              </a:rPr>
              <a:t> 64-0322</a:t>
            </a:r>
            <a:r>
              <a:rPr lang="en-US" sz="2400" dirty="0">
                <a:solidFill>
                  <a:schemeClr val="bg1"/>
                </a:solidFill>
              </a:rPr>
              <a:t> </a:t>
            </a: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ppt_x"/>
                                          </p:val>
                                        </p:tav>
                                        <p:tav tm="100000">
                                          <p:val>
                                            <p:strVal val="#ppt_x"/>
                                          </p:val>
                                        </p:tav>
                                      </p:tavLst>
                                    </p:anim>
                                    <p:anim calcmode="lin" valueType="num">
                                      <p:cBhvr additive="base">
                                        <p:cTn id="8" dur="1000" fill="hold"/>
                                        <p:tgtEl>
                                          <p:spTgt spid="5"/>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 calcmode="lin" valueType="num">
                                      <p:cBhvr additive="base">
                                        <p:cTn id="13" dur="2000" fill="hold"/>
                                        <p:tgtEl>
                                          <p:spTgt spid="7">
                                            <p:txEl>
                                              <p:pRg st="0" end="0"/>
                                            </p:txEl>
                                          </p:spTgt>
                                        </p:tgtEl>
                                        <p:attrNameLst>
                                          <p:attrName>ppt_x</p:attrName>
                                        </p:attrNameLst>
                                      </p:cBhvr>
                                      <p:tavLst>
                                        <p:tav tm="0">
                                          <p:val>
                                            <p:strVal val="1+#ppt_w/2"/>
                                          </p:val>
                                        </p:tav>
                                        <p:tav tm="100000">
                                          <p:val>
                                            <p:strVal val="#ppt_x"/>
                                          </p:val>
                                        </p:tav>
                                      </p:tavLst>
                                    </p:anim>
                                    <p:anim calcmode="lin" valueType="num">
                                      <p:cBhvr additive="base">
                                        <p:cTn id="14" dur="2000" fill="hold"/>
                                        <p:tgtEl>
                                          <p:spTgt spid="7">
                                            <p:txEl>
                                              <p:pRg st="0" end="0"/>
                                            </p:txEl>
                                          </p:spTgt>
                                        </p:tgtEl>
                                        <p:attrNameLst>
                                          <p:attrName>ppt_y</p:attrName>
                                        </p:attrNameLst>
                                      </p:cBhvr>
                                      <p:tavLst>
                                        <p:tav tm="0">
                                          <p:val>
                                            <p:strVal val="#ppt_y"/>
                                          </p:val>
                                        </p:tav>
                                        <p:tav tm="100000">
                                          <p:val>
                                            <p:strVal val="#ppt_y"/>
                                          </p:val>
                                        </p:tav>
                                      </p:tavLst>
                                    </p:anim>
                                  </p:childTnLst>
                                </p:cTn>
                              </p:par>
                              <p:par>
                                <p:cTn id="15" presetID="2" presetClass="entr" presetSubtype="2" fill="hold" nodeType="with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 calcmode="lin" valueType="num">
                                      <p:cBhvr additive="base">
                                        <p:cTn id="17" dur="2000" fill="hold"/>
                                        <p:tgtEl>
                                          <p:spTgt spid="7">
                                            <p:txEl>
                                              <p:pRg st="1" end="1"/>
                                            </p:txEl>
                                          </p:spTgt>
                                        </p:tgtEl>
                                        <p:attrNameLst>
                                          <p:attrName>ppt_x</p:attrName>
                                        </p:attrNameLst>
                                      </p:cBhvr>
                                      <p:tavLst>
                                        <p:tav tm="0">
                                          <p:val>
                                            <p:strVal val="1+#ppt_w/2"/>
                                          </p:val>
                                        </p:tav>
                                        <p:tav tm="100000">
                                          <p:val>
                                            <p:strVal val="#ppt_x"/>
                                          </p:val>
                                        </p:tav>
                                      </p:tavLst>
                                    </p:anim>
                                    <p:anim calcmode="lin" valueType="num">
                                      <p:cBhvr additive="base">
                                        <p:cTn id="18" dur="2000" fill="hold"/>
                                        <p:tgtEl>
                                          <p:spTgt spid="7">
                                            <p:txEl>
                                              <p:pRg st="1" end="1"/>
                                            </p:txEl>
                                          </p:spTgt>
                                        </p:tgtEl>
                                        <p:attrNameLst>
                                          <p:attrName>ppt_y</p:attrName>
                                        </p:attrNameLst>
                                      </p:cBhvr>
                                      <p:tavLst>
                                        <p:tav tm="0">
                                          <p:val>
                                            <p:strVal val="#ppt_y"/>
                                          </p:val>
                                        </p:tav>
                                        <p:tav tm="100000">
                                          <p:val>
                                            <p:strVal val="#ppt_y"/>
                                          </p:val>
                                        </p:tav>
                                      </p:tavLst>
                                    </p:anim>
                                  </p:childTnLst>
                                </p:cTn>
                              </p:par>
                              <p:par>
                                <p:cTn id="19" presetID="2" presetClass="entr" presetSubtype="2" fill="hold" nodeType="withEffect">
                                  <p:stCondLst>
                                    <p:cond delay="0"/>
                                  </p:stCondLst>
                                  <p:childTnLst>
                                    <p:set>
                                      <p:cBhvr>
                                        <p:cTn id="20" dur="1" fill="hold">
                                          <p:stCondLst>
                                            <p:cond delay="0"/>
                                          </p:stCondLst>
                                        </p:cTn>
                                        <p:tgtEl>
                                          <p:spTgt spid="7">
                                            <p:txEl>
                                              <p:pRg st="2" end="2"/>
                                            </p:txEl>
                                          </p:spTgt>
                                        </p:tgtEl>
                                        <p:attrNameLst>
                                          <p:attrName>style.visibility</p:attrName>
                                        </p:attrNameLst>
                                      </p:cBhvr>
                                      <p:to>
                                        <p:strVal val="visible"/>
                                      </p:to>
                                    </p:set>
                                    <p:anim calcmode="lin" valueType="num">
                                      <p:cBhvr additive="base">
                                        <p:cTn id="21" dur="2000" fill="hold"/>
                                        <p:tgtEl>
                                          <p:spTgt spid="7">
                                            <p:txEl>
                                              <p:pRg st="2" end="2"/>
                                            </p:txEl>
                                          </p:spTgt>
                                        </p:tgtEl>
                                        <p:attrNameLst>
                                          <p:attrName>ppt_x</p:attrName>
                                        </p:attrNameLst>
                                      </p:cBhvr>
                                      <p:tavLst>
                                        <p:tav tm="0">
                                          <p:val>
                                            <p:strVal val="1+#ppt_w/2"/>
                                          </p:val>
                                        </p:tav>
                                        <p:tav tm="100000">
                                          <p:val>
                                            <p:strVal val="#ppt_x"/>
                                          </p:val>
                                        </p:tav>
                                      </p:tavLst>
                                    </p:anim>
                                    <p:anim calcmode="lin" valueType="num">
                                      <p:cBhvr additive="base">
                                        <p:cTn id="22" dur="2000" fill="hold"/>
                                        <p:tgtEl>
                                          <p:spTgt spid="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52"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Scale>
                                      <p:cBhvr>
                                        <p:cTn id="27" dur="5000" decel="50000" fill="hold">
                                          <p:stCondLst>
                                            <p:cond delay="0"/>
                                          </p:stCondLst>
                                        </p:cTn>
                                        <p:tgtEl>
                                          <p:spTgt spid="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8" dur="5000" decel="50000" fill="hold">
                                          <p:stCondLst>
                                            <p:cond delay="0"/>
                                          </p:stCondLst>
                                        </p:cTn>
                                        <p:tgtEl>
                                          <p:spTgt spid="8"/>
                                        </p:tgtEl>
                                        <p:attrNameLst>
                                          <p:attrName>ppt_x</p:attrName>
                                          <p:attrName>ppt_y</p:attrName>
                                        </p:attrNameLst>
                                      </p:cBhvr>
                                    </p:animMotion>
                                    <p:animEffect transition="in" filter="fade">
                                      <p:cBhvr>
                                        <p:cTn id="29" dur="5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1-5-2024</a:t>
            </a:r>
          </a:p>
        </p:txBody>
      </p:sp>
      <p:sp>
        <p:nvSpPr>
          <p:cNvPr id="3" name="Footer Placeholder 2"/>
          <p:cNvSpPr>
            <a:spLocks noGrp="1"/>
          </p:cNvSpPr>
          <p:nvPr>
            <p:ph type="ftr" sz="quarter" idx="11"/>
          </p:nvPr>
        </p:nvSpPr>
        <p:spPr/>
        <p:txBody>
          <a:bodyPr/>
          <a:lstStyle/>
          <a:p>
            <a:r>
              <a:rPr lang="en-US"/>
              <a:t>The Open Book</a:t>
            </a:r>
          </a:p>
        </p:txBody>
      </p:sp>
      <p:sp>
        <p:nvSpPr>
          <p:cNvPr id="4" name="Slide Number Placeholder 3"/>
          <p:cNvSpPr>
            <a:spLocks noGrp="1"/>
          </p:cNvSpPr>
          <p:nvPr>
            <p:ph type="sldNum" sz="quarter" idx="12"/>
          </p:nvPr>
        </p:nvSpPr>
        <p:spPr/>
        <p:txBody>
          <a:bodyPr/>
          <a:lstStyle/>
          <a:p>
            <a:fld id="{10E2ABC3-AE4C-4B4E-A8EA-F0F8409DB4D6}" type="slidenum">
              <a:rPr lang="en-US" smtClean="0"/>
              <a:pPr/>
              <a:t>46</a:t>
            </a:fld>
            <a:endParaRPr lang="en-US"/>
          </a:p>
        </p:txBody>
      </p:sp>
      <p:sp>
        <p:nvSpPr>
          <p:cNvPr id="5" name="Rectangle 4"/>
          <p:cNvSpPr/>
          <p:nvPr/>
        </p:nvSpPr>
        <p:spPr>
          <a:xfrm>
            <a:off x="178676" y="0"/>
            <a:ext cx="11834648" cy="6370975"/>
          </a:xfrm>
          <a:prstGeom prst="rect">
            <a:avLst/>
          </a:prstGeom>
        </p:spPr>
        <p:txBody>
          <a:bodyPr wrap="square">
            <a:spAutoFit/>
          </a:bodyPr>
          <a:lstStyle/>
          <a:p>
            <a:r>
              <a:rPr lang="en-US" sz="4800" b="1" dirty="0">
                <a:solidFill>
                  <a:schemeClr val="bg1"/>
                </a:solidFill>
                <a:latin typeface="Candara" panose="020E0502030303020204" pitchFamily="34" charset="0"/>
              </a:rPr>
              <a:t>FROM.THAT.TIME</a:t>
            </a:r>
          </a:p>
          <a:p>
            <a:r>
              <a:rPr lang="en-US" sz="4000" dirty="0">
                <a:solidFill>
                  <a:schemeClr val="bg1"/>
                </a:solidFill>
                <a:latin typeface="Candara" panose="020E0502030303020204" pitchFamily="34" charset="0"/>
              </a:rPr>
              <a:t>	47  …But there is something that, one time you can meet some a certain time and everything will be changed. That's when you meet God, and from that time you're a changed person. A man can meet God and say, "From that time..." </a:t>
            </a:r>
            <a:r>
              <a:rPr lang="en-US" sz="4000" b="1" u="sng" dirty="0">
                <a:solidFill>
                  <a:schemeClr val="bg1"/>
                </a:solidFill>
                <a:latin typeface="Candara" panose="020E0502030303020204" pitchFamily="34" charset="0"/>
              </a:rPr>
              <a:t>You will never be the same after you meet Jesus Christ. Let me assure you that; you'll never, never be the same after you meet Jesus</a:t>
            </a:r>
            <a:r>
              <a:rPr lang="en-US" sz="4000" dirty="0">
                <a:solidFill>
                  <a:schemeClr val="bg1"/>
                </a:solidFill>
                <a:latin typeface="Candara" panose="020E0502030303020204" pitchFamily="34" charset="0"/>
              </a:rPr>
              <a:t>. Then you'd always refer back, "From that time...” 									60-0716</a:t>
            </a: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02C62E0-C7EA-714B-8081-FB9BF3B0DA81}"/>
              </a:ext>
            </a:extLst>
          </p:cNvPr>
          <p:cNvSpPr>
            <a:spLocks noGrp="1"/>
          </p:cNvSpPr>
          <p:nvPr>
            <p:ph type="dt" sz="half" idx="10"/>
          </p:nvPr>
        </p:nvSpPr>
        <p:spPr/>
        <p:txBody>
          <a:bodyPr/>
          <a:lstStyle/>
          <a:p>
            <a:r>
              <a:rPr lang="en-US"/>
              <a:t>1-5-2024</a:t>
            </a:r>
            <a:endParaRPr lang="en-US" dirty="0"/>
          </a:p>
        </p:txBody>
      </p:sp>
      <p:sp>
        <p:nvSpPr>
          <p:cNvPr id="3" name="Footer Placeholder 2">
            <a:extLst>
              <a:ext uri="{FF2B5EF4-FFF2-40B4-BE49-F238E27FC236}">
                <a16:creationId xmlns:a16="http://schemas.microsoft.com/office/drawing/2014/main" id="{2834B8CB-B2E2-0925-D2B5-A600D2B37B79}"/>
              </a:ext>
            </a:extLst>
          </p:cNvPr>
          <p:cNvSpPr>
            <a:spLocks noGrp="1"/>
          </p:cNvSpPr>
          <p:nvPr>
            <p:ph type="ftr" sz="quarter" idx="11"/>
          </p:nvPr>
        </p:nvSpPr>
        <p:spPr/>
        <p:txBody>
          <a:bodyPr/>
          <a:lstStyle/>
          <a:p>
            <a:r>
              <a:rPr lang="en-US"/>
              <a:t>The Open Book</a:t>
            </a:r>
            <a:endParaRPr lang="en-US" dirty="0"/>
          </a:p>
        </p:txBody>
      </p:sp>
      <p:sp>
        <p:nvSpPr>
          <p:cNvPr id="4" name="Slide Number Placeholder 3">
            <a:extLst>
              <a:ext uri="{FF2B5EF4-FFF2-40B4-BE49-F238E27FC236}">
                <a16:creationId xmlns:a16="http://schemas.microsoft.com/office/drawing/2014/main" id="{7F39B247-1A07-B55D-CFE0-EC87FFD8E56C}"/>
              </a:ext>
            </a:extLst>
          </p:cNvPr>
          <p:cNvSpPr>
            <a:spLocks noGrp="1"/>
          </p:cNvSpPr>
          <p:nvPr>
            <p:ph type="sldNum" sz="quarter" idx="12"/>
          </p:nvPr>
        </p:nvSpPr>
        <p:spPr/>
        <p:txBody>
          <a:bodyPr/>
          <a:lstStyle/>
          <a:p>
            <a:fld id="{D57F1E4F-1CFF-5643-939E-217C01CDF565}" type="slidenum">
              <a:rPr lang="en-US" smtClean="0"/>
              <a:pPr/>
              <a:t>47</a:t>
            </a:fld>
            <a:endParaRPr lang="en-US" dirty="0"/>
          </a:p>
        </p:txBody>
      </p:sp>
      <p:sp>
        <p:nvSpPr>
          <p:cNvPr id="6" name="TextBox 5">
            <a:extLst>
              <a:ext uri="{FF2B5EF4-FFF2-40B4-BE49-F238E27FC236}">
                <a16:creationId xmlns:a16="http://schemas.microsoft.com/office/drawing/2014/main" id="{11A57B9A-B1EF-A932-9AF9-D3436682657D}"/>
              </a:ext>
            </a:extLst>
          </p:cNvPr>
          <p:cNvSpPr txBox="1"/>
          <p:nvPr/>
        </p:nvSpPr>
        <p:spPr>
          <a:xfrm>
            <a:off x="181069" y="61110"/>
            <a:ext cx="11850986" cy="6309420"/>
          </a:xfrm>
          <a:prstGeom prst="rect">
            <a:avLst/>
          </a:prstGeom>
          <a:noFill/>
        </p:spPr>
        <p:txBody>
          <a:bodyPr wrap="square">
            <a:spAutoFit/>
          </a:bodyPr>
          <a:lstStyle/>
          <a:p>
            <a:r>
              <a:rPr lang="en-US" sz="4800" b="1" dirty="0">
                <a:solidFill>
                  <a:schemeClr val="bg1"/>
                </a:solidFill>
              </a:rPr>
              <a:t>MICAH 4:1-4</a:t>
            </a:r>
          </a:p>
          <a:p>
            <a:r>
              <a:rPr lang="en-US" sz="4000" i="1" dirty="0">
                <a:solidFill>
                  <a:schemeClr val="bg1"/>
                </a:solidFill>
              </a:rPr>
              <a:t>	But in the last days it shall come to pass, that the mountain of the house of the LORD shall be established in the top of the mountains, and it shall be exalted above the hills; and people shall flow unto it. 2 And many nations shall come, and say, Come, and let us go up to the mountain of the LORD, and to the house of the God of Jacob; and he will teach us of his ways, and we will walk in his paths: for the law shall go forth of Zion, and the word of the LORD from Jerusalem. </a:t>
            </a:r>
          </a:p>
        </p:txBody>
      </p:sp>
    </p:spTree>
    <p:extLst>
      <p:ext uri="{BB962C8B-B14F-4D97-AF65-F5344CB8AC3E}">
        <p14:creationId xmlns:p14="http://schemas.microsoft.com/office/powerpoint/2010/main" val="267118681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68476B2-B15C-A94B-17D1-5D1E59CDE380}"/>
              </a:ext>
            </a:extLst>
          </p:cNvPr>
          <p:cNvSpPr>
            <a:spLocks noGrp="1"/>
          </p:cNvSpPr>
          <p:nvPr>
            <p:ph type="dt" sz="half" idx="10"/>
          </p:nvPr>
        </p:nvSpPr>
        <p:spPr/>
        <p:txBody>
          <a:bodyPr/>
          <a:lstStyle/>
          <a:p>
            <a:r>
              <a:rPr lang="en-US"/>
              <a:t>1-5-2024</a:t>
            </a:r>
            <a:endParaRPr lang="en-US" dirty="0"/>
          </a:p>
        </p:txBody>
      </p:sp>
      <p:sp>
        <p:nvSpPr>
          <p:cNvPr id="3" name="Footer Placeholder 2">
            <a:extLst>
              <a:ext uri="{FF2B5EF4-FFF2-40B4-BE49-F238E27FC236}">
                <a16:creationId xmlns:a16="http://schemas.microsoft.com/office/drawing/2014/main" id="{95E7B85D-212F-A33E-EF61-E4E508EFFF96}"/>
              </a:ext>
            </a:extLst>
          </p:cNvPr>
          <p:cNvSpPr>
            <a:spLocks noGrp="1"/>
          </p:cNvSpPr>
          <p:nvPr>
            <p:ph type="ftr" sz="quarter" idx="11"/>
          </p:nvPr>
        </p:nvSpPr>
        <p:spPr/>
        <p:txBody>
          <a:bodyPr/>
          <a:lstStyle/>
          <a:p>
            <a:r>
              <a:rPr lang="en-US"/>
              <a:t>The Open Book</a:t>
            </a:r>
            <a:endParaRPr lang="en-US" dirty="0"/>
          </a:p>
        </p:txBody>
      </p:sp>
      <p:sp>
        <p:nvSpPr>
          <p:cNvPr id="4" name="Slide Number Placeholder 3">
            <a:extLst>
              <a:ext uri="{FF2B5EF4-FFF2-40B4-BE49-F238E27FC236}">
                <a16:creationId xmlns:a16="http://schemas.microsoft.com/office/drawing/2014/main" id="{E5F32F89-865B-2F9C-48EE-713982F3235E}"/>
              </a:ext>
            </a:extLst>
          </p:cNvPr>
          <p:cNvSpPr>
            <a:spLocks noGrp="1"/>
          </p:cNvSpPr>
          <p:nvPr>
            <p:ph type="sldNum" sz="quarter" idx="12"/>
          </p:nvPr>
        </p:nvSpPr>
        <p:spPr/>
        <p:txBody>
          <a:bodyPr/>
          <a:lstStyle/>
          <a:p>
            <a:fld id="{D57F1E4F-1CFF-5643-939E-217C01CDF565}" type="slidenum">
              <a:rPr lang="en-US" smtClean="0"/>
              <a:pPr/>
              <a:t>48</a:t>
            </a:fld>
            <a:endParaRPr lang="en-US" dirty="0"/>
          </a:p>
        </p:txBody>
      </p:sp>
      <p:sp>
        <p:nvSpPr>
          <p:cNvPr id="6" name="TextBox 5">
            <a:extLst>
              <a:ext uri="{FF2B5EF4-FFF2-40B4-BE49-F238E27FC236}">
                <a16:creationId xmlns:a16="http://schemas.microsoft.com/office/drawing/2014/main" id="{72A15C9F-1B26-052E-644D-1860B4556F73}"/>
              </a:ext>
            </a:extLst>
          </p:cNvPr>
          <p:cNvSpPr txBox="1"/>
          <p:nvPr/>
        </p:nvSpPr>
        <p:spPr>
          <a:xfrm>
            <a:off x="235390" y="136525"/>
            <a:ext cx="11715184" cy="5016758"/>
          </a:xfrm>
          <a:prstGeom prst="rect">
            <a:avLst/>
          </a:prstGeom>
          <a:noFill/>
        </p:spPr>
        <p:txBody>
          <a:bodyPr wrap="square">
            <a:spAutoFit/>
          </a:bodyPr>
          <a:lstStyle/>
          <a:p>
            <a:r>
              <a:rPr lang="en-US" sz="4000" i="1" dirty="0">
                <a:solidFill>
                  <a:schemeClr val="bg1"/>
                </a:solidFill>
              </a:rPr>
              <a:t>	3 And he shall judge among many people, and rebuke strong nations afar off; and they shall beat their swords into plowshares, and their spears into pruninghooks: nation shall not lift up a sword against nation, neither shall they learn war anymore. 4 But they shall sit every man under his vine and under his fig tree; and none shall make them afraid: for the mouth of the LORD of hosts hath spoken it.</a:t>
            </a:r>
          </a:p>
        </p:txBody>
      </p:sp>
    </p:spTree>
    <p:extLst>
      <p:ext uri="{BB962C8B-B14F-4D97-AF65-F5344CB8AC3E}">
        <p14:creationId xmlns:p14="http://schemas.microsoft.com/office/powerpoint/2010/main" val="264220962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A37CFE5-EED4-74F3-ED57-6E2739DA7AAC}"/>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20" y="10"/>
            <a:ext cx="12191980" cy="6857990"/>
          </a:xfrm>
          <a:prstGeom prst="rect">
            <a:avLst/>
          </a:prstGeom>
          <a:noFill/>
        </p:spPr>
      </p:pic>
      <p:sp>
        <p:nvSpPr>
          <p:cNvPr id="2" name="TextBox 1">
            <a:extLst>
              <a:ext uri="{FF2B5EF4-FFF2-40B4-BE49-F238E27FC236}">
                <a16:creationId xmlns:a16="http://schemas.microsoft.com/office/drawing/2014/main" id="{2721D38A-20C2-B23A-88B3-3B5D4DE1D3A3}"/>
              </a:ext>
            </a:extLst>
          </p:cNvPr>
          <p:cNvSpPr txBox="1"/>
          <p:nvPr/>
        </p:nvSpPr>
        <p:spPr>
          <a:xfrm>
            <a:off x="368567" y="3749493"/>
            <a:ext cx="6654297" cy="1569660"/>
          </a:xfrm>
          <a:prstGeom prst="rect">
            <a:avLst/>
          </a:prstGeom>
          <a:solidFill>
            <a:schemeClr val="accent1">
              <a:lumMod val="50000"/>
              <a:alpha val="62000"/>
            </a:schemeClr>
          </a:solidFill>
        </p:spPr>
        <p:txBody>
          <a:bodyPr wrap="square" rtlCol="0">
            <a:spAutoFit/>
          </a:bodyPr>
          <a:lstStyle/>
          <a:p>
            <a:r>
              <a:rPr lang="en-US" sz="9600" b="1" dirty="0">
                <a:solidFill>
                  <a:schemeClr val="bg1"/>
                </a:solidFill>
              </a:rPr>
              <a:t>WYR 2024</a:t>
            </a:r>
          </a:p>
        </p:txBody>
      </p:sp>
    </p:spTree>
    <p:extLst>
      <p:ext uri="{BB962C8B-B14F-4D97-AF65-F5344CB8AC3E}">
        <p14:creationId xmlns:p14="http://schemas.microsoft.com/office/powerpoint/2010/main" val="25974018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A person standing in front of a group of people&#10;&#10;Description automatically generated">
            <a:extLst>
              <a:ext uri="{FF2B5EF4-FFF2-40B4-BE49-F238E27FC236}">
                <a16:creationId xmlns:a16="http://schemas.microsoft.com/office/drawing/2014/main" id="{80D493CB-B7FF-89C7-8055-38F33EEBDF4D}"/>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p:blipFill>
        <p:spPr bwMode="auto">
          <a:xfrm>
            <a:off x="20" y="10"/>
            <a:ext cx="12191980" cy="6857990"/>
          </a:xfrm>
          <a:prstGeom prst="rect">
            <a:avLst/>
          </a:prstGeom>
          <a:solidFill>
            <a:srgbClr val="FFFFFF"/>
          </a:solidFill>
        </p:spPr>
      </p:pic>
    </p:spTree>
    <p:extLst>
      <p:ext uri="{BB962C8B-B14F-4D97-AF65-F5344CB8AC3E}">
        <p14:creationId xmlns:p14="http://schemas.microsoft.com/office/powerpoint/2010/main" val="204031315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A group of people standing in front of a stage&#10;&#10;Description automatically generated">
            <a:extLst>
              <a:ext uri="{FF2B5EF4-FFF2-40B4-BE49-F238E27FC236}">
                <a16:creationId xmlns:a16="http://schemas.microsoft.com/office/drawing/2014/main" id="{23F899F3-0826-995B-9AF6-6A24F0855D42}"/>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p:blipFill>
        <p:spPr bwMode="auto">
          <a:xfrm>
            <a:off x="20" y="10"/>
            <a:ext cx="12191980" cy="6857990"/>
          </a:xfrm>
          <a:prstGeom prst="rect">
            <a:avLst/>
          </a:prstGeom>
          <a:solidFill>
            <a:srgbClr val="FFFFFF"/>
          </a:solidFill>
        </p:spPr>
      </p:pic>
    </p:spTree>
    <p:extLst>
      <p:ext uri="{BB962C8B-B14F-4D97-AF65-F5344CB8AC3E}">
        <p14:creationId xmlns:p14="http://schemas.microsoft.com/office/powerpoint/2010/main" val="57432810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A person standing in front of a group of people&#10;&#10;Description automatically generated">
            <a:extLst>
              <a:ext uri="{FF2B5EF4-FFF2-40B4-BE49-F238E27FC236}">
                <a16:creationId xmlns:a16="http://schemas.microsoft.com/office/drawing/2014/main" id="{BF4A8079-AE0D-DF96-3953-44B94F1A13B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p:blipFill>
        <p:spPr bwMode="auto">
          <a:xfrm>
            <a:off x="20" y="10"/>
            <a:ext cx="12191980" cy="6857990"/>
          </a:xfrm>
          <a:prstGeom prst="rect">
            <a:avLst/>
          </a:prstGeom>
          <a:solidFill>
            <a:srgbClr val="FFFFFF"/>
          </a:solid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249454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E7F37219-9F78-DDCE-252F-6E621D911260}"/>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120650" y="68263"/>
            <a:ext cx="11950700" cy="6721475"/>
          </a:xfrm>
          <a:prstGeom prst="rect">
            <a:avLst/>
          </a:prstGeom>
          <a:noFill/>
        </p:spPr>
      </p:pic>
    </p:spTree>
    <p:extLst>
      <p:ext uri="{BB962C8B-B14F-4D97-AF65-F5344CB8AC3E}">
        <p14:creationId xmlns:p14="http://schemas.microsoft.com/office/powerpoint/2010/main" val="162958151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theme/theme1.xml><?xml version="1.0" encoding="utf-8"?>
<a:theme xmlns:a="http://schemas.openxmlformats.org/drawingml/2006/main" name="Custom">
  <a:themeElements>
    <a:clrScheme name="Custom 19">
      <a:dk1>
        <a:sysClr val="windowText" lastClr="000000"/>
      </a:dk1>
      <a:lt1>
        <a:sysClr val="window" lastClr="FFFFFF"/>
      </a:lt1>
      <a:dk2>
        <a:srgbClr val="44546A"/>
      </a:dk2>
      <a:lt2>
        <a:srgbClr val="E7E6E6"/>
      </a:lt2>
      <a:accent1>
        <a:srgbClr val="B4D0E9"/>
      </a:accent1>
      <a:accent2>
        <a:srgbClr val="476977"/>
      </a:accent2>
      <a:accent3>
        <a:srgbClr val="79BBE9"/>
      </a:accent3>
      <a:accent4>
        <a:srgbClr val="6B8043"/>
      </a:accent4>
      <a:accent5>
        <a:srgbClr val="9ACF21"/>
      </a:accent5>
      <a:accent6>
        <a:srgbClr val="CFDCA5"/>
      </a:accent6>
      <a:hlink>
        <a:srgbClr val="0563C1"/>
      </a:hlink>
      <a:folHlink>
        <a:srgbClr val="954F72"/>
      </a:folHlink>
    </a:clrScheme>
    <a:fontScheme name="Candara">
      <a:majorFont>
        <a:latin typeface="Candara" panose="020E0502030303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ndara" panose="020E0502030303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M16411175_Win32_SL_V6" id="{2596AF0E-92BF-4F5A-A2A1-B1C9D33CD0CE}" vid="{0709752F-9199-467A-B305-5274ECB683C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8" ma:contentTypeDescription="Create a new document." ma:contentTypeScope="" ma:versionID="60f5a4f2d2b0abadcf532d48ebf9cb7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7dd78129e6a1811f84807ad11c65153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9424615-5FE5-4F43-AE24-3BC9A0532687}">
  <ds:schemaRefs>
    <ds:schemaRef ds:uri="http://schemas.microsoft.com/sharepoint/v3/contenttype/forms"/>
  </ds:schemaRefs>
</ds:datastoreItem>
</file>

<file path=customXml/itemProps2.xml><?xml version="1.0" encoding="utf-8"?>
<ds:datastoreItem xmlns:ds="http://schemas.openxmlformats.org/officeDocument/2006/customXml" ds:itemID="{AF19A644-6410-4EC7-894C-877E70305DFF}">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customXml/itemProps3.xml><?xml version="1.0" encoding="utf-8"?>
<ds:datastoreItem xmlns:ds="http://schemas.openxmlformats.org/officeDocument/2006/customXml" ds:itemID="{15AD180A-D253-4F84-BD24-8EE736E6553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{9FD5F7BE-0084-4F2C-98AE-02D5779CD224}tf16411175_win32</Template>
  <TotalTime>1151</TotalTime>
  <Words>2771</Words>
  <Application>Microsoft Office PowerPoint</Application>
  <PresentationFormat>Widescreen</PresentationFormat>
  <Paragraphs>228</Paragraphs>
  <Slides>48</Slides>
  <Notes>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48</vt:i4>
      </vt:variant>
    </vt:vector>
  </HeadingPairs>
  <TitlesOfParts>
    <vt:vector size="55" baseType="lpstr">
      <vt:lpstr>Albertus</vt:lpstr>
      <vt:lpstr>Arial</vt:lpstr>
      <vt:lpstr>Calibri</vt:lpstr>
      <vt:lpstr>Candara</vt:lpstr>
      <vt:lpstr>Times New Roman</vt:lpstr>
      <vt:lpstr>Wingdings</vt:lpstr>
      <vt:lpstr>Custom</vt:lpstr>
      <vt:lpstr>The Open Book</vt:lpstr>
      <vt:lpstr>Birthdays &amp; Anniversaries in  January</vt:lpstr>
      <vt:lpstr>Bro. &amp; Sis. Smith</vt:lpstr>
      <vt:lpstr>Two Are Better Than One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Open Book Genesis 49:1</vt:lpstr>
      <vt:lpstr>PowerPoint Presentation</vt:lpstr>
      <vt:lpstr>PowerPoint Presentation</vt:lpstr>
      <vt:lpstr>PowerPoint Presentation</vt:lpstr>
      <vt:lpstr>PowerPoint Presentation</vt:lpstr>
      <vt:lpstr>The Righteous Branch</vt:lpstr>
      <vt:lpstr>PowerPoint Presentation</vt:lpstr>
      <vt:lpstr>Daniel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King Asa  Destroying Idols</vt:lpstr>
      <vt:lpstr>King Josiah  Destroying Idols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Effect  of the Open Book</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Barry Coffey</dc:creator>
  <cp:lastModifiedBy>Barry Coffey</cp:lastModifiedBy>
  <cp:revision>40</cp:revision>
  <dcterms:created xsi:type="dcterms:W3CDTF">2025-01-04T15:05:51Z</dcterms:created>
  <dcterms:modified xsi:type="dcterms:W3CDTF">2025-01-05T16:28:06Z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