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52"/>
  </p:notesMasterIdLst>
  <p:handoutMasterIdLst>
    <p:handoutMasterId r:id="rId53"/>
  </p:handoutMasterIdLst>
  <p:sldIdLst>
    <p:sldId id="409" r:id="rId5"/>
    <p:sldId id="553" r:id="rId6"/>
    <p:sldId id="336" r:id="rId7"/>
    <p:sldId id="410" r:id="rId8"/>
    <p:sldId id="539" r:id="rId9"/>
    <p:sldId id="540" r:id="rId10"/>
    <p:sldId id="541" r:id="rId11"/>
    <p:sldId id="319" r:id="rId12"/>
    <p:sldId id="300" r:id="rId13"/>
    <p:sldId id="542" r:id="rId14"/>
    <p:sldId id="317" r:id="rId15"/>
    <p:sldId id="543" r:id="rId16"/>
    <p:sldId id="544" r:id="rId17"/>
    <p:sldId id="545" r:id="rId18"/>
    <p:sldId id="546" r:id="rId19"/>
    <p:sldId id="547" r:id="rId20"/>
    <p:sldId id="282" r:id="rId21"/>
    <p:sldId id="321" r:id="rId22"/>
    <p:sldId id="322" r:id="rId23"/>
    <p:sldId id="445" r:id="rId24"/>
    <p:sldId id="456" r:id="rId25"/>
    <p:sldId id="447" r:id="rId26"/>
    <p:sldId id="448" r:id="rId27"/>
    <p:sldId id="449" r:id="rId28"/>
    <p:sldId id="450" r:id="rId29"/>
    <p:sldId id="549" r:id="rId30"/>
    <p:sldId id="550" r:id="rId31"/>
    <p:sldId id="311" r:id="rId32"/>
    <p:sldId id="552" r:id="rId33"/>
    <p:sldId id="551" r:id="rId34"/>
    <p:sldId id="515" r:id="rId35"/>
    <p:sldId id="548" r:id="rId36"/>
    <p:sldId id="411" r:id="rId37"/>
    <p:sldId id="414" r:id="rId38"/>
    <p:sldId id="413" r:id="rId39"/>
    <p:sldId id="326" r:id="rId40"/>
    <p:sldId id="342" r:id="rId41"/>
    <p:sldId id="423" r:id="rId42"/>
    <p:sldId id="323" r:id="rId43"/>
    <p:sldId id="417" r:id="rId44"/>
    <p:sldId id="418" r:id="rId45"/>
    <p:sldId id="444" r:id="rId46"/>
    <p:sldId id="507" r:id="rId47"/>
    <p:sldId id="538" r:id="rId48"/>
    <p:sldId id="320" r:id="rId49"/>
    <p:sldId id="318" r:id="rId50"/>
    <p:sldId id="44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9" autoAdjust="0"/>
    <p:restoredTop sz="96327" autoAdjust="0"/>
  </p:normalViewPr>
  <p:slideViewPr>
    <p:cSldViewPr snapToGrid="0">
      <p:cViewPr varScale="1">
        <p:scale>
          <a:sx n="94" d="100"/>
          <a:sy n="94" d="100"/>
        </p:scale>
        <p:origin x="1218"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1/15/2025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61355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Candara" panose="020E0502030303020204" pitchFamily="34" charset="0"/>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Candara" panose="020E0502030303020204" pitchFamily="34" charset="0"/>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atin typeface="Candara" panose="020E0502030303020204" pitchFamily="34" charset="0"/>
              </a:defRPr>
            </a:lvl1pPr>
            <a:lvl2pPr marL="457200" indent="0">
              <a:spcBef>
                <a:spcPts val="1800"/>
              </a:spcBef>
              <a:buNone/>
              <a:defRPr sz="2000">
                <a:latin typeface="Candara" panose="020E0502030303020204" pitchFamily="34" charset="0"/>
              </a:defRPr>
            </a:lvl2pPr>
            <a:lvl3pPr marL="914400" indent="0">
              <a:spcBef>
                <a:spcPts val="1800"/>
              </a:spcBef>
              <a:buNone/>
              <a:defRPr sz="2000">
                <a:latin typeface="Candara" panose="020E0502030303020204" pitchFamily="34" charset="0"/>
              </a:defRPr>
            </a:lvl3pPr>
            <a:lvl4pPr marL="1371600" indent="0">
              <a:spcBef>
                <a:spcPts val="1800"/>
              </a:spcBef>
              <a:buNone/>
              <a:defRPr sz="2000">
                <a:latin typeface="Candara" panose="020E0502030303020204" pitchFamily="34" charset="0"/>
              </a:defRPr>
            </a:lvl4pPr>
            <a:lvl5pPr marL="1828800" indent="0">
              <a:spcBef>
                <a:spcPts val="1800"/>
              </a:spcBef>
              <a:buNone/>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atin typeface="Candara" panose="020E0502030303020204" pitchFamily="34" charset="0"/>
              </a:defRPr>
            </a:lvl1pPr>
            <a:lvl2pPr>
              <a:spcBef>
                <a:spcPts val="600"/>
              </a:spcBef>
              <a:defRPr sz="2000">
                <a:latin typeface="Candara" panose="020E0502030303020204" pitchFamily="34" charset="0"/>
              </a:defRPr>
            </a:lvl2pPr>
            <a:lvl3pPr>
              <a:spcBef>
                <a:spcPts val="1800"/>
              </a:spcBef>
              <a:defRPr sz="2000">
                <a:latin typeface="Candara" panose="020E0502030303020204" pitchFamily="34" charset="0"/>
              </a:defRPr>
            </a:lvl3pPr>
            <a:lvl4pPr>
              <a:spcBef>
                <a:spcPts val="1800"/>
              </a:spcBef>
              <a:defRPr sz="2000">
                <a:latin typeface="Candara" panose="020E0502030303020204" pitchFamily="34" charset="0"/>
              </a:defRPr>
            </a:lvl4pPr>
            <a:lvl5pPr>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lvl1pPr>
              <a:defRPr>
                <a:latin typeface="Candara" panose="020E0502030303020204" pitchFamily="34" charset="0"/>
              </a:defRPr>
            </a:lvl1pPr>
          </a:lstStyle>
          <a:p>
            <a:r>
              <a:rPr lang="en-US"/>
              <a:t>1-15-2024</a:t>
            </a:r>
            <a:endParaRPr lang="en-US" dirty="0"/>
          </a:p>
        </p:txBody>
      </p:sp>
    </p:spTree>
    <p:extLst>
      <p:ext uri="{BB962C8B-B14F-4D97-AF65-F5344CB8AC3E}">
        <p14:creationId xmlns:p14="http://schemas.microsoft.com/office/powerpoint/2010/main" val="2244329111"/>
      </p:ext>
    </p:extLst>
  </p:cSld>
  <p:clrMapOvr>
    <a:masterClrMapping/>
  </p:clrMapOvr>
  <p:transition spd="slow">
    <p:push dir="u"/>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Candara" panose="020E0502030303020204" pitchFamily="34" charset="0"/>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atin typeface="Candara" panose="020E0502030303020204" pitchFamily="34" charset="0"/>
              </a:defRPr>
            </a:lvl1pPr>
            <a:lvl2pPr>
              <a:spcBef>
                <a:spcPts val="600"/>
              </a:spcBef>
              <a:defRPr sz="2000">
                <a:latin typeface="Candara" panose="020E0502030303020204" pitchFamily="34" charset="0"/>
              </a:defRPr>
            </a:lvl2pPr>
            <a:lvl3pPr>
              <a:spcBef>
                <a:spcPts val="1800"/>
              </a:spcBef>
              <a:defRPr sz="2000">
                <a:latin typeface="Candara" panose="020E0502030303020204" pitchFamily="34" charset="0"/>
              </a:defRPr>
            </a:lvl3pPr>
            <a:lvl4pPr>
              <a:spcBef>
                <a:spcPts val="1800"/>
              </a:spcBef>
              <a:defRPr sz="2000">
                <a:latin typeface="Candara" panose="020E0502030303020204" pitchFamily="34" charset="0"/>
              </a:defRPr>
            </a:lvl4pPr>
            <a:lvl5pPr>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atin typeface="Candara" panose="020E0502030303020204" pitchFamily="34" charset="0"/>
              </a:defRPr>
            </a:lvl1pPr>
            <a:lvl2pPr>
              <a:spcBef>
                <a:spcPts val="1800"/>
              </a:spcBef>
              <a:defRPr sz="2000">
                <a:latin typeface="Candara" panose="020E0502030303020204" pitchFamily="34" charset="0"/>
              </a:defRPr>
            </a:lvl2pPr>
            <a:lvl3pPr>
              <a:spcBef>
                <a:spcPts val="1800"/>
              </a:spcBef>
              <a:defRPr sz="2000">
                <a:latin typeface="Candara" panose="020E0502030303020204" pitchFamily="34" charset="0"/>
              </a:defRPr>
            </a:lvl3pPr>
            <a:lvl4pPr>
              <a:spcBef>
                <a:spcPts val="1800"/>
              </a:spcBef>
              <a:defRPr sz="2000">
                <a:latin typeface="Candara" panose="020E0502030303020204" pitchFamily="34" charset="0"/>
              </a:defRPr>
            </a:lvl4pPr>
            <a:lvl5pPr>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lvl1pPr>
              <a:defRPr>
                <a:latin typeface="Candara" panose="020E0502030303020204" pitchFamily="34" charset="0"/>
              </a:defRPr>
            </a:lvl1pPr>
          </a:lstStyle>
          <a:p>
            <a:r>
              <a:rPr lang="en-US"/>
              <a:t>1-15-2024</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49744719"/>
      </p:ext>
    </p:extLst>
  </p:cSld>
  <p:clrMapOvr>
    <a:masterClrMapping/>
  </p:clrMapOvr>
  <p:transition spd="slow">
    <p:push dir="u"/>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Candara" panose="020E0502030303020204" pitchFamily="34" charset="0"/>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atin typeface="Candara" panose="020E0502030303020204" pitchFamily="34" charset="0"/>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lvl1pPr>
              <a:defRPr>
                <a:latin typeface="Candara" panose="020E0502030303020204" pitchFamily="34" charset="0"/>
              </a:defRPr>
            </a:lvl1pPr>
          </a:lstStyle>
          <a:p>
            <a:r>
              <a:rPr lang="en-US"/>
              <a:t>1-15-2024</a:t>
            </a:r>
            <a:endParaRPr lang="en-US" dirty="0"/>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transition spd="slow">
    <p:push dir="u"/>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Candara" panose="020E0502030303020204" pitchFamily="34" charset="0"/>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Candara" panose="020E0502030303020204" pitchFamily="34" charset="0"/>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Candara" panose="020E0502030303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1-15-2024</a:t>
            </a:r>
            <a:endParaRPr lang="en-US" dirty="0"/>
          </a:p>
        </p:txBody>
      </p:sp>
      <p:sp>
        <p:nvSpPr>
          <p:cNvPr id="23" name="Google Shape;23;p3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ndara" panose="020E0502030303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If I Had A Family </a:t>
            </a:r>
            <a:endParaRPr lang="en-US" dirty="0"/>
          </a:p>
        </p:txBody>
      </p:sp>
      <p:sp>
        <p:nvSpPr>
          <p:cNvPr id="24" name="Google Shape;24;p3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ndara" panose="020E050203030302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8850189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1-15-2024</a:t>
            </a:r>
          </a:p>
        </p:txBody>
      </p:sp>
      <p:sp>
        <p:nvSpPr>
          <p:cNvPr id="5" name="Footer Placeholder 4"/>
          <p:cNvSpPr>
            <a:spLocks noGrp="1"/>
          </p:cNvSpPr>
          <p:nvPr>
            <p:ph type="ftr" sz="quarter" idx="11"/>
          </p:nvPr>
        </p:nvSpPr>
        <p:spPr/>
        <p:txBody>
          <a:bodyPr/>
          <a:lstStyle/>
          <a:p>
            <a:r>
              <a:rPr lang="en-US"/>
              <a:t>If I Had A Family </a:t>
            </a:r>
          </a:p>
        </p:txBody>
      </p:sp>
      <p:sp>
        <p:nvSpPr>
          <p:cNvPr id="6" name="Slide Number Placeholder 5"/>
          <p:cNvSpPr>
            <a:spLocks noGrp="1"/>
          </p:cNvSpPr>
          <p:nvPr>
            <p:ph type="sldNum" sz="quarter" idx="12"/>
          </p:nvPr>
        </p:nvSpPr>
        <p:spPr/>
        <p:txBody>
          <a:bodyPr/>
          <a:lstStyle/>
          <a:p>
            <a:fld id="{6856BB97-71ED-4AFC-8539-E19D960352FA}"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5263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Candara" panose="020E0502030303020204" pitchFamily="34" charset="0"/>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Candara" panose="020E0502030303020204" pitchFamily="34" charset="0"/>
                <a:ea typeface="+mn-ea"/>
                <a:cs typeface="+mn-cs"/>
              </a:defRPr>
            </a:lvl1pPr>
            <a:lvl2pPr indent="-283464">
              <a:spcBef>
                <a:spcPts val="600"/>
              </a:spcBef>
              <a:defRPr sz="2000">
                <a:latin typeface="Candara" panose="020E0502030303020204" pitchFamily="34" charset="0"/>
              </a:defRPr>
            </a:lvl2pPr>
            <a:lvl3pPr indent="-283464">
              <a:spcBef>
                <a:spcPts val="1800"/>
              </a:spcBef>
              <a:defRPr sz="2000">
                <a:latin typeface="Candara" panose="020E0502030303020204" pitchFamily="34" charset="0"/>
              </a:defRPr>
            </a:lvl3pPr>
            <a:lvl4pPr indent="-283464">
              <a:spcBef>
                <a:spcPts val="1800"/>
              </a:spcBef>
              <a:defRPr sz="2000">
                <a:latin typeface="Candara" panose="020E0502030303020204" pitchFamily="34" charset="0"/>
              </a:defRPr>
            </a:lvl4pPr>
            <a:lvl5pPr indent="-283464">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lvl1pPr>
              <a:defRPr>
                <a:latin typeface="Candara" panose="020E0502030303020204" pitchFamily="34" charset="0"/>
              </a:defRPr>
            </a:lvl1pPr>
          </a:lstStyle>
          <a:p>
            <a:r>
              <a:rPr lang="en-US"/>
              <a:t>1-15-2024</a:t>
            </a:r>
            <a:endParaRPr lang="en-US" dirty="0"/>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latin typeface="Candara" panose="020E0502030303020204" pitchFamily="34" charset="0"/>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Candara" panose="020E0502030303020204" pitchFamily="34" charset="0"/>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729169562"/>
      </p:ext>
    </p:extLst>
  </p:cSld>
  <p:clrMapOvr>
    <a:masterClrMapping/>
  </p:clrMapOvr>
  <p:transition spd="slow">
    <p:push dir="u"/>
  </p:transition>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Candara" panose="020E0502030303020204" pitchFamily="34" charset="0"/>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atin typeface="Candara" panose="020E0502030303020204" pitchFamily="34" charset="0"/>
              </a:defRPr>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Candara" panose="020E0502030303020204" pitchFamily="34" charset="0"/>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Candara" panose="020E0502030303020204" pitchFamily="34" charset="0"/>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atin typeface="Candara" panose="020E0502030303020204" pitchFamily="34" charset="0"/>
              </a:defRPr>
            </a:lvl1pPr>
            <a:lvl2pPr indent="-283464">
              <a:spcBef>
                <a:spcPts val="1800"/>
              </a:spcBef>
              <a:defRPr sz="2000">
                <a:latin typeface="Candara" panose="020E0502030303020204" pitchFamily="34" charset="0"/>
              </a:defRPr>
            </a:lvl2pPr>
            <a:lvl3pPr indent="-283464">
              <a:spcBef>
                <a:spcPts val="1800"/>
              </a:spcBef>
              <a:defRPr sz="2000">
                <a:latin typeface="Candara" panose="020E0502030303020204" pitchFamily="34" charset="0"/>
              </a:defRPr>
            </a:lvl3pPr>
            <a:lvl4pPr indent="-283464">
              <a:spcBef>
                <a:spcPts val="1800"/>
              </a:spcBef>
              <a:defRPr sz="2000">
                <a:latin typeface="Candara" panose="020E0502030303020204" pitchFamily="34" charset="0"/>
              </a:defRPr>
            </a:lvl4pPr>
            <a:lvl5pPr indent="-283464">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lvl1pPr>
              <a:defRPr>
                <a:latin typeface="Candara" panose="020E0502030303020204" pitchFamily="34" charset="0"/>
              </a:defRPr>
            </a:lvl1pPr>
          </a:lstStyle>
          <a:p>
            <a:r>
              <a:rPr lang="en-US"/>
              <a:t>1-15-2024</a:t>
            </a:r>
            <a:endParaRPr lang="en-US" dirty="0"/>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Candara" panose="020E0502030303020204" pitchFamily="34" charset="0"/>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Candara" panose="020E0502030303020204" pitchFamily="34" charset="0"/>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Candara" panose="020E0502030303020204" pitchFamily="34" charset="0"/>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atin typeface="Candara" panose="020E0502030303020204" pitchFamily="34" charset="0"/>
              </a:defRPr>
            </a:lvl1pPr>
            <a:lvl2pPr marL="283464" indent="-283464">
              <a:spcBef>
                <a:spcPts val="1800"/>
              </a:spcBef>
              <a:defRPr sz="2000">
                <a:latin typeface="Candara" panose="020E0502030303020204" pitchFamily="34" charset="0"/>
              </a:defRPr>
            </a:lvl2pPr>
            <a:lvl3pPr marL="594360" indent="-283464">
              <a:spcBef>
                <a:spcPts val="1800"/>
              </a:spcBef>
              <a:defRPr sz="2000">
                <a:latin typeface="Candara" panose="020E0502030303020204" pitchFamily="34" charset="0"/>
              </a:defRPr>
            </a:lvl3pPr>
            <a:lvl4pPr marL="822960" indent="-283464">
              <a:spcBef>
                <a:spcPts val="1800"/>
              </a:spcBef>
              <a:defRPr sz="2000">
                <a:latin typeface="Candara" panose="020E0502030303020204" pitchFamily="34" charset="0"/>
              </a:defRPr>
            </a:lvl4pPr>
            <a:lvl5pPr marL="1005840" indent="-283464">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atin typeface="Candara" panose="020E0502030303020204" pitchFamily="34" charset="0"/>
              </a:defRPr>
            </a:lvl1pPr>
            <a:lvl2pPr marL="283464" indent="-283464">
              <a:spcBef>
                <a:spcPts val="1800"/>
              </a:spcBef>
              <a:defRPr sz="2000">
                <a:latin typeface="Candara" panose="020E0502030303020204" pitchFamily="34" charset="0"/>
              </a:defRPr>
            </a:lvl2pPr>
            <a:lvl3pPr marL="548640" indent="-283464">
              <a:spcBef>
                <a:spcPts val="1800"/>
              </a:spcBef>
              <a:defRPr sz="2000">
                <a:latin typeface="Candara" panose="020E0502030303020204" pitchFamily="34" charset="0"/>
              </a:defRPr>
            </a:lvl3pPr>
            <a:lvl4pPr marL="822960" indent="-283464">
              <a:spcBef>
                <a:spcPts val="1800"/>
              </a:spcBef>
              <a:defRPr sz="2000">
                <a:latin typeface="Candara" panose="020E0502030303020204" pitchFamily="34" charset="0"/>
              </a:defRPr>
            </a:lvl4pPr>
            <a:lvl5pPr marL="1005840" indent="-283464">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lvl1pPr>
              <a:defRPr>
                <a:latin typeface="Candara" panose="020E0502030303020204" pitchFamily="34" charset="0"/>
              </a:defRPr>
            </a:lvl1pPr>
          </a:lstStyle>
          <a:p>
            <a:r>
              <a:rPr lang="en-US"/>
              <a:t>1-15-2024</a:t>
            </a:r>
            <a:endParaRPr lang="en-US" dirty="0"/>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transition spd="slow">
    <p:push dir="u"/>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latin typeface="Candara" panose="020E0502030303020204" pitchFamily="34" charset="0"/>
              </a:endParaRPr>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Candara" panose="020E0502030303020204" pitchFamily="34" charset="0"/>
              </a:endParaRPr>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Candara" panose="020E0502030303020204" pitchFamily="34" charset="0"/>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atin typeface="Candara" panose="020E0502030303020204" pitchFamily="34" charset="0"/>
              </a:defRPr>
            </a:lvl1pPr>
            <a:lvl2pPr marL="914400" indent="-457200">
              <a:spcBef>
                <a:spcPts val="1800"/>
              </a:spcBef>
              <a:buFont typeface="+mj-lt"/>
              <a:buAutoNum type="alphaLcPeriod"/>
              <a:defRPr sz="2000">
                <a:latin typeface="Candara" panose="020E0502030303020204" pitchFamily="34" charset="0"/>
              </a:defRPr>
            </a:lvl2pPr>
            <a:lvl3pPr marL="1371600" indent="-457200">
              <a:spcBef>
                <a:spcPts val="1800"/>
              </a:spcBef>
              <a:buFont typeface="+mj-lt"/>
              <a:buAutoNum type="arabicParenR"/>
              <a:defRPr sz="2000">
                <a:latin typeface="Candara" panose="020E0502030303020204" pitchFamily="34" charset="0"/>
              </a:defRPr>
            </a:lvl3pPr>
            <a:lvl4pPr marL="1371600" indent="0">
              <a:spcBef>
                <a:spcPts val="1800"/>
              </a:spcBef>
              <a:buFont typeface="+mj-lt"/>
              <a:buNone/>
              <a:defRPr sz="2000">
                <a:latin typeface="Candara" panose="020E0502030303020204" pitchFamily="34" charset="0"/>
              </a:defRPr>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atin typeface="Candara" panose="020E0502030303020204" pitchFamily="34" charset="0"/>
              </a:defRPr>
            </a:lvl1pPr>
            <a:lvl2pPr marL="283464" indent="-283464">
              <a:spcBef>
                <a:spcPts val="1800"/>
              </a:spcBef>
              <a:defRPr sz="2000">
                <a:latin typeface="Candara" panose="020E0502030303020204" pitchFamily="34" charset="0"/>
              </a:defRPr>
            </a:lvl2pPr>
            <a:lvl3pPr marL="548640" indent="-283464">
              <a:spcBef>
                <a:spcPts val="1800"/>
              </a:spcBef>
              <a:defRPr sz="2000">
                <a:latin typeface="Candara" panose="020E0502030303020204" pitchFamily="34" charset="0"/>
              </a:defRPr>
            </a:lvl3pPr>
            <a:lvl4pPr marL="822960" indent="-283464">
              <a:spcBef>
                <a:spcPts val="1800"/>
              </a:spcBef>
              <a:defRPr sz="2000">
                <a:latin typeface="Candara" panose="020E0502030303020204" pitchFamily="34" charset="0"/>
              </a:defRPr>
            </a:lvl4pPr>
            <a:lvl5pPr marL="1005840" indent="-283464">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lvl1pPr>
              <a:defRPr>
                <a:latin typeface="Candara" panose="020E0502030303020204" pitchFamily="34" charset="0"/>
              </a:defRPr>
            </a:lvl1pPr>
          </a:lstStyle>
          <a:p>
            <a:r>
              <a:rPr lang="en-US"/>
              <a:t>1-15-2024</a:t>
            </a:r>
            <a:endParaRPr lang="en-US" dirty="0"/>
          </a:p>
        </p:txBody>
      </p:sp>
    </p:spTree>
    <p:extLst>
      <p:ext uri="{BB962C8B-B14F-4D97-AF65-F5344CB8AC3E}">
        <p14:creationId xmlns:p14="http://schemas.microsoft.com/office/powerpoint/2010/main" val="554606805"/>
      </p:ext>
    </p:extLst>
  </p:cSld>
  <p:clrMapOvr>
    <a:masterClrMapping/>
  </p:clrMapOvr>
  <p:transition spd="slow">
    <p:push dir="u"/>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Candara" panose="020E0502030303020204" pitchFamily="34" charset="0"/>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atin typeface="Candara" panose="020E0502030303020204" pitchFamily="34" charset="0"/>
              </a:defRPr>
            </a:lvl1pPr>
            <a:lvl2pPr indent="-283464">
              <a:spcBef>
                <a:spcPts val="1800"/>
              </a:spcBef>
              <a:defRPr sz="2000">
                <a:latin typeface="Candara" panose="020E0502030303020204" pitchFamily="34" charset="0"/>
              </a:defRPr>
            </a:lvl2pPr>
            <a:lvl3pPr indent="-283464">
              <a:spcBef>
                <a:spcPts val="1800"/>
              </a:spcBef>
              <a:defRPr sz="2000">
                <a:latin typeface="Candara" panose="020E0502030303020204" pitchFamily="34" charset="0"/>
              </a:defRPr>
            </a:lvl3pPr>
            <a:lvl4pPr indent="-283464">
              <a:spcBef>
                <a:spcPts val="1800"/>
              </a:spcBef>
              <a:defRPr sz="2000">
                <a:latin typeface="Candara" panose="020E0502030303020204" pitchFamily="34" charset="0"/>
              </a:defRPr>
            </a:lvl4pPr>
            <a:lvl5pPr indent="-283464">
              <a:spcBef>
                <a:spcPts val="1800"/>
              </a:spcBef>
              <a:defRPr sz="2000">
                <a:latin typeface="Candara" panose="020E0502030303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latin typeface="Candara" panose="020E0502030303020204" pitchFamily="34" charset="0"/>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lvl1pPr>
              <a:defRPr>
                <a:latin typeface="Candara" panose="020E0502030303020204" pitchFamily="34" charset="0"/>
              </a:defRPr>
            </a:lvl1pPr>
          </a:lstStyle>
          <a:p>
            <a:fld id="{294A09A9-5501-47C1-A89A-A340965A2BE2}" type="slidenum">
              <a:rPr lang="en-US" smtClean="0"/>
              <a:pPr/>
              <a:t>‹#›</a:t>
            </a:fld>
            <a:endParaRPr lang="en-US" dirty="0"/>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lvl1pPr>
              <a:defRPr>
                <a:latin typeface="Candara" panose="020E0502030303020204" pitchFamily="34" charset="0"/>
              </a:defRPr>
            </a:lvl1pPr>
          </a:lstStyle>
          <a:p>
            <a:r>
              <a:rPr lang="en-US"/>
              <a:t>1-15-2024</a:t>
            </a:r>
            <a:endParaRPr lang="en-US" dirty="0"/>
          </a:p>
        </p:txBody>
      </p:sp>
    </p:spTree>
    <p:extLst>
      <p:ext uri="{BB962C8B-B14F-4D97-AF65-F5344CB8AC3E}">
        <p14:creationId xmlns:p14="http://schemas.microsoft.com/office/powerpoint/2010/main" val="1429319764"/>
      </p:ext>
    </p:extLst>
  </p:cSld>
  <p:clrMapOvr>
    <a:masterClrMapping/>
  </p:clrMapOvr>
  <p:transition spd="slow">
    <p:push dir="u"/>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Candara" panose="020E0502030303020204" pitchFamily="34" charset="0"/>
              </a:defRPr>
            </a:lvl1pPr>
          </a:lstStyle>
          <a:p>
            <a:r>
              <a:rPr lang="en-US"/>
              <a:t>1-15-2024</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Candara" panose="020E0502030303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15" r:id="rId14"/>
    <p:sldLayoutId id="2147483716" r:id="rId15"/>
  </p:sldLayoutIdLst>
  <p:transition spd="slow">
    <p:push dir="u"/>
  </p:transition>
  <p:hf hdr="0"/>
  <p:txStyles>
    <p:titleStyle>
      <a:lvl1pPr algn="l" defTabSz="914400" rtl="0" eaLnBrk="1" latinLnBrk="0" hangingPunct="1">
        <a:lnSpc>
          <a:spcPct val="80000"/>
        </a:lnSpc>
        <a:spcBef>
          <a:spcPct val="0"/>
        </a:spcBef>
        <a:buNone/>
        <a:defRPr sz="4400" b="1" i="0" kern="1200" spc="100" baseline="0">
          <a:solidFill>
            <a:schemeClr val="bg1"/>
          </a:solidFill>
          <a:latin typeface="Candara" panose="020E05020303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Candara" panose="020E0502030303020204" pitchFamily="34" charset="0"/>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Candara" panose="020E0502030303020204" pitchFamily="34" charset="0"/>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Candara" panose="020E0502030303020204" pitchFamily="34" charset="0"/>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ndara" panose="020E0502030303020204" pitchFamily="34" charset="0"/>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up of a plant">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If I Had A Family In the Message Today</a:t>
            </a:r>
          </a:p>
        </p:txBody>
      </p:sp>
      <p:sp>
        <p:nvSpPr>
          <p:cNvPr id="4" name="TextBox 3">
            <a:extLst>
              <a:ext uri="{FF2B5EF4-FFF2-40B4-BE49-F238E27FC236}">
                <a16:creationId xmlns:a16="http://schemas.microsoft.com/office/drawing/2014/main" id="{014EB15A-D018-1FCC-A00C-E766B31ED60F}"/>
              </a:ext>
            </a:extLst>
          </p:cNvPr>
          <p:cNvSpPr txBox="1"/>
          <p:nvPr/>
        </p:nvSpPr>
        <p:spPr>
          <a:xfrm>
            <a:off x="6309359" y="4181706"/>
            <a:ext cx="5940150" cy="2492990"/>
          </a:xfrm>
          <a:prstGeom prst="rect">
            <a:avLst/>
          </a:prstGeom>
          <a:noFill/>
        </p:spPr>
        <p:txBody>
          <a:bodyPr wrap="square">
            <a:spAutoFit/>
          </a:bodyPr>
          <a:lstStyle/>
          <a:p>
            <a:r>
              <a:rPr lang="en-US" sz="3600" b="1" dirty="0"/>
              <a:t>EXODUS 29:41-43</a:t>
            </a:r>
          </a:p>
          <a:p>
            <a:r>
              <a:rPr lang="en-US" sz="2400" i="1" dirty="0"/>
              <a:t>	42 This shall be a continual burnt offering throughout your generations at the door of the tabernacle of the congregation before the LORD: where I will meet you, to speak there unto thee. </a:t>
            </a:r>
            <a:endParaRPr lang="en-US" sz="2400" i="1" dirty="0">
              <a:latin typeface="Candara" panose="020E0502030303020204" pitchFamily="34" charset="0"/>
            </a:endParaRPr>
          </a:p>
        </p:txBody>
      </p:sp>
    </p:spTree>
    <p:extLst>
      <p:ext uri="{BB962C8B-B14F-4D97-AF65-F5344CB8AC3E}">
        <p14:creationId xmlns:p14="http://schemas.microsoft.com/office/powerpoint/2010/main" val="123924928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99C5-08C5-9954-5D44-AF1951D9B55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9EFBD3C-1364-A1A6-3337-B7AD81647908}"/>
              </a:ext>
            </a:extLst>
          </p:cNvPr>
          <p:cNvSpPr/>
          <p:nvPr/>
        </p:nvSpPr>
        <p:spPr>
          <a:xfrm>
            <a:off x="191766" y="76200"/>
            <a:ext cx="11695434" cy="6863417"/>
          </a:xfrm>
          <a:prstGeom prst="rect">
            <a:avLst/>
          </a:prstGeom>
          <a:noFill/>
        </p:spPr>
        <p:txBody>
          <a:bodyPr wrap="square">
            <a:spAutoFit/>
          </a:bodyPr>
          <a:lstStyle/>
          <a:p>
            <a:r>
              <a:rPr lang="en-US" sz="6000" b="1" dirty="0">
                <a:latin typeface="Candara" panose="020E0502030303020204" pitchFamily="34" charset="0"/>
              </a:rPr>
              <a:t>INFLUENCES </a:t>
            </a:r>
            <a:r>
              <a:rPr lang="en-US" sz="3600" i="1" dirty="0">
                <a:latin typeface="Candara" panose="020E0502030303020204" pitchFamily="34" charset="0"/>
              </a:rPr>
              <a:t> [Modern Version!]</a:t>
            </a:r>
            <a:endParaRPr lang="en-US" sz="6000" i="1" dirty="0">
              <a:latin typeface="Candara" panose="020E0502030303020204" pitchFamily="34" charset="0"/>
            </a:endParaRPr>
          </a:p>
          <a:p>
            <a:r>
              <a:rPr lang="en-US" sz="3600" dirty="0">
                <a:latin typeface="Candara" panose="020E0502030303020204" pitchFamily="34" charset="0"/>
              </a:rPr>
              <a:t>	</a:t>
            </a:r>
            <a:r>
              <a:rPr lang="en-US" sz="4000" dirty="0">
                <a:latin typeface="Candara" panose="020E0502030303020204" pitchFamily="34" charset="0"/>
              </a:rPr>
              <a:t>Today, our great problem, what we believe to be juvenile delinquency, is </a:t>
            </a:r>
            <a:r>
              <a:rPr lang="en-US" sz="4000" u="sng" dirty="0">
                <a:latin typeface="Candara" panose="020E0502030303020204" pitchFamily="34" charset="0"/>
              </a:rPr>
              <a:t>parent delinquent</a:t>
            </a:r>
            <a:r>
              <a:rPr lang="en-US" sz="4000" dirty="0">
                <a:latin typeface="Candara" panose="020E0502030303020204" pitchFamily="34" charset="0"/>
              </a:rPr>
              <a:t>, a home delinquent. </a:t>
            </a:r>
            <a:r>
              <a:rPr lang="en-US" sz="4000" b="1" u="sng" dirty="0">
                <a:latin typeface="Candara" panose="020E0502030303020204" pitchFamily="34" charset="0"/>
              </a:rPr>
              <a:t>Our people got away from the things that they should have stayed with</a:t>
            </a:r>
            <a:r>
              <a:rPr lang="en-US" sz="4000" dirty="0">
                <a:latin typeface="Candara" panose="020E0502030303020204" pitchFamily="34" charset="0"/>
              </a:rPr>
              <a:t>. The church got lukewarm or cold, and the children got out into the world. (Hollywood) …Satan got one jump ahead, by bringing it right in the house... </a:t>
            </a:r>
            <a:r>
              <a:rPr lang="en-US" sz="4000" b="1" dirty="0">
                <a:latin typeface="Candara" panose="020E0502030303020204" pitchFamily="34" charset="0"/>
              </a:rPr>
              <a:t>And that's Satan's way of entering in. </a:t>
            </a:r>
          </a:p>
          <a:p>
            <a:pPr algn="r"/>
            <a:r>
              <a:rPr lang="en-US" sz="2400" dirty="0">
                <a:latin typeface="Candara" panose="020E0502030303020204" pitchFamily="34" charset="0"/>
              </a:rPr>
              <a:t>64-0215</a:t>
            </a:r>
            <a:endParaRPr lang="en-US" sz="3600" dirty="0">
              <a:latin typeface="Candara" panose="020E0502030303020204" pitchFamily="34" charset="0"/>
            </a:endParaRPr>
          </a:p>
          <a:p>
            <a:endParaRPr lang="en-US" sz="3600" dirty="0">
              <a:latin typeface="Candara" panose="020E0502030303020204" pitchFamily="34" charset="0"/>
            </a:endParaRPr>
          </a:p>
        </p:txBody>
      </p:sp>
      <p:sp>
        <p:nvSpPr>
          <p:cNvPr id="4" name="Date Placeholder 3">
            <a:extLst>
              <a:ext uri="{FF2B5EF4-FFF2-40B4-BE49-F238E27FC236}">
                <a16:creationId xmlns:a16="http://schemas.microsoft.com/office/drawing/2014/main" id="{64E001B4-10FE-808F-B742-AAA412136094}"/>
              </a:ext>
            </a:extLst>
          </p:cNvPr>
          <p:cNvSpPr>
            <a:spLocks noGrp="1"/>
          </p:cNvSpPr>
          <p:nvPr>
            <p:ph type="dt" sz="half" idx="10"/>
          </p:nvPr>
        </p:nvSpPr>
        <p:spPr/>
        <p:txBody>
          <a:bodyPr/>
          <a:lstStyle/>
          <a:p>
            <a:pPr>
              <a:defRPr/>
            </a:pPr>
            <a:r>
              <a:rPr lang="en-US"/>
              <a:t>1-15-2024</a:t>
            </a:r>
            <a:endParaRPr lang="en-US" dirty="0"/>
          </a:p>
        </p:txBody>
      </p:sp>
      <p:sp>
        <p:nvSpPr>
          <p:cNvPr id="6" name="Footer Placeholder 5">
            <a:extLst>
              <a:ext uri="{FF2B5EF4-FFF2-40B4-BE49-F238E27FC236}">
                <a16:creationId xmlns:a16="http://schemas.microsoft.com/office/drawing/2014/main" id="{3D3E9D65-E8EE-C5B2-03DF-EF8E9E136E5E}"/>
              </a:ext>
            </a:extLst>
          </p:cNvPr>
          <p:cNvSpPr>
            <a:spLocks noGrp="1"/>
          </p:cNvSpPr>
          <p:nvPr>
            <p:ph type="ftr" sz="quarter" idx="11"/>
          </p:nvPr>
        </p:nvSpPr>
        <p:spPr>
          <a:xfrm>
            <a:off x="304800" y="6248400"/>
            <a:ext cx="6672865" cy="365125"/>
          </a:xfrm>
        </p:spPr>
        <p:txBody>
          <a:bodyPr/>
          <a:lstStyle/>
          <a:p>
            <a:pPr>
              <a:defRPr/>
            </a:pPr>
            <a:r>
              <a:rPr lang="en-US" dirty="0"/>
              <a:t>If I Had A Family </a:t>
            </a:r>
          </a:p>
        </p:txBody>
      </p:sp>
      <p:sp>
        <p:nvSpPr>
          <p:cNvPr id="5" name="Slide Number Placeholder 4">
            <a:extLst>
              <a:ext uri="{FF2B5EF4-FFF2-40B4-BE49-F238E27FC236}">
                <a16:creationId xmlns:a16="http://schemas.microsoft.com/office/drawing/2014/main" id="{62580E02-F9F2-614C-4963-742227C75D7C}"/>
              </a:ext>
            </a:extLst>
          </p:cNvPr>
          <p:cNvSpPr>
            <a:spLocks noGrp="1"/>
          </p:cNvSpPr>
          <p:nvPr>
            <p:ph type="sldNum" sz="quarter" idx="12"/>
          </p:nvPr>
        </p:nvSpPr>
        <p:spPr/>
        <p:txBody>
          <a:bodyPr/>
          <a:lstStyle/>
          <a:p>
            <a:pPr>
              <a:defRPr/>
            </a:pPr>
            <a:fld id="{E3132471-3D99-43CE-955E-894CB2ECB518}" type="slidenum">
              <a:rPr lang="en-US" smtClean="0"/>
              <a:pPr>
                <a:defRPr/>
              </a:pPr>
              <a:t>10</a:t>
            </a:fld>
            <a:endParaRPr lang="en-US" dirty="0"/>
          </a:p>
        </p:txBody>
      </p:sp>
    </p:spTree>
    <p:extLst>
      <p:ext uri="{BB962C8B-B14F-4D97-AF65-F5344CB8AC3E}">
        <p14:creationId xmlns:p14="http://schemas.microsoft.com/office/powerpoint/2010/main" val="73537042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0"/>
            <a:ext cx="11968480" cy="6863417"/>
          </a:xfrm>
          <a:prstGeom prst="rect">
            <a:avLst/>
          </a:prstGeom>
          <a:solidFill>
            <a:schemeClr val="tx2">
              <a:lumMod val="10000"/>
            </a:schemeClr>
          </a:solidFill>
        </p:spPr>
        <p:txBody>
          <a:bodyPr wrap="square">
            <a:spAutoFit/>
          </a:bodyPr>
          <a:lstStyle/>
          <a:p>
            <a:r>
              <a:rPr lang="en-US" sz="4400" b="1" dirty="0">
                <a:latin typeface="Candara" panose="020E0502030303020204" pitchFamily="34" charset="0"/>
                <a:ea typeface="Cambria" charset="0"/>
                <a:cs typeface="Cambria" charset="0"/>
              </a:rPr>
              <a:t>THE.INFLUENCE.OF.ANOTHER</a:t>
            </a:r>
          </a:p>
          <a:p>
            <a:r>
              <a:rPr lang="en-US" sz="3600" dirty="0">
                <a:latin typeface="Candara" panose="020E0502030303020204" pitchFamily="34" charset="0"/>
                <a:ea typeface="Cambria" charset="0"/>
                <a:cs typeface="Cambria" charset="0"/>
              </a:rPr>
              <a:t>	 60  The king </a:t>
            </a:r>
            <a:r>
              <a:rPr lang="en-US" sz="2400" dirty="0">
                <a:latin typeface="Candara" panose="020E0502030303020204" pitchFamily="34" charset="0"/>
                <a:ea typeface="Cambria" charset="0"/>
                <a:cs typeface="Cambria" charset="0"/>
              </a:rPr>
              <a:t>[Uzziah]</a:t>
            </a:r>
            <a:r>
              <a:rPr lang="en-US" sz="3600" dirty="0">
                <a:latin typeface="Candara" panose="020E0502030303020204" pitchFamily="34" charset="0"/>
                <a:ea typeface="Cambria" charset="0"/>
                <a:cs typeface="Cambria" charset="0"/>
              </a:rPr>
              <a:t>…Pride got in his heart. And that's what happens to us. If you'll pardon this expression, that's what's happened to our churches throughout the country… lifted up, self-centered, pride, you can't tell nothing. God can't find a way to get into their hearts. It's because they become so know-it-all… And when they do, they leave God in the back.</a:t>
            </a:r>
          </a:p>
          <a:p>
            <a:r>
              <a:rPr lang="en-US" sz="3600" dirty="0">
                <a:latin typeface="Candara" panose="020E0502030303020204" pitchFamily="34" charset="0"/>
                <a:ea typeface="Cambria" charset="0"/>
                <a:cs typeface="Cambria" charset="0"/>
              </a:rPr>
              <a:t>	61 That's what happens to doctors. When they get so self-centered they don't need any help from God, that's when I don't want one fooling with me. You must always remember God first. He got lifted up... </a:t>
            </a:r>
          </a:p>
        </p:txBody>
      </p:sp>
      <p:sp>
        <p:nvSpPr>
          <p:cNvPr id="3" name="Date Placeholder 2">
            <a:extLst>
              <a:ext uri="{FF2B5EF4-FFF2-40B4-BE49-F238E27FC236}">
                <a16:creationId xmlns:a16="http://schemas.microsoft.com/office/drawing/2014/main" id="{61806B1C-2D17-6F7D-741D-DF9432620894}"/>
              </a:ext>
            </a:extLst>
          </p:cNvPr>
          <p:cNvSpPr>
            <a:spLocks noGrp="1"/>
          </p:cNvSpPr>
          <p:nvPr>
            <p:ph type="dt" sz="half" idx="10"/>
          </p:nvPr>
        </p:nvSpPr>
        <p:spPr/>
        <p:txBody>
          <a:bodyPr/>
          <a:lstStyle/>
          <a:p>
            <a:pPr>
              <a:defRPr/>
            </a:pPr>
            <a:r>
              <a:rPr lang="en-US"/>
              <a:t>1-15-2024</a:t>
            </a:r>
            <a:endParaRPr lang="en-US" dirty="0"/>
          </a:p>
        </p:txBody>
      </p:sp>
      <p:sp>
        <p:nvSpPr>
          <p:cNvPr id="4" name="Footer Placeholder 3">
            <a:extLst>
              <a:ext uri="{FF2B5EF4-FFF2-40B4-BE49-F238E27FC236}">
                <a16:creationId xmlns:a16="http://schemas.microsoft.com/office/drawing/2014/main" id="{8C169CFD-3E32-E9C6-3F22-FCFCCE3DC663}"/>
              </a:ext>
            </a:extLst>
          </p:cNvPr>
          <p:cNvSpPr>
            <a:spLocks noGrp="1"/>
          </p:cNvSpPr>
          <p:nvPr>
            <p:ph type="ftr" sz="quarter" idx="11"/>
          </p:nvPr>
        </p:nvSpPr>
        <p:spPr/>
        <p:txBody>
          <a:bodyPr/>
          <a:lstStyle/>
          <a:p>
            <a:pPr>
              <a:defRPr/>
            </a:pPr>
            <a:r>
              <a:rPr lang="en-US" dirty="0"/>
              <a:t>If I Had A Family </a:t>
            </a:r>
          </a:p>
        </p:txBody>
      </p:sp>
      <p:sp>
        <p:nvSpPr>
          <p:cNvPr id="5" name="Slide Number Placeholder 4">
            <a:extLst>
              <a:ext uri="{FF2B5EF4-FFF2-40B4-BE49-F238E27FC236}">
                <a16:creationId xmlns:a16="http://schemas.microsoft.com/office/drawing/2014/main" id="{A7E1D9CB-0E3C-E6A0-191C-FD2BBA709332}"/>
              </a:ext>
            </a:extLst>
          </p:cNvPr>
          <p:cNvSpPr>
            <a:spLocks noGrp="1"/>
          </p:cNvSpPr>
          <p:nvPr>
            <p:ph type="sldNum" sz="quarter" idx="12"/>
          </p:nvPr>
        </p:nvSpPr>
        <p:spPr/>
        <p:txBody>
          <a:bodyPr/>
          <a:lstStyle/>
          <a:p>
            <a:pPr>
              <a:defRPr/>
            </a:pPr>
            <a:fld id="{1B2A185C-6290-45C3-87A1-33C80B050DF0}" type="slidenum">
              <a:rPr lang="en-US" smtClean="0"/>
              <a:pPr>
                <a:defRPr/>
              </a:pPr>
              <a:t>11</a:t>
            </a:fld>
            <a:endParaRPr lang="en-US"/>
          </a:p>
        </p:txBody>
      </p:sp>
    </p:spTree>
    <p:extLst>
      <p:ext uri="{BB962C8B-B14F-4D97-AF65-F5344CB8AC3E}">
        <p14:creationId xmlns:p14="http://schemas.microsoft.com/office/powerpoint/2010/main" val="231192510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105A0-5F74-A627-F73B-1923B6577EF1}"/>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3AA61170-BA22-F075-2969-0517CA3B3723}"/>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53324D16-DB9D-DEE7-5F6E-065A5930D751}"/>
              </a:ext>
            </a:extLst>
          </p:cNvPr>
          <p:cNvSpPr>
            <a:spLocks noGrp="1"/>
          </p:cNvSpPr>
          <p:nvPr>
            <p:ph type="sldNum" idx="12"/>
          </p:nvPr>
        </p:nvSpPr>
        <p:spPr/>
        <p:txBody>
          <a:bodyPr/>
          <a:lstStyle/>
          <a:p>
            <a:fld id="{00000000-1234-1234-1234-123412341234}" type="slidenum">
              <a:rPr lang="en-US" smtClean="0"/>
              <a:pPr/>
              <a:t>12</a:t>
            </a:fld>
            <a:endParaRPr lang="en-US" dirty="0"/>
          </a:p>
        </p:txBody>
      </p:sp>
      <p:sp>
        <p:nvSpPr>
          <p:cNvPr id="6" name="TextBox 5">
            <a:extLst>
              <a:ext uri="{FF2B5EF4-FFF2-40B4-BE49-F238E27FC236}">
                <a16:creationId xmlns:a16="http://schemas.microsoft.com/office/drawing/2014/main" id="{AE46B1A8-28BE-000A-523A-1BAE96DE2537}"/>
              </a:ext>
            </a:extLst>
          </p:cNvPr>
          <p:cNvSpPr txBox="1"/>
          <p:nvPr/>
        </p:nvSpPr>
        <p:spPr>
          <a:xfrm>
            <a:off x="111760" y="132080"/>
            <a:ext cx="11978640" cy="6247864"/>
          </a:xfrm>
          <a:prstGeom prst="rect">
            <a:avLst/>
          </a:prstGeom>
          <a:noFill/>
        </p:spPr>
        <p:txBody>
          <a:bodyPr wrap="square">
            <a:spAutoFit/>
          </a:bodyPr>
          <a:lstStyle/>
          <a:p>
            <a:r>
              <a:rPr lang="en-US" sz="4000" dirty="0">
                <a:latin typeface="Candara" panose="020E0502030303020204" pitchFamily="34" charset="0"/>
                <a:ea typeface="Cambria" charset="0"/>
                <a:cs typeface="Cambria" charset="0"/>
              </a:rPr>
              <a:t>	62 Take a </a:t>
            </a:r>
            <a:r>
              <a:rPr lang="en-US" sz="4000" u="sng" dirty="0">
                <a:latin typeface="Candara" panose="020E0502030303020204" pitchFamily="34" charset="0"/>
                <a:ea typeface="Cambria" charset="0"/>
                <a:cs typeface="Cambria" charset="0"/>
              </a:rPr>
              <a:t>family</a:t>
            </a:r>
            <a:r>
              <a:rPr lang="en-US" sz="4000" dirty="0">
                <a:latin typeface="Candara" panose="020E0502030303020204" pitchFamily="34" charset="0"/>
                <a:ea typeface="Cambria" charset="0"/>
                <a:cs typeface="Cambria" charset="0"/>
              </a:rPr>
              <a:t> of people that will start going to church, God will heal the little family. He will bless and give them the Holy Spirit in their life. The little children will pray, around the table. They'll pray before they go to bed. Mother and father will join hands and pray. 	</a:t>
            </a:r>
          </a:p>
          <a:p>
            <a:r>
              <a:rPr lang="en-US" sz="4000" dirty="0">
                <a:latin typeface="Candara" panose="020E0502030303020204" pitchFamily="34" charset="0"/>
                <a:ea typeface="Cambria" charset="0"/>
                <a:cs typeface="Cambria" charset="0"/>
              </a:rPr>
              <a:t>	As long as they continue like that, </a:t>
            </a:r>
            <a:r>
              <a:rPr lang="en-US" sz="4000" u="sng" dirty="0">
                <a:latin typeface="Candara" panose="020E0502030303020204" pitchFamily="34" charset="0"/>
                <a:ea typeface="Cambria" charset="0"/>
                <a:cs typeface="Cambria" charset="0"/>
              </a:rPr>
              <a:t>they'll stay a family</a:t>
            </a:r>
            <a:r>
              <a:rPr lang="en-US" sz="4000" dirty="0">
                <a:latin typeface="Candara" panose="020E0502030303020204" pitchFamily="34" charset="0"/>
                <a:ea typeface="Cambria" charset="0"/>
                <a:cs typeface="Cambria" charset="0"/>
              </a:rPr>
              <a:t>. First, they didn't have nothing; an old junk car, maybe, riding around in, or maybe walking. Finally they'll get a good car, a better home. And the first thing you know, then they want to get to what the</a:t>
            </a:r>
          </a:p>
        </p:txBody>
      </p:sp>
    </p:spTree>
    <p:extLst>
      <p:ext uri="{BB962C8B-B14F-4D97-AF65-F5344CB8AC3E}">
        <p14:creationId xmlns:p14="http://schemas.microsoft.com/office/powerpoint/2010/main" val="421245736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91186-8E50-F6C2-0D52-D69EB75B68AD}"/>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47BD2300-6409-1AFB-A3EB-EF08D35FC844}"/>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8CF7226E-E85D-6995-662D-9EC2737634F6}"/>
              </a:ext>
            </a:extLst>
          </p:cNvPr>
          <p:cNvSpPr>
            <a:spLocks noGrp="1"/>
          </p:cNvSpPr>
          <p:nvPr>
            <p:ph type="sldNum" idx="12"/>
          </p:nvPr>
        </p:nvSpPr>
        <p:spPr/>
        <p:txBody>
          <a:bodyPr/>
          <a:lstStyle/>
          <a:p>
            <a:fld id="{00000000-1234-1234-1234-123412341234}" type="slidenum">
              <a:rPr lang="en-US" smtClean="0"/>
              <a:pPr/>
              <a:t>13</a:t>
            </a:fld>
            <a:endParaRPr lang="en-US" dirty="0"/>
          </a:p>
        </p:txBody>
      </p:sp>
      <p:sp>
        <p:nvSpPr>
          <p:cNvPr id="6" name="TextBox 5">
            <a:extLst>
              <a:ext uri="{FF2B5EF4-FFF2-40B4-BE49-F238E27FC236}">
                <a16:creationId xmlns:a16="http://schemas.microsoft.com/office/drawing/2014/main" id="{71DAE0B7-826E-8514-5D4A-5DBC007EC096}"/>
              </a:ext>
            </a:extLst>
          </p:cNvPr>
          <p:cNvSpPr txBox="1"/>
          <p:nvPr/>
        </p:nvSpPr>
        <p:spPr>
          <a:xfrm>
            <a:off x="162560" y="101600"/>
            <a:ext cx="11866880" cy="5632311"/>
          </a:xfrm>
          <a:prstGeom prst="rect">
            <a:avLst/>
          </a:prstGeom>
          <a:noFill/>
        </p:spPr>
        <p:txBody>
          <a:bodyPr wrap="square">
            <a:spAutoFit/>
          </a:bodyPr>
          <a:lstStyle/>
          <a:p>
            <a:r>
              <a:rPr lang="en-US" sz="4000" dirty="0">
                <a:latin typeface="Candara" panose="020E0502030303020204" pitchFamily="34" charset="0"/>
                <a:ea typeface="Cambria" charset="0"/>
                <a:cs typeface="Cambria" charset="0"/>
              </a:rPr>
              <a:t> world, calls, "a better class," to associate with. They move into a different neighborhood, and in there, they find out they become influenced by the wrong influence.</a:t>
            </a:r>
          </a:p>
          <a:p>
            <a:r>
              <a:rPr lang="en-US" sz="4000" dirty="0">
                <a:latin typeface="Candara" panose="020E0502030303020204" pitchFamily="34" charset="0"/>
                <a:ea typeface="Cambria" charset="0"/>
                <a:cs typeface="Cambria" charset="0"/>
              </a:rPr>
              <a:t>	You must always stay where the Kingdom of God is, and where the glory of God is pouring out. Stay where you can be spiritually fed, day and night. Then the first thing you know, separations comes in the home, and worldliness, and they get lifted up.</a:t>
            </a:r>
          </a:p>
        </p:txBody>
      </p:sp>
    </p:spTree>
    <p:extLst>
      <p:ext uri="{BB962C8B-B14F-4D97-AF65-F5344CB8AC3E}">
        <p14:creationId xmlns:p14="http://schemas.microsoft.com/office/powerpoint/2010/main" val="128708336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0DC87-D13E-2543-9E0C-263B9B4C1CC6}"/>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201EA59B-F081-5EC3-9CA3-0365481F8385}"/>
              </a:ext>
            </a:extLst>
          </p:cNvPr>
          <p:cNvSpPr>
            <a:spLocks noGrp="1"/>
          </p:cNvSpPr>
          <p:nvPr>
            <p:ph type="ftr" idx="11"/>
          </p:nvPr>
        </p:nvSpPr>
        <p:spPr>
          <a:xfrm>
            <a:off x="345440" y="6248400"/>
            <a:ext cx="6672865" cy="365125"/>
          </a:xfrm>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E86F6BB7-6067-253E-1D1E-2E69743459CF}"/>
              </a:ext>
            </a:extLst>
          </p:cNvPr>
          <p:cNvSpPr>
            <a:spLocks noGrp="1"/>
          </p:cNvSpPr>
          <p:nvPr>
            <p:ph type="sldNum" idx="12"/>
          </p:nvPr>
        </p:nvSpPr>
        <p:spPr/>
        <p:txBody>
          <a:bodyPr/>
          <a:lstStyle/>
          <a:p>
            <a:fld id="{00000000-1234-1234-1234-123412341234}" type="slidenum">
              <a:rPr lang="en-US" smtClean="0"/>
              <a:pPr/>
              <a:t>14</a:t>
            </a:fld>
            <a:endParaRPr lang="en-US" dirty="0"/>
          </a:p>
        </p:txBody>
      </p:sp>
      <p:sp>
        <p:nvSpPr>
          <p:cNvPr id="6" name="TextBox 5">
            <a:extLst>
              <a:ext uri="{FF2B5EF4-FFF2-40B4-BE49-F238E27FC236}">
                <a16:creationId xmlns:a16="http://schemas.microsoft.com/office/drawing/2014/main" id="{7369D7F7-B8D0-D4A0-1633-8AEAE1FD978A}"/>
              </a:ext>
            </a:extLst>
          </p:cNvPr>
          <p:cNvSpPr txBox="1"/>
          <p:nvPr/>
        </p:nvSpPr>
        <p:spPr>
          <a:xfrm>
            <a:off x="137160" y="92571"/>
            <a:ext cx="11917680" cy="5632311"/>
          </a:xfrm>
          <a:prstGeom prst="rect">
            <a:avLst/>
          </a:prstGeom>
          <a:noFill/>
        </p:spPr>
        <p:txBody>
          <a:bodyPr wrap="square">
            <a:spAutoFit/>
          </a:bodyPr>
          <a:lstStyle/>
          <a:p>
            <a:r>
              <a:rPr lang="en-US" sz="3600" dirty="0"/>
              <a:t> 	63 Uzziah did that. He got lifted up; much pride. Now, what really got him, when he got lifted up, in his heart, 2 Chronicles 26, he went into the temple, with a censor in his hand, to burn incense unto the Lord. And when he did, the minister of the temple, with 80 other ministers, followed him and told him, "</a:t>
            </a:r>
            <a:r>
              <a:rPr lang="en-US" sz="3600" i="1" dirty="0"/>
              <a:t>Don't do that. You're wrong. You are not a minister. You are a king, not a minister</a:t>
            </a:r>
            <a:r>
              <a:rPr lang="en-US" sz="3600" dirty="0"/>
              <a:t>."</a:t>
            </a:r>
          </a:p>
          <a:p>
            <a:r>
              <a:rPr lang="en-US" sz="3600" dirty="0"/>
              <a:t>	64 He was wroth, his temper got away from him. And he lit the censor, and God smote leprosy on him right there while he was standing there in his anger. He died, a leper…</a:t>
            </a:r>
          </a:p>
        </p:txBody>
      </p:sp>
    </p:spTree>
    <p:extLst>
      <p:ext uri="{BB962C8B-B14F-4D97-AF65-F5344CB8AC3E}">
        <p14:creationId xmlns:p14="http://schemas.microsoft.com/office/powerpoint/2010/main" val="287305820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38A9660D-C9E5-A56B-7FA0-4AB2442309F2}"/>
              </a:ext>
            </a:extLst>
          </p:cNvPr>
          <p:cNvSpPr>
            <a:spLocks noGrp="1"/>
          </p:cNvSpPr>
          <p:nvPr>
            <p:ph type="title"/>
          </p:nvPr>
        </p:nvSpPr>
        <p:spPr>
          <a:xfrm>
            <a:off x="594360" y="198409"/>
            <a:ext cx="10972800" cy="1345912"/>
          </a:xfrm>
        </p:spPr>
        <p:txBody>
          <a:bodyPr/>
          <a:lstStyle/>
          <a:p>
            <a:r>
              <a:rPr lang="en-US" dirty="0">
                <a:solidFill>
                  <a:schemeClr val="tx1"/>
                </a:solidFill>
              </a:rPr>
              <a:t>The picture on the left was posted 4 Days before the Fire broke out in California</a:t>
            </a:r>
          </a:p>
        </p:txBody>
      </p:sp>
      <p:pic>
        <p:nvPicPr>
          <p:cNvPr id="1026" name="Picture 2" descr="Mocking the sacred: In the fourth episode of season one of Jackass,... |  Download Scientific Diagram">
            <a:extLst>
              <a:ext uri="{FF2B5EF4-FFF2-40B4-BE49-F238E27FC236}">
                <a16:creationId xmlns:a16="http://schemas.microsoft.com/office/drawing/2014/main" id="{2E7B2566-EAAE-175D-AFF6-763CC6CF828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24840" y="2285805"/>
            <a:ext cx="5746750" cy="3597470"/>
          </a:xfrm>
          <a:prstGeom prst="rect">
            <a:avLst/>
          </a:prstGeom>
          <a:solidFill>
            <a:srgbClr val="FFFFFF"/>
          </a:solidFill>
        </p:spPr>
      </p:pic>
      <p:pic>
        <p:nvPicPr>
          <p:cNvPr id="5" name="Picture 4">
            <a:extLst>
              <a:ext uri="{FF2B5EF4-FFF2-40B4-BE49-F238E27FC236}">
                <a16:creationId xmlns:a16="http://schemas.microsoft.com/office/drawing/2014/main" id="{6851F0CF-E48F-6BD7-C727-C1D4AB135351}"/>
              </a:ext>
            </a:extLst>
          </p:cNvPr>
          <p:cNvPicPr>
            <a:picLocks noChangeAspect="1"/>
          </p:cNvPicPr>
          <p:nvPr/>
        </p:nvPicPr>
        <p:blipFill>
          <a:blip r:embed="rId3" cstate="email">
            <a:extLst>
              <a:ext uri="{28A0092B-C50C-407E-A947-70E740481C1C}">
                <a14:useLocalDpi xmlns:a14="http://schemas.microsoft.com/office/drawing/2010/main" val="0"/>
              </a:ext>
            </a:extLst>
          </a:blip>
          <a:srcRect b="-1"/>
          <a:stretch/>
        </p:blipFill>
        <p:spPr>
          <a:xfrm>
            <a:off x="7122160" y="2285805"/>
            <a:ext cx="3947160" cy="3597470"/>
          </a:xfrm>
          <a:prstGeom prst="rect">
            <a:avLst/>
          </a:prstGeom>
          <a:noFill/>
        </p:spPr>
      </p:pic>
      <p:sp>
        <p:nvSpPr>
          <p:cNvPr id="2" name="Date Placeholder 1">
            <a:extLst>
              <a:ext uri="{FF2B5EF4-FFF2-40B4-BE49-F238E27FC236}">
                <a16:creationId xmlns:a16="http://schemas.microsoft.com/office/drawing/2014/main" id="{749E9C34-614F-987C-B4E1-5D88051B7E53}"/>
              </a:ext>
            </a:extLst>
          </p:cNvPr>
          <p:cNvSpPr>
            <a:spLocks noGrp="1"/>
          </p:cNvSpPr>
          <p:nvPr>
            <p:ph type="dt" sz="half" idx="11"/>
          </p:nvPr>
        </p:nvSpPr>
        <p:spPr>
          <a:xfrm>
            <a:off x="1133648" y="6332220"/>
            <a:ext cx="1313180" cy="247651"/>
          </a:xfrm>
        </p:spPr>
        <p:txBody>
          <a:bodyPr anchor="t">
            <a:normAutofit/>
          </a:bodyPr>
          <a:lstStyle/>
          <a:p>
            <a:pPr>
              <a:spcAft>
                <a:spcPts val="600"/>
              </a:spcAft>
            </a:pPr>
            <a:r>
              <a:rPr lang="en-US"/>
              <a:t>1-15-2024</a:t>
            </a:r>
          </a:p>
        </p:txBody>
      </p:sp>
      <p:sp>
        <p:nvSpPr>
          <p:cNvPr id="4" name="Slide Number Placeholder 3">
            <a:extLst>
              <a:ext uri="{FF2B5EF4-FFF2-40B4-BE49-F238E27FC236}">
                <a16:creationId xmlns:a16="http://schemas.microsoft.com/office/drawing/2014/main" id="{9EBF4001-302F-5C66-D0E8-B0EDB98E7281}"/>
              </a:ext>
            </a:extLst>
          </p:cNvPr>
          <p:cNvSpPr>
            <a:spLocks noGrp="1"/>
          </p:cNvSpPr>
          <p:nvPr>
            <p:ph type="sldNum" sz="quarter" idx="12"/>
          </p:nvPr>
        </p:nvSpPr>
        <p:spPr>
          <a:xfrm>
            <a:off x="594360" y="6332220"/>
            <a:ext cx="523240" cy="247651"/>
          </a:xfrm>
        </p:spPr>
        <p:txBody>
          <a:bodyPr anchor="t">
            <a:normAutofit/>
          </a:bodyPr>
          <a:lstStyle/>
          <a:p>
            <a:pPr>
              <a:spcAft>
                <a:spcPts val="600"/>
              </a:spcAft>
            </a:pPr>
            <a:fld id="{00000000-1234-1234-1234-123412341234}" type="slidenum">
              <a:rPr lang="en-US" smtClean="0"/>
              <a:pPr>
                <a:spcAft>
                  <a:spcPts val="600"/>
                </a:spcAft>
              </a:pPr>
              <a:t>15</a:t>
            </a:fld>
            <a:endParaRPr lang="en-US"/>
          </a:p>
        </p:txBody>
      </p:sp>
      <p:sp>
        <p:nvSpPr>
          <p:cNvPr id="3" name="Footer Placeholder 2">
            <a:extLst>
              <a:ext uri="{FF2B5EF4-FFF2-40B4-BE49-F238E27FC236}">
                <a16:creationId xmlns:a16="http://schemas.microsoft.com/office/drawing/2014/main" id="{63D0DDCE-9D63-8FAC-BC14-CF32DB5F412C}"/>
              </a:ext>
            </a:extLst>
          </p:cNvPr>
          <p:cNvSpPr>
            <a:spLocks noGrp="1"/>
          </p:cNvSpPr>
          <p:nvPr>
            <p:ph type="ftr" idx="4294967295"/>
          </p:nvPr>
        </p:nvSpPr>
        <p:spPr>
          <a:xfrm>
            <a:off x="913794" y="5883275"/>
            <a:ext cx="6672865" cy="365125"/>
          </a:xfrm>
          <a:prstGeom prst="rect">
            <a:avLst/>
          </a:prstGeom>
        </p:spPr>
        <p:txBody>
          <a:bodyPr/>
          <a:lstStyle/>
          <a:p>
            <a:pPr>
              <a:spcAft>
                <a:spcPts val="600"/>
              </a:spcAft>
            </a:pPr>
            <a:r>
              <a:rPr lang="en-US"/>
              <a:t>If I Had A Family </a:t>
            </a:r>
          </a:p>
        </p:txBody>
      </p:sp>
    </p:spTree>
    <p:extLst>
      <p:ext uri="{BB962C8B-B14F-4D97-AF65-F5344CB8AC3E}">
        <p14:creationId xmlns:p14="http://schemas.microsoft.com/office/powerpoint/2010/main" val="386386842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E99A3CD-324C-0861-6242-36DE5D4BA936}"/>
              </a:ext>
            </a:extLst>
          </p:cNvPr>
          <p:cNvSpPr>
            <a:spLocks noGrp="1"/>
          </p:cNvSpPr>
          <p:nvPr>
            <p:ph type="dt" idx="10"/>
          </p:nvPr>
        </p:nvSpPr>
        <p:spPr/>
        <p:txBody>
          <a:bodyPr/>
          <a:lstStyle/>
          <a:p>
            <a:r>
              <a:rPr lang="en-US"/>
              <a:t>1-15-2024</a:t>
            </a:r>
            <a:endParaRPr lang="en-US" dirty="0"/>
          </a:p>
        </p:txBody>
      </p:sp>
      <p:sp>
        <p:nvSpPr>
          <p:cNvPr id="6" name="Slide Number Placeholder 5">
            <a:extLst>
              <a:ext uri="{FF2B5EF4-FFF2-40B4-BE49-F238E27FC236}">
                <a16:creationId xmlns:a16="http://schemas.microsoft.com/office/drawing/2014/main" id="{B459FD26-03BC-89E1-231A-DEF09F466249}"/>
              </a:ext>
            </a:extLst>
          </p:cNvPr>
          <p:cNvSpPr>
            <a:spLocks noGrp="1"/>
          </p:cNvSpPr>
          <p:nvPr>
            <p:ph type="sldNum" idx="12"/>
          </p:nvPr>
        </p:nvSpPr>
        <p:spPr/>
        <p:txBody>
          <a:bodyPr/>
          <a:lstStyle/>
          <a:p>
            <a:fld id="{294A09A9-5501-47C1-A89A-A340965A2BE2}" type="slidenum">
              <a:rPr lang="en-US" smtClean="0"/>
              <a:pPr/>
              <a:t>16</a:t>
            </a:fld>
            <a:endParaRPr lang="en-US" dirty="0"/>
          </a:p>
        </p:txBody>
      </p:sp>
      <p:pic>
        <p:nvPicPr>
          <p:cNvPr id="7" name="Picture 6">
            <a:extLst>
              <a:ext uri="{FF2B5EF4-FFF2-40B4-BE49-F238E27FC236}">
                <a16:creationId xmlns:a16="http://schemas.microsoft.com/office/drawing/2014/main" id="{436FE5BF-2DA7-4166-2207-DB93FD67F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 y="0"/>
            <a:ext cx="12189655" cy="6858000"/>
          </a:xfrm>
          <a:prstGeom prst="rect">
            <a:avLst/>
          </a:prstGeom>
        </p:spPr>
      </p:pic>
    </p:spTree>
    <p:extLst>
      <p:ext uri="{BB962C8B-B14F-4D97-AF65-F5344CB8AC3E}">
        <p14:creationId xmlns:p14="http://schemas.microsoft.com/office/powerpoint/2010/main" val="388049051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90949-3C53-4172-BF2E-301CF4B64FF6}"/>
              </a:ext>
            </a:extLst>
          </p:cNvPr>
          <p:cNvSpPr>
            <a:spLocks noGrp="1"/>
          </p:cNvSpPr>
          <p:nvPr>
            <p:ph type="dt" sz="half" idx="10"/>
          </p:nvPr>
        </p:nvSpPr>
        <p:spPr/>
        <p:txBody>
          <a:bodyPr/>
          <a:lstStyle/>
          <a:p>
            <a:r>
              <a:rPr lang="en-US"/>
              <a:t>1-15-2024</a:t>
            </a:r>
          </a:p>
        </p:txBody>
      </p:sp>
      <p:sp>
        <p:nvSpPr>
          <p:cNvPr id="4" name="Slide Number Placeholder 3">
            <a:extLst>
              <a:ext uri="{FF2B5EF4-FFF2-40B4-BE49-F238E27FC236}">
                <a16:creationId xmlns:a16="http://schemas.microsoft.com/office/drawing/2014/main" id="{2E451252-36F0-439C-AAA2-F7256D89513E}"/>
              </a:ext>
            </a:extLst>
          </p:cNvPr>
          <p:cNvSpPr>
            <a:spLocks noGrp="1"/>
          </p:cNvSpPr>
          <p:nvPr>
            <p:ph type="sldNum" sz="quarter" idx="12"/>
          </p:nvPr>
        </p:nvSpPr>
        <p:spPr/>
        <p:txBody>
          <a:bodyPr/>
          <a:lstStyle/>
          <a:p>
            <a:fld id="{CF33F5EA-20C0-41CB-B2D2-606919A2D288}" type="slidenum">
              <a:rPr lang="en-US" smtClean="0"/>
              <a:t>17</a:t>
            </a:fld>
            <a:endParaRPr lang="en-US"/>
          </a:p>
        </p:txBody>
      </p:sp>
      <p:sp>
        <p:nvSpPr>
          <p:cNvPr id="5" name="TextBox 4">
            <a:extLst>
              <a:ext uri="{FF2B5EF4-FFF2-40B4-BE49-F238E27FC236}">
                <a16:creationId xmlns:a16="http://schemas.microsoft.com/office/drawing/2014/main" id="{8CBEC722-D575-4264-A83C-B898B238A6DD}"/>
              </a:ext>
            </a:extLst>
          </p:cNvPr>
          <p:cNvSpPr txBox="1"/>
          <p:nvPr/>
        </p:nvSpPr>
        <p:spPr>
          <a:xfrm>
            <a:off x="114300" y="152400"/>
            <a:ext cx="11963400" cy="3970318"/>
          </a:xfrm>
          <a:prstGeom prst="rect">
            <a:avLst/>
          </a:prstGeom>
          <a:noFill/>
        </p:spPr>
        <p:txBody>
          <a:bodyPr wrap="square" rtlCol="0">
            <a:spAutoFit/>
          </a:bodyPr>
          <a:lstStyle/>
          <a:p>
            <a:r>
              <a:rPr lang="en-US" sz="6000" b="1" dirty="0">
                <a:latin typeface="Candara" panose="020E0502030303020204" pitchFamily="34" charset="0"/>
              </a:rPr>
              <a:t>4 Fences of Protective Discipline</a:t>
            </a:r>
          </a:p>
          <a:p>
            <a:pPr marL="800100" lvl="1" indent="-342900">
              <a:buAutoNum type="arabicPeriod"/>
            </a:pPr>
            <a:r>
              <a:rPr lang="en-US" sz="4800" dirty="0">
                <a:latin typeface="Candara" panose="020E0502030303020204" pitchFamily="34" charset="0"/>
              </a:rPr>
              <a:t> Hedges Are Good;</a:t>
            </a:r>
          </a:p>
          <a:p>
            <a:pPr marL="800100" lvl="1" indent="-342900">
              <a:buAutoNum type="arabicPeriod"/>
            </a:pPr>
            <a:r>
              <a:rPr lang="en-US" sz="4800" dirty="0">
                <a:latin typeface="Candara" panose="020E0502030303020204" pitchFamily="34" charset="0"/>
              </a:rPr>
              <a:t> </a:t>
            </a:r>
            <a:r>
              <a:rPr lang="en-US" sz="4800" spc="-150" dirty="0">
                <a:latin typeface="Candara" panose="020E0502030303020204" pitchFamily="34" charset="0"/>
              </a:rPr>
              <a:t>Who Captures Your Child’s Imagination</a:t>
            </a:r>
            <a:r>
              <a:rPr lang="en-US" sz="4800" dirty="0">
                <a:latin typeface="Candara" panose="020E0502030303020204" pitchFamily="34" charset="0"/>
              </a:rPr>
              <a:t>?</a:t>
            </a:r>
          </a:p>
          <a:p>
            <a:pPr marL="800100" lvl="1" indent="-342900">
              <a:buAutoNum type="arabicPeriod"/>
            </a:pPr>
            <a:r>
              <a:rPr lang="en-US" sz="4800" dirty="0">
                <a:latin typeface="Candara" panose="020E0502030303020204" pitchFamily="34" charset="0"/>
              </a:rPr>
              <a:t> What Controls their Desires? </a:t>
            </a:r>
          </a:p>
          <a:p>
            <a:pPr marL="800100" lvl="1" indent="-342900">
              <a:buAutoNum type="arabicPeriod"/>
            </a:pPr>
            <a:r>
              <a:rPr lang="en-US" sz="4800" dirty="0">
                <a:latin typeface="Candara" panose="020E0502030303020204" pitchFamily="34" charset="0"/>
              </a:rPr>
              <a:t> Who Sets their Course? </a:t>
            </a:r>
          </a:p>
        </p:txBody>
      </p:sp>
      <p:sp>
        <p:nvSpPr>
          <p:cNvPr id="6" name="TextBox 5">
            <a:extLst>
              <a:ext uri="{FF2B5EF4-FFF2-40B4-BE49-F238E27FC236}">
                <a16:creationId xmlns:a16="http://schemas.microsoft.com/office/drawing/2014/main" id="{C148E1E8-101A-445F-B1F2-5F8DA50139C0}"/>
              </a:ext>
            </a:extLst>
          </p:cNvPr>
          <p:cNvSpPr txBox="1"/>
          <p:nvPr/>
        </p:nvSpPr>
        <p:spPr>
          <a:xfrm>
            <a:off x="304800" y="4724400"/>
            <a:ext cx="11582400" cy="400110"/>
          </a:xfrm>
          <a:prstGeom prst="rect">
            <a:avLst/>
          </a:prstGeom>
          <a:noFill/>
        </p:spPr>
        <p:txBody>
          <a:bodyPr wrap="square" rtlCol="0">
            <a:spAutoFit/>
          </a:bodyPr>
          <a:lstStyle/>
          <a:p>
            <a:pPr algn="ctr"/>
            <a:endParaRPr lang="en-US" sz="2000" i="1" dirty="0"/>
          </a:p>
        </p:txBody>
      </p:sp>
      <p:sp>
        <p:nvSpPr>
          <p:cNvPr id="3" name="Footer Placeholder 2">
            <a:extLst>
              <a:ext uri="{FF2B5EF4-FFF2-40B4-BE49-F238E27FC236}">
                <a16:creationId xmlns:a16="http://schemas.microsoft.com/office/drawing/2014/main" id="{9684931A-0C4E-5B8B-446F-249E350A6FB9}"/>
              </a:ext>
            </a:extLst>
          </p:cNvPr>
          <p:cNvSpPr>
            <a:spLocks noGrp="1"/>
          </p:cNvSpPr>
          <p:nvPr>
            <p:ph type="ftr" sz="quarter" idx="11"/>
          </p:nvPr>
        </p:nvSpPr>
        <p:spPr/>
        <p:txBody>
          <a:bodyPr/>
          <a:lstStyle/>
          <a:p>
            <a:pPr>
              <a:defRPr/>
            </a:pPr>
            <a:r>
              <a:rPr lang="en-US"/>
              <a:t>If I Had A Family </a:t>
            </a:r>
          </a:p>
        </p:txBody>
      </p:sp>
    </p:spTree>
    <p:extLst>
      <p:ext uri="{BB962C8B-B14F-4D97-AF65-F5344CB8AC3E}">
        <p14:creationId xmlns:p14="http://schemas.microsoft.com/office/powerpoint/2010/main" val="23127937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endCondLst>
                                    <p:cond evt="begin" delay="0">
                                      <p:tn val="33"/>
                                    </p:cond>
                                  </p:end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 y="80625"/>
            <a:ext cx="11948160" cy="6463308"/>
          </a:xfrm>
          <a:prstGeom prst="rect">
            <a:avLst/>
          </a:prstGeom>
          <a:solidFill>
            <a:schemeClr val="tx2">
              <a:lumMod val="10000"/>
            </a:schemeClr>
          </a:solidFill>
        </p:spPr>
        <p:txBody>
          <a:bodyPr wrap="square">
            <a:spAutoFit/>
          </a:bodyPr>
          <a:lstStyle/>
          <a:p>
            <a:r>
              <a:rPr lang="en-US" sz="5400" b="1" dirty="0">
                <a:latin typeface="Candara" panose="020E0502030303020204" pitchFamily="34" charset="0"/>
                <a:ea typeface="Cambria" charset="0"/>
                <a:cs typeface="Cambria" charset="0"/>
              </a:rPr>
              <a:t>INFLUENCE</a:t>
            </a:r>
          </a:p>
          <a:p>
            <a:r>
              <a:rPr lang="en-US" sz="4000" dirty="0">
                <a:latin typeface="Candara" panose="020E0502030303020204" pitchFamily="34" charset="0"/>
                <a:ea typeface="Cambria" charset="0"/>
                <a:cs typeface="Cambria" charset="0"/>
              </a:rPr>
              <a:t>	15 Uzziah, the king, a shepherd boy, a king's son, and loved outdoors. He was a herdsman. And he also liked vineyards, see things grow. And this young fellow was brought up under real good influence. </a:t>
            </a:r>
          </a:p>
          <a:p>
            <a:r>
              <a:rPr lang="en-US" sz="4000" dirty="0">
                <a:latin typeface="Candara" panose="020E0502030303020204" pitchFamily="34" charset="0"/>
                <a:ea typeface="Cambria" charset="0"/>
                <a:cs typeface="Cambria" charset="0"/>
              </a:rPr>
              <a:t>	Amaziah, his father, had been a great man, in his last days he let down a little, and picked up some gods from another country, and the Lord then taken him out of the earth. But this young fellow had had good influence, because his mother was a daughter of </a:t>
            </a:r>
          </a:p>
        </p:txBody>
      </p:sp>
      <p:sp>
        <p:nvSpPr>
          <p:cNvPr id="2" name="Date Placeholder 1">
            <a:extLst>
              <a:ext uri="{FF2B5EF4-FFF2-40B4-BE49-F238E27FC236}">
                <a16:creationId xmlns:a16="http://schemas.microsoft.com/office/drawing/2014/main" id="{4121AD6B-48BE-2509-A2B7-5AD234D975B3}"/>
              </a:ext>
            </a:extLst>
          </p:cNvPr>
          <p:cNvSpPr>
            <a:spLocks noGrp="1"/>
          </p:cNvSpPr>
          <p:nvPr>
            <p:ph type="dt" sz="half" idx="10"/>
          </p:nvPr>
        </p:nvSpPr>
        <p:spPr/>
        <p:txBody>
          <a:bodyPr/>
          <a:lstStyle/>
          <a:p>
            <a:pPr>
              <a:defRPr/>
            </a:pPr>
            <a:r>
              <a:rPr lang="en-US"/>
              <a:t>1-15-2024</a:t>
            </a:r>
          </a:p>
        </p:txBody>
      </p:sp>
      <p:sp>
        <p:nvSpPr>
          <p:cNvPr id="3" name="Footer Placeholder 2">
            <a:extLst>
              <a:ext uri="{FF2B5EF4-FFF2-40B4-BE49-F238E27FC236}">
                <a16:creationId xmlns:a16="http://schemas.microsoft.com/office/drawing/2014/main" id="{1B375BFD-4202-B253-965E-55212AAF932D}"/>
              </a:ext>
            </a:extLst>
          </p:cNvPr>
          <p:cNvSpPr>
            <a:spLocks noGrp="1"/>
          </p:cNvSpPr>
          <p:nvPr>
            <p:ph type="ftr" sz="quarter" idx="11"/>
          </p:nvPr>
        </p:nvSpPr>
        <p:spPr>
          <a:xfrm>
            <a:off x="177800" y="6248400"/>
            <a:ext cx="6672865" cy="365125"/>
          </a:xfrm>
        </p:spPr>
        <p:txBody>
          <a:bodyPr/>
          <a:lstStyle/>
          <a:p>
            <a:pPr>
              <a:defRPr/>
            </a:pPr>
            <a:r>
              <a:rPr lang="en-US" dirty="0"/>
              <a:t>If I Had A Family </a:t>
            </a:r>
          </a:p>
        </p:txBody>
      </p:sp>
      <p:sp>
        <p:nvSpPr>
          <p:cNvPr id="5" name="Slide Number Placeholder 4">
            <a:extLst>
              <a:ext uri="{FF2B5EF4-FFF2-40B4-BE49-F238E27FC236}">
                <a16:creationId xmlns:a16="http://schemas.microsoft.com/office/drawing/2014/main" id="{88406687-1F15-5EE4-7C46-BC25A9F62C24}"/>
              </a:ext>
            </a:extLst>
          </p:cNvPr>
          <p:cNvSpPr>
            <a:spLocks noGrp="1"/>
          </p:cNvSpPr>
          <p:nvPr>
            <p:ph type="sldNum" sz="quarter" idx="12"/>
          </p:nvPr>
        </p:nvSpPr>
        <p:spPr/>
        <p:txBody>
          <a:bodyPr/>
          <a:lstStyle/>
          <a:p>
            <a:pPr>
              <a:defRPr/>
            </a:pPr>
            <a:fld id="{1B2A185C-6290-45C3-87A1-33C80B050DF0}" type="slidenum">
              <a:rPr lang="en-US" smtClean="0"/>
              <a:pPr>
                <a:defRPr/>
              </a:pPr>
              <a:t>18</a:t>
            </a:fld>
            <a:endParaRPr lang="en-US"/>
          </a:p>
        </p:txBody>
      </p:sp>
    </p:spTree>
    <p:extLst>
      <p:ext uri="{BB962C8B-B14F-4D97-AF65-F5344CB8AC3E}">
        <p14:creationId xmlns:p14="http://schemas.microsoft.com/office/powerpoint/2010/main" val="91316509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2560"/>
            <a:ext cx="11887200" cy="5632311"/>
          </a:xfrm>
          <a:prstGeom prst="rect">
            <a:avLst/>
          </a:prstGeom>
          <a:solidFill>
            <a:schemeClr val="tx2">
              <a:lumMod val="10000"/>
            </a:schemeClr>
          </a:solidFill>
        </p:spPr>
        <p:txBody>
          <a:bodyPr wrap="square">
            <a:spAutoFit/>
          </a:bodyPr>
          <a:lstStyle/>
          <a:p>
            <a:r>
              <a:rPr lang="en-US" sz="4000" dirty="0">
                <a:latin typeface="Candara" panose="020E0502030303020204" pitchFamily="34" charset="0"/>
                <a:ea typeface="Cambria" charset="0"/>
                <a:cs typeface="Cambria" charset="0"/>
              </a:rPr>
              <a:t>Jerusalem, his father a Believer, and therefore the boy had been raised up with good influence.</a:t>
            </a:r>
          </a:p>
          <a:p>
            <a:r>
              <a:rPr lang="en-US" sz="4000" dirty="0">
                <a:latin typeface="Candara" panose="020E0502030303020204" pitchFamily="34" charset="0"/>
                <a:ea typeface="Cambria" charset="0"/>
                <a:cs typeface="Cambria" charset="0"/>
              </a:rPr>
              <a:t>	16 And </a:t>
            </a:r>
            <a:r>
              <a:rPr lang="en-US" sz="4000" u="sng" dirty="0">
                <a:latin typeface="Candara" panose="020E0502030303020204" pitchFamily="34" charset="0"/>
                <a:ea typeface="Cambria" charset="0"/>
                <a:cs typeface="Cambria" charset="0"/>
              </a:rPr>
              <a:t>that's a good way to bring up a child, in the way it should go</a:t>
            </a:r>
            <a:r>
              <a:rPr lang="en-US" sz="4000" dirty="0">
                <a:latin typeface="Candara" panose="020E0502030303020204" pitchFamily="34" charset="0"/>
                <a:ea typeface="Cambria" charset="0"/>
                <a:cs typeface="Cambria" charset="0"/>
              </a:rPr>
              <a:t>. And you know what? Your children is one of the main eyes that's watching you. They watch what you do. And whatever you do, they copy after you, because you're setting the example before them, to what you do.</a:t>
            </a:r>
          </a:p>
          <a:p>
            <a:pPr algn="r"/>
            <a:r>
              <a:rPr lang="en-US" sz="4000" dirty="0">
                <a:latin typeface="Candara" panose="020E0502030303020204" pitchFamily="34" charset="0"/>
                <a:ea typeface="Cambria" charset="0"/>
                <a:cs typeface="Cambria" charset="0"/>
              </a:rPr>
              <a:t>63-0803</a:t>
            </a:r>
          </a:p>
        </p:txBody>
      </p:sp>
      <p:sp>
        <p:nvSpPr>
          <p:cNvPr id="3" name="Date Placeholder 2">
            <a:extLst>
              <a:ext uri="{FF2B5EF4-FFF2-40B4-BE49-F238E27FC236}">
                <a16:creationId xmlns:a16="http://schemas.microsoft.com/office/drawing/2014/main" id="{8B153B33-77F3-799C-3C67-F7E8BB049958}"/>
              </a:ext>
            </a:extLst>
          </p:cNvPr>
          <p:cNvSpPr>
            <a:spLocks noGrp="1"/>
          </p:cNvSpPr>
          <p:nvPr>
            <p:ph type="dt" sz="half" idx="10"/>
          </p:nvPr>
        </p:nvSpPr>
        <p:spPr/>
        <p:txBody>
          <a:bodyPr/>
          <a:lstStyle/>
          <a:p>
            <a:pPr>
              <a:defRPr/>
            </a:pPr>
            <a:r>
              <a:rPr lang="en-US"/>
              <a:t>1-15-2024</a:t>
            </a:r>
          </a:p>
        </p:txBody>
      </p:sp>
      <p:sp>
        <p:nvSpPr>
          <p:cNvPr id="4" name="Footer Placeholder 3">
            <a:extLst>
              <a:ext uri="{FF2B5EF4-FFF2-40B4-BE49-F238E27FC236}">
                <a16:creationId xmlns:a16="http://schemas.microsoft.com/office/drawing/2014/main" id="{8FABB693-6439-177B-4EB9-E89CB9612852}"/>
              </a:ext>
            </a:extLst>
          </p:cNvPr>
          <p:cNvSpPr>
            <a:spLocks noGrp="1"/>
          </p:cNvSpPr>
          <p:nvPr>
            <p:ph type="ftr" sz="quarter" idx="11"/>
          </p:nvPr>
        </p:nvSpPr>
        <p:spPr/>
        <p:txBody>
          <a:bodyPr/>
          <a:lstStyle/>
          <a:p>
            <a:pPr>
              <a:defRPr/>
            </a:pPr>
            <a:r>
              <a:rPr lang="en-US"/>
              <a:t>If I Had A Family </a:t>
            </a:r>
          </a:p>
        </p:txBody>
      </p:sp>
      <p:sp>
        <p:nvSpPr>
          <p:cNvPr id="5" name="Slide Number Placeholder 4">
            <a:extLst>
              <a:ext uri="{FF2B5EF4-FFF2-40B4-BE49-F238E27FC236}">
                <a16:creationId xmlns:a16="http://schemas.microsoft.com/office/drawing/2014/main" id="{62592892-D3C2-14F7-9632-1278C3E9ADB8}"/>
              </a:ext>
            </a:extLst>
          </p:cNvPr>
          <p:cNvSpPr>
            <a:spLocks noGrp="1"/>
          </p:cNvSpPr>
          <p:nvPr>
            <p:ph type="sldNum" sz="quarter" idx="12"/>
          </p:nvPr>
        </p:nvSpPr>
        <p:spPr/>
        <p:txBody>
          <a:bodyPr/>
          <a:lstStyle/>
          <a:p>
            <a:pPr>
              <a:defRPr/>
            </a:pPr>
            <a:fld id="{1B2A185C-6290-45C3-87A1-33C80B050DF0}" type="slidenum">
              <a:rPr lang="en-US" smtClean="0"/>
              <a:pPr>
                <a:defRPr/>
              </a:pPr>
              <a:t>19</a:t>
            </a:fld>
            <a:endParaRPr lang="en-US"/>
          </a:p>
        </p:txBody>
      </p:sp>
    </p:spTree>
    <p:extLst>
      <p:ext uri="{BB962C8B-B14F-4D97-AF65-F5344CB8AC3E}">
        <p14:creationId xmlns:p14="http://schemas.microsoft.com/office/powerpoint/2010/main" val="123031260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14F8E-0803-8981-38D9-A3BA49EE3D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27470244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FD88D-CCDA-4382-B3C1-015438D0329E}"/>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9215AA25-7CB1-4DF1-B41D-CEEFAF6E77CE}"/>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2D46AF3B-B398-4B25-BAE6-ED4B109D4DF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Rectangle 4">
            <a:extLst>
              <a:ext uri="{FF2B5EF4-FFF2-40B4-BE49-F238E27FC236}">
                <a16:creationId xmlns:a16="http://schemas.microsoft.com/office/drawing/2014/main" id="{CD2E2AF0-5DE1-45DE-B2F4-3F4CF7FDF28F}"/>
              </a:ext>
            </a:extLst>
          </p:cNvPr>
          <p:cNvSpPr/>
          <p:nvPr/>
        </p:nvSpPr>
        <p:spPr>
          <a:xfrm>
            <a:off x="162560" y="182881"/>
            <a:ext cx="11877040" cy="5816977"/>
          </a:xfrm>
          <a:prstGeom prst="rect">
            <a:avLst/>
          </a:prstGeom>
        </p:spPr>
        <p:txBody>
          <a:bodyPr wrap="square">
            <a:spAutoFit/>
          </a:bodyPr>
          <a:lstStyle/>
          <a:p>
            <a:r>
              <a:rPr lang="en-US" sz="4800" b="1" dirty="0"/>
              <a:t>EXODUS 29:41-43</a:t>
            </a:r>
          </a:p>
          <a:p>
            <a:r>
              <a:rPr lang="en-US" sz="3600" i="1" dirty="0"/>
              <a:t>	And the other lamb thou shalt offer at even, and shalt do thereto according to the meat offering of the morning, and according to the drink offering thereof, for a sweet </a:t>
            </a:r>
            <a:r>
              <a:rPr lang="en-US" sz="3600" i="1" dirty="0" err="1"/>
              <a:t>savour</a:t>
            </a:r>
            <a:r>
              <a:rPr lang="en-US" sz="3600" i="1" dirty="0"/>
              <a:t>, an offering made by fire unto the LORD. 42 This shall be a continual burnt offering throughout your generations at the door of the tabernacle of the congregation before the LORD: </a:t>
            </a:r>
            <a:r>
              <a:rPr lang="en-US" sz="3600" i="1" u="sng" dirty="0"/>
              <a:t>where I will meet you, to speak there unto thee</a:t>
            </a:r>
            <a:r>
              <a:rPr lang="en-US" sz="3600" i="1" dirty="0"/>
              <a:t>. 43 And there I will </a:t>
            </a:r>
            <a:r>
              <a:rPr lang="en-US" sz="3600" i="1" u="sng" dirty="0"/>
              <a:t>meet</a:t>
            </a:r>
            <a:r>
              <a:rPr lang="en-US" sz="3600" i="1" dirty="0"/>
              <a:t> with the children of Israel, and the tabernacle shall be sanctified by my glory</a:t>
            </a:r>
            <a:r>
              <a:rPr lang="en-US" sz="3600" dirty="0"/>
              <a:t>.</a:t>
            </a:r>
          </a:p>
        </p:txBody>
      </p:sp>
    </p:spTree>
    <p:extLst>
      <p:ext uri="{BB962C8B-B14F-4D97-AF65-F5344CB8AC3E}">
        <p14:creationId xmlns:p14="http://schemas.microsoft.com/office/powerpoint/2010/main" val="40270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249DD20E-FB46-4F7A-BC33-C30A5C3D7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75361" y="-58974"/>
            <a:ext cx="10154704" cy="691697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05D40FD-641B-477A-8EB9-1F4155B67257}"/>
              </a:ext>
            </a:extLst>
          </p:cNvPr>
          <p:cNvSpPr>
            <a:spLocks noGrp="1"/>
          </p:cNvSpPr>
          <p:nvPr>
            <p:ph type="dt" sz="half" idx="10"/>
          </p:nvPr>
        </p:nvSpPr>
        <p:spPr>
          <a:xfrm>
            <a:off x="8152209" y="6378129"/>
            <a:ext cx="1200150" cy="365125"/>
          </a:xfrm>
        </p:spPr>
        <p:txBody>
          <a:bodyPr>
            <a:normAutofit/>
          </a:bodyPr>
          <a:lstStyle/>
          <a:p>
            <a:pPr>
              <a:spcAft>
                <a:spcPts val="600"/>
              </a:spcAft>
            </a:pPr>
            <a:r>
              <a:rPr lang="en-US"/>
              <a:t>1-15-2024</a:t>
            </a:r>
          </a:p>
        </p:txBody>
      </p:sp>
      <p:sp>
        <p:nvSpPr>
          <p:cNvPr id="3" name="Footer Placeholder 2">
            <a:extLst>
              <a:ext uri="{FF2B5EF4-FFF2-40B4-BE49-F238E27FC236}">
                <a16:creationId xmlns:a16="http://schemas.microsoft.com/office/drawing/2014/main" id="{7D3013C3-BD2D-4F07-A221-0D9008019408}"/>
              </a:ext>
            </a:extLst>
          </p:cNvPr>
          <p:cNvSpPr>
            <a:spLocks noGrp="1"/>
          </p:cNvSpPr>
          <p:nvPr>
            <p:ph type="ftr" sz="quarter" idx="11"/>
          </p:nvPr>
        </p:nvSpPr>
        <p:spPr>
          <a:xfrm>
            <a:off x="2380059" y="6378129"/>
            <a:ext cx="5657850" cy="365125"/>
          </a:xfrm>
        </p:spPr>
        <p:txBody>
          <a:bodyPr>
            <a:normAutofit fontScale="85000" lnSpcReduction="20000"/>
          </a:bodyPr>
          <a:lstStyle/>
          <a:p>
            <a:pPr>
              <a:spcAft>
                <a:spcPts val="600"/>
              </a:spcAft>
            </a:pPr>
            <a:r>
              <a:rPr lang="en-US"/>
              <a:t>If I Had A Family </a:t>
            </a:r>
          </a:p>
        </p:txBody>
      </p:sp>
      <p:sp>
        <p:nvSpPr>
          <p:cNvPr id="4" name="Slide Number Placeholder 3">
            <a:extLst>
              <a:ext uri="{FF2B5EF4-FFF2-40B4-BE49-F238E27FC236}">
                <a16:creationId xmlns:a16="http://schemas.microsoft.com/office/drawing/2014/main" id="{CEB2FA66-0E01-43EA-9E3A-0CA761FD1CD7}"/>
              </a:ext>
            </a:extLst>
          </p:cNvPr>
          <p:cNvSpPr>
            <a:spLocks noGrp="1"/>
          </p:cNvSpPr>
          <p:nvPr>
            <p:ph type="sldNum" sz="quarter" idx="12"/>
          </p:nvPr>
        </p:nvSpPr>
        <p:spPr>
          <a:xfrm>
            <a:off x="9409510" y="6378129"/>
            <a:ext cx="413375" cy="365125"/>
          </a:xfrm>
        </p:spPr>
        <p:txBody>
          <a:bodyPr>
            <a:normAutofit/>
          </a:bodyPr>
          <a:lstStyle/>
          <a:p>
            <a:pPr>
              <a:spcAft>
                <a:spcPts val="600"/>
              </a:spcAft>
            </a:pPr>
            <a:fld id="{D57F1E4F-1CFF-5643-939E-217C01CDF565}" type="slidenum">
              <a:rPr lang="en-US" smtClean="0"/>
              <a:pPr>
                <a:spcAft>
                  <a:spcPts val="600"/>
                </a:spcAft>
              </a:pPr>
              <a:t>21</a:t>
            </a:fld>
            <a:endParaRPr lang="en-US"/>
          </a:p>
        </p:txBody>
      </p:sp>
      <p:sp>
        <p:nvSpPr>
          <p:cNvPr id="5" name="TextBox 4">
            <a:extLst>
              <a:ext uri="{FF2B5EF4-FFF2-40B4-BE49-F238E27FC236}">
                <a16:creationId xmlns:a16="http://schemas.microsoft.com/office/drawing/2014/main" id="{4EEC5AAC-7DB4-08E8-B0B9-CB0869EF0D47}"/>
              </a:ext>
            </a:extLst>
          </p:cNvPr>
          <p:cNvSpPr txBox="1"/>
          <p:nvPr/>
        </p:nvSpPr>
        <p:spPr>
          <a:xfrm>
            <a:off x="8150892" y="4307840"/>
            <a:ext cx="2930610" cy="1446550"/>
          </a:xfrm>
          <a:prstGeom prst="rect">
            <a:avLst/>
          </a:prstGeom>
          <a:noFill/>
        </p:spPr>
        <p:txBody>
          <a:bodyPr wrap="none" rtlCol="0">
            <a:spAutoFit/>
          </a:bodyPr>
          <a:lstStyle/>
          <a:p>
            <a:r>
              <a:rPr lang="en-US" sz="4400" b="1" dirty="0">
                <a:solidFill>
                  <a:schemeClr val="bg1"/>
                </a:solidFill>
              </a:rPr>
              <a:t>Table of </a:t>
            </a:r>
          </a:p>
          <a:p>
            <a:r>
              <a:rPr lang="en-US" sz="4400" b="1" dirty="0">
                <a:solidFill>
                  <a:schemeClr val="bg1"/>
                </a:solidFill>
              </a:rPr>
              <a:t>Shewbread</a:t>
            </a:r>
          </a:p>
        </p:txBody>
      </p:sp>
    </p:spTree>
    <p:extLst>
      <p:ext uri="{BB962C8B-B14F-4D97-AF65-F5344CB8AC3E}">
        <p14:creationId xmlns:p14="http://schemas.microsoft.com/office/powerpoint/2010/main" val="7480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A06CFD-3A8B-8368-F873-4B608E78B680}"/>
              </a:ext>
            </a:extLst>
          </p:cNvPr>
          <p:cNvSpPr>
            <a:spLocks noGrp="1"/>
          </p:cNvSpPr>
          <p:nvPr>
            <p:ph type="title"/>
          </p:nvPr>
        </p:nvSpPr>
        <p:spPr>
          <a:xfrm>
            <a:off x="345440" y="278129"/>
            <a:ext cx="5661908" cy="2354026"/>
          </a:xfrm>
        </p:spPr>
        <p:txBody>
          <a:bodyPr/>
          <a:lstStyle/>
          <a:p>
            <a:r>
              <a:rPr lang="en-US" sz="5400" dirty="0" err="1">
                <a:solidFill>
                  <a:schemeClr val="tx1"/>
                </a:solidFill>
                <a:latin typeface="Candara" panose="020E0502030303020204" pitchFamily="34" charset="0"/>
              </a:rPr>
              <a:t>SHuLChaN</a:t>
            </a:r>
            <a:r>
              <a:rPr lang="en-US" sz="5400" dirty="0">
                <a:solidFill>
                  <a:schemeClr val="tx1"/>
                </a:solidFill>
                <a:latin typeface="Candara" panose="020E0502030303020204" pitchFamily="34" charset="0"/>
              </a:rPr>
              <a:t> = Table</a:t>
            </a:r>
            <a:br>
              <a:rPr lang="en-US" sz="5400" dirty="0">
                <a:solidFill>
                  <a:schemeClr val="tx1"/>
                </a:solidFill>
                <a:latin typeface="Candara" panose="020E0502030303020204" pitchFamily="34" charset="0"/>
              </a:rPr>
            </a:br>
            <a:r>
              <a:rPr lang="en-US" sz="3200" b="0" dirty="0">
                <a:solidFill>
                  <a:schemeClr val="tx1"/>
                </a:solidFill>
                <a:latin typeface="Candara" panose="020E0502030303020204" pitchFamily="34" charset="0"/>
              </a:rPr>
              <a:t>(Heb.)</a:t>
            </a:r>
            <a:endParaRPr lang="en-US" sz="5400" b="0" dirty="0">
              <a:solidFill>
                <a:schemeClr val="tx1"/>
              </a:solidFill>
            </a:endParaRPr>
          </a:p>
        </p:txBody>
      </p:sp>
      <p:sp>
        <p:nvSpPr>
          <p:cNvPr id="5" name="TextBox 4">
            <a:extLst>
              <a:ext uri="{FF2B5EF4-FFF2-40B4-BE49-F238E27FC236}">
                <a16:creationId xmlns:a16="http://schemas.microsoft.com/office/drawing/2014/main" id="{97A71713-8908-4F01-A5C7-4D3164038DAC}"/>
              </a:ext>
            </a:extLst>
          </p:cNvPr>
          <p:cNvSpPr txBox="1"/>
          <p:nvPr/>
        </p:nvSpPr>
        <p:spPr>
          <a:xfrm>
            <a:off x="457200" y="3190241"/>
            <a:ext cx="5550148" cy="3389630"/>
          </a:xfrm>
          <a:prstGeom prst="rect">
            <a:avLst/>
          </a:prstGeom>
        </p:spPr>
        <p:txBody>
          <a:bodyPr vert="horz" lIns="0" tIns="228600" rIns="0" bIns="0" rtlCol="0">
            <a:normAutofit/>
          </a:bodyPr>
          <a:lstStyle/>
          <a:p>
            <a:pPr>
              <a:lnSpc>
                <a:spcPct val="90000"/>
              </a:lnSpc>
              <a:spcBef>
                <a:spcPts val="1800"/>
              </a:spcBef>
              <a:buFont typeface="Arial" panose="020B0604020202020204" pitchFamily="34" charset="0"/>
            </a:pPr>
            <a:r>
              <a:rPr lang="en-US" sz="3600" dirty="0" err="1">
                <a:latin typeface="Candara" panose="020E0502030303020204" pitchFamily="34" charset="0"/>
              </a:rPr>
              <a:t>SHul</a:t>
            </a:r>
            <a:r>
              <a:rPr lang="en-US" sz="3600" dirty="0">
                <a:latin typeface="Candara" panose="020E0502030303020204" pitchFamily="34" charset="0"/>
              </a:rPr>
              <a:t> = “The Place of”</a:t>
            </a:r>
          </a:p>
          <a:p>
            <a:pPr>
              <a:lnSpc>
                <a:spcPct val="90000"/>
              </a:lnSpc>
              <a:spcBef>
                <a:spcPts val="1800"/>
              </a:spcBef>
              <a:buFont typeface="Arial" panose="020B0604020202020204" pitchFamily="34" charset="0"/>
            </a:pPr>
            <a:r>
              <a:rPr lang="en-US" sz="3600" dirty="0" err="1">
                <a:latin typeface="Candara" panose="020E0502030303020204" pitchFamily="34" charset="0"/>
              </a:rPr>
              <a:t>CHaN</a:t>
            </a:r>
            <a:r>
              <a:rPr lang="en-US" sz="3600" dirty="0">
                <a:latin typeface="Candara" panose="020E0502030303020204" pitchFamily="34" charset="0"/>
              </a:rPr>
              <a:t> = Grace</a:t>
            </a:r>
          </a:p>
          <a:p>
            <a:pPr>
              <a:lnSpc>
                <a:spcPct val="90000"/>
              </a:lnSpc>
              <a:spcBef>
                <a:spcPts val="1800"/>
              </a:spcBef>
              <a:buFont typeface="Arial" panose="020B0604020202020204" pitchFamily="34" charset="0"/>
            </a:pPr>
            <a:r>
              <a:rPr lang="en-US" sz="3600" dirty="0">
                <a:latin typeface="Candara" panose="020E0502030303020204" pitchFamily="34" charset="0"/>
              </a:rPr>
              <a:t>	1) To Rest in One Place;</a:t>
            </a:r>
          </a:p>
          <a:p>
            <a:pPr>
              <a:lnSpc>
                <a:spcPct val="90000"/>
              </a:lnSpc>
              <a:spcBef>
                <a:spcPts val="1800"/>
              </a:spcBef>
              <a:buFont typeface="Arial" panose="020B0604020202020204" pitchFamily="34" charset="0"/>
            </a:pPr>
            <a:r>
              <a:rPr lang="en-US" sz="3600" dirty="0">
                <a:latin typeface="Candara" panose="020E0502030303020204" pitchFamily="34" charset="0"/>
              </a:rPr>
              <a:t>	2) Economic Activity.</a:t>
            </a:r>
          </a:p>
        </p:txBody>
      </p:sp>
      <p:pic>
        <p:nvPicPr>
          <p:cNvPr id="6" name="Picture 5" descr="A white background with blue text&#10;&#10;AI-generated content may be incorrect.">
            <a:extLst>
              <a:ext uri="{FF2B5EF4-FFF2-40B4-BE49-F238E27FC236}">
                <a16:creationId xmlns:a16="http://schemas.microsoft.com/office/drawing/2014/main" id="{71F8226E-AE69-EE73-64F5-44F0B49EC1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84653" y="0"/>
            <a:ext cx="5940918" cy="6858000"/>
          </a:xfrm>
          <a:prstGeom prst="rect">
            <a:avLst/>
          </a:prstGeom>
          <a:noFill/>
        </p:spPr>
      </p:pic>
      <p:sp>
        <p:nvSpPr>
          <p:cNvPr id="4" name="Slide Number Placeholder 3">
            <a:extLst>
              <a:ext uri="{FF2B5EF4-FFF2-40B4-BE49-F238E27FC236}">
                <a16:creationId xmlns:a16="http://schemas.microsoft.com/office/drawing/2014/main" id="{19119100-3DB7-4C4E-867C-D9C58A7A4DB6}"/>
              </a:ext>
            </a:extLst>
          </p:cNvPr>
          <p:cNvSpPr>
            <a:spLocks noGrp="1"/>
          </p:cNvSpPr>
          <p:nvPr>
            <p:ph type="sldNum" sz="quarter" idx="12"/>
          </p:nvPr>
        </p:nvSpPr>
        <p:spPr>
          <a:xfrm>
            <a:off x="594360" y="6332220"/>
            <a:ext cx="523240" cy="247651"/>
          </a:xfrm>
        </p:spPr>
        <p:txBody>
          <a:bodyPr vert="horz" lIns="0" tIns="0" rIns="0" bIns="0" rtlCol="0" anchor="t" anchorCtr="0">
            <a:normAutofit/>
          </a:bodyPr>
          <a:lstStyle/>
          <a:p>
            <a:pPr>
              <a:spcAft>
                <a:spcPts val="600"/>
              </a:spcAft>
            </a:pPr>
            <a:fld id="{D57F1E4F-1CFF-5643-939E-217C01CDF565}" type="slidenum">
              <a:rPr lang="en-US" smtClean="0"/>
              <a:pPr>
                <a:spcAft>
                  <a:spcPts val="600"/>
                </a:spcAft>
              </a:pPr>
              <a:t>22</a:t>
            </a:fld>
            <a:endParaRPr lang="en-US"/>
          </a:p>
        </p:txBody>
      </p:sp>
      <p:sp>
        <p:nvSpPr>
          <p:cNvPr id="2" name="Date Placeholder 1">
            <a:extLst>
              <a:ext uri="{FF2B5EF4-FFF2-40B4-BE49-F238E27FC236}">
                <a16:creationId xmlns:a16="http://schemas.microsoft.com/office/drawing/2014/main" id="{A9B24137-ED9F-4DB6-9686-8AEEA66E4BAF}"/>
              </a:ext>
            </a:extLst>
          </p:cNvPr>
          <p:cNvSpPr>
            <a:spLocks noGrp="1"/>
          </p:cNvSpPr>
          <p:nvPr>
            <p:ph type="dt" sz="half" idx="11"/>
          </p:nvPr>
        </p:nvSpPr>
        <p:spPr>
          <a:xfrm>
            <a:off x="1133648" y="6332220"/>
            <a:ext cx="1313180" cy="247651"/>
          </a:xfrm>
        </p:spPr>
        <p:txBody>
          <a:bodyPr vert="horz" lIns="0" tIns="0" rIns="0" bIns="0" rtlCol="0" anchor="t" anchorCtr="0">
            <a:normAutofit/>
          </a:bodyPr>
          <a:lstStyle/>
          <a:p>
            <a:pPr>
              <a:spcAft>
                <a:spcPts val="600"/>
              </a:spcAft>
            </a:pPr>
            <a:r>
              <a:rPr lang="en-US" b="0" i="0" kern="1200">
                <a:latin typeface="Candara" panose="020E0502030303020204" pitchFamily="34" charset="0"/>
                <a:ea typeface="+mn-ea"/>
                <a:cs typeface="+mn-cs"/>
              </a:rPr>
              <a:t>1-15-2024</a:t>
            </a:r>
          </a:p>
        </p:txBody>
      </p:sp>
    </p:spTree>
    <p:extLst>
      <p:ext uri="{BB962C8B-B14F-4D97-AF65-F5344CB8AC3E}">
        <p14:creationId xmlns:p14="http://schemas.microsoft.com/office/powerpoint/2010/main" val="750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43098-5D4F-4D26-A3DA-16D4FC3BF72F}"/>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DE22D27E-25FE-471E-98C6-AB07F631738E}"/>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C9F37955-E364-4761-9DDF-903CADA96B2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Rectangle 4">
            <a:extLst>
              <a:ext uri="{FF2B5EF4-FFF2-40B4-BE49-F238E27FC236}">
                <a16:creationId xmlns:a16="http://schemas.microsoft.com/office/drawing/2014/main" id="{B684CED2-D3B6-4418-838B-4E9FBD4AE296}"/>
              </a:ext>
            </a:extLst>
          </p:cNvPr>
          <p:cNvSpPr/>
          <p:nvPr/>
        </p:nvSpPr>
        <p:spPr>
          <a:xfrm>
            <a:off x="172720" y="81280"/>
            <a:ext cx="11734800" cy="6513810"/>
          </a:xfrm>
          <a:prstGeom prst="rect">
            <a:avLst/>
          </a:prstGeom>
        </p:spPr>
        <p:txBody>
          <a:bodyPr wrap="square">
            <a:spAutoFit/>
          </a:bodyPr>
          <a:lstStyle/>
          <a:p>
            <a:r>
              <a:rPr lang="en-US" sz="6000" b="1" dirty="0"/>
              <a:t>II SAMUEL 9:11, 13</a:t>
            </a:r>
          </a:p>
          <a:p>
            <a:r>
              <a:rPr lang="en-US" sz="4400" i="1" dirty="0"/>
              <a:t>	Then said </a:t>
            </a:r>
            <a:r>
              <a:rPr lang="en-US" sz="4400" i="1" dirty="0" err="1"/>
              <a:t>Ziba</a:t>
            </a:r>
            <a:r>
              <a:rPr lang="en-US" sz="4400" i="1" dirty="0"/>
              <a:t> unto the king, According to all that my lord the king hath commanded his servant, so shall thy servant do. As for </a:t>
            </a:r>
            <a:r>
              <a:rPr lang="en-US" sz="4400" i="1" dirty="0" err="1"/>
              <a:t>Mephibo-sheth</a:t>
            </a:r>
            <a:r>
              <a:rPr lang="en-US" sz="4400" i="1" dirty="0"/>
              <a:t>, said the king, </a:t>
            </a:r>
            <a:r>
              <a:rPr lang="en-US" sz="4400" i="1" u="sng" dirty="0"/>
              <a:t>he shall eat at my table</a:t>
            </a:r>
            <a:r>
              <a:rPr lang="en-US" sz="4400" i="1" dirty="0"/>
              <a:t>, as one of the king's sons. </a:t>
            </a:r>
          </a:p>
          <a:p>
            <a:r>
              <a:rPr lang="en-US" sz="4400" i="1" dirty="0"/>
              <a:t>	13 So Mephibosheth dwelt in Jerusalem: for he did eat continually at the king's table; and was lame on both his feet.</a:t>
            </a:r>
          </a:p>
        </p:txBody>
      </p:sp>
    </p:spTree>
    <p:extLst>
      <p:ext uri="{BB962C8B-B14F-4D97-AF65-F5344CB8AC3E}">
        <p14:creationId xmlns:p14="http://schemas.microsoft.com/office/powerpoint/2010/main" val="346224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6A46-370F-4E28-BC3F-B75660939841}"/>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3A570320-DC92-4B74-9AA0-9E04EC7C5396}"/>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ED52B7F0-DD79-42C6-ABC7-1A2E8A9AAF2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a:extLst>
              <a:ext uri="{FF2B5EF4-FFF2-40B4-BE49-F238E27FC236}">
                <a16:creationId xmlns:a16="http://schemas.microsoft.com/office/drawing/2014/main" id="{3EE2E06B-C21E-4B17-81FF-A501C4A5BAA9}"/>
              </a:ext>
            </a:extLst>
          </p:cNvPr>
          <p:cNvSpPr/>
          <p:nvPr/>
        </p:nvSpPr>
        <p:spPr>
          <a:xfrm>
            <a:off x="162560" y="101600"/>
            <a:ext cx="11887200" cy="5539978"/>
          </a:xfrm>
          <a:prstGeom prst="rect">
            <a:avLst/>
          </a:prstGeom>
        </p:spPr>
        <p:txBody>
          <a:bodyPr wrap="square">
            <a:spAutoFit/>
          </a:bodyPr>
          <a:lstStyle/>
          <a:p>
            <a:r>
              <a:rPr lang="en-US" sz="5400" b="1" dirty="0"/>
              <a:t>PSALM 23:5-7</a:t>
            </a:r>
          </a:p>
          <a:p>
            <a:r>
              <a:rPr lang="en-US" sz="4000" dirty="0"/>
              <a:t>	</a:t>
            </a:r>
            <a:r>
              <a:rPr lang="en-US" sz="4000" i="1" dirty="0"/>
              <a:t>Thou preparest </a:t>
            </a:r>
            <a:r>
              <a:rPr lang="en-US" sz="4000" b="1" i="1" dirty="0"/>
              <a:t>a table </a:t>
            </a:r>
            <a:r>
              <a:rPr lang="en-US" sz="4000" i="1" dirty="0"/>
              <a:t>before me in the presence of mine enemies: thou </a:t>
            </a:r>
            <a:r>
              <a:rPr lang="en-US" sz="4000" i="1" dirty="0" err="1"/>
              <a:t>anointest</a:t>
            </a:r>
            <a:r>
              <a:rPr lang="en-US" sz="4000" i="1" dirty="0"/>
              <a:t> my head with oil; my cup </a:t>
            </a:r>
            <a:r>
              <a:rPr lang="en-US" sz="4000" i="1" dirty="0" err="1"/>
              <a:t>runneth</a:t>
            </a:r>
            <a:r>
              <a:rPr lang="en-US" sz="4000" i="1" dirty="0"/>
              <a:t> over.</a:t>
            </a:r>
            <a:endParaRPr lang="en-US" sz="1200" i="1" dirty="0"/>
          </a:p>
          <a:p>
            <a:endParaRPr lang="en-US" sz="1200" i="1" dirty="0"/>
          </a:p>
          <a:p>
            <a:r>
              <a:rPr lang="en-US" sz="4800" b="1" dirty="0"/>
              <a:t>REVELATION 19:9</a:t>
            </a:r>
          </a:p>
          <a:p>
            <a:r>
              <a:rPr lang="en-US" sz="4000" i="1" dirty="0"/>
              <a:t>	And he saith unto me, Write, Blessed are they which are called unto the marriage supper of the Lamb. And he saith unto me, These are the true sayings of God. </a:t>
            </a:r>
          </a:p>
        </p:txBody>
      </p:sp>
    </p:spTree>
    <p:extLst>
      <p:ext uri="{BB962C8B-B14F-4D97-AF65-F5344CB8AC3E}">
        <p14:creationId xmlns:p14="http://schemas.microsoft.com/office/powerpoint/2010/main" val="10442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6624A-025F-4FE9-940E-0904CFB8EEA1}"/>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0F39FB38-2F55-428A-A839-F447F48E212D}"/>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6DA236C7-0973-472F-9DD1-65187F733CB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Rectangle 4">
            <a:extLst>
              <a:ext uri="{FF2B5EF4-FFF2-40B4-BE49-F238E27FC236}">
                <a16:creationId xmlns:a16="http://schemas.microsoft.com/office/drawing/2014/main" id="{B481C660-1879-4A2D-9DD9-92E4100D3B6D}"/>
              </a:ext>
            </a:extLst>
          </p:cNvPr>
          <p:cNvSpPr/>
          <p:nvPr/>
        </p:nvSpPr>
        <p:spPr>
          <a:xfrm>
            <a:off x="111760" y="0"/>
            <a:ext cx="11998960" cy="6986528"/>
          </a:xfrm>
          <a:prstGeom prst="rect">
            <a:avLst/>
          </a:prstGeom>
        </p:spPr>
        <p:txBody>
          <a:bodyPr wrap="square">
            <a:spAutoFit/>
          </a:bodyPr>
          <a:lstStyle/>
          <a:p>
            <a:r>
              <a:rPr lang="en-US" sz="4800" b="1" dirty="0"/>
              <a:t>LIFE</a:t>
            </a:r>
          </a:p>
          <a:p>
            <a:r>
              <a:rPr lang="en-US" sz="4000" dirty="0"/>
              <a:t>	56 We're going to meet at a supper someday. That's a wedding supper, when that great table is stretched across the skies, reaching from sky to sky. We look across the table one to another, there's bound to be a little tear drop from our cheeks, as we think, as we shake each other's hand, say, "</a:t>
            </a:r>
            <a:r>
              <a:rPr lang="en-US" sz="4000" i="1" dirty="0"/>
              <a:t>I remember the Salem meeting. Here's Bro. So-and-so, was the one that come in at that time, one down here.” </a:t>
            </a:r>
            <a:r>
              <a:rPr lang="en-US" sz="4000" dirty="0"/>
              <a:t>Then the King in His beauty will walk out in His white robes</a:t>
            </a:r>
          </a:p>
          <a:p>
            <a:pPr algn="r"/>
            <a:r>
              <a:rPr lang="en-US" sz="4000" dirty="0"/>
              <a:t>62-0719</a:t>
            </a:r>
          </a:p>
        </p:txBody>
      </p:sp>
    </p:spTree>
    <p:extLst>
      <p:ext uri="{BB962C8B-B14F-4D97-AF65-F5344CB8AC3E}">
        <p14:creationId xmlns:p14="http://schemas.microsoft.com/office/powerpoint/2010/main" val="4708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with a bird flying in the sky&#10;&#10;AI-generated content may be incorrect.">
            <a:extLst>
              <a:ext uri="{FF2B5EF4-FFF2-40B4-BE49-F238E27FC236}">
                <a16:creationId xmlns:a16="http://schemas.microsoft.com/office/drawing/2014/main" id="{D4656C3C-937E-0B0B-D8B3-AFCA038E1F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650" y="68263"/>
            <a:ext cx="11950700" cy="6721475"/>
          </a:xfrm>
          <a:prstGeom prst="rect">
            <a:avLst/>
          </a:prstGeom>
          <a:noFill/>
        </p:spPr>
      </p:pic>
      <p:sp>
        <p:nvSpPr>
          <p:cNvPr id="3" name="Footer Placeholder 2">
            <a:extLst>
              <a:ext uri="{FF2B5EF4-FFF2-40B4-BE49-F238E27FC236}">
                <a16:creationId xmlns:a16="http://schemas.microsoft.com/office/drawing/2014/main" id="{4096CBB6-85E6-34BC-0342-8E4FD568E300}"/>
              </a:ext>
            </a:extLst>
          </p:cNvPr>
          <p:cNvSpPr>
            <a:spLocks noGrp="1"/>
          </p:cNvSpPr>
          <p:nvPr>
            <p:ph type="ftr" idx="11"/>
          </p:nvPr>
        </p:nvSpPr>
        <p:spPr/>
        <p:txBody>
          <a:bodyPr/>
          <a:lstStyle/>
          <a:p>
            <a:pPr>
              <a:spcAft>
                <a:spcPts val="600"/>
              </a:spcAft>
            </a:pPr>
            <a:r>
              <a:rPr lang="en-US"/>
              <a:t>If I Had A Family </a:t>
            </a:r>
          </a:p>
        </p:txBody>
      </p:sp>
      <p:sp>
        <p:nvSpPr>
          <p:cNvPr id="2" name="Date Placeholder 1" hidden="1">
            <a:extLst>
              <a:ext uri="{FF2B5EF4-FFF2-40B4-BE49-F238E27FC236}">
                <a16:creationId xmlns:a16="http://schemas.microsoft.com/office/drawing/2014/main" id="{33AA8545-FFF3-3993-8A2A-5CCBD8D6C580}"/>
              </a:ext>
            </a:extLst>
          </p:cNvPr>
          <p:cNvSpPr>
            <a:spLocks noGrp="1"/>
          </p:cNvSpPr>
          <p:nvPr>
            <p:ph type="dt" sz="half" idx="10"/>
          </p:nvPr>
        </p:nvSpPr>
        <p:spPr>
          <a:xfrm>
            <a:off x="1133648" y="6332220"/>
            <a:ext cx="1313180" cy="247651"/>
          </a:xfrm>
        </p:spPr>
        <p:txBody>
          <a:bodyPr anchor="t">
            <a:normAutofit/>
          </a:bodyPr>
          <a:lstStyle/>
          <a:p>
            <a:pPr>
              <a:spcAft>
                <a:spcPts val="600"/>
              </a:spcAft>
            </a:pPr>
            <a:r>
              <a:rPr lang="en-US"/>
              <a:t>1-15-2024</a:t>
            </a:r>
          </a:p>
        </p:txBody>
      </p:sp>
      <p:sp>
        <p:nvSpPr>
          <p:cNvPr id="4" name="Slide Number Placeholder 3" hidden="1">
            <a:extLst>
              <a:ext uri="{FF2B5EF4-FFF2-40B4-BE49-F238E27FC236}">
                <a16:creationId xmlns:a16="http://schemas.microsoft.com/office/drawing/2014/main" id="{9BECD73B-E147-956D-DDFB-ACF2D423B59F}"/>
              </a:ext>
            </a:extLst>
          </p:cNvPr>
          <p:cNvSpPr>
            <a:spLocks noGrp="1"/>
          </p:cNvSpPr>
          <p:nvPr>
            <p:ph type="sldNum" sz="quarter" idx="12"/>
          </p:nvPr>
        </p:nvSpPr>
        <p:spPr>
          <a:xfrm>
            <a:off x="594360" y="6332220"/>
            <a:ext cx="523240" cy="247651"/>
          </a:xfrm>
        </p:spPr>
        <p:txBody>
          <a:bodyPr anchor="t">
            <a:normAutofit/>
          </a:bodyPr>
          <a:lstStyle/>
          <a:p>
            <a:pPr>
              <a:spcAft>
                <a:spcPts val="600"/>
              </a:spcAft>
            </a:pPr>
            <a:fld id="{00000000-1234-1234-1234-123412341234}" type="slidenum">
              <a:rPr lang="en-US" smtClean="0"/>
              <a:pPr>
                <a:spcAft>
                  <a:spcPts val="600"/>
                </a:spcAft>
              </a:pPr>
              <a:t>26</a:t>
            </a:fld>
            <a:endParaRPr lang="en-US"/>
          </a:p>
        </p:txBody>
      </p:sp>
      <p:sp>
        <p:nvSpPr>
          <p:cNvPr id="6" name="TextBox 5">
            <a:extLst>
              <a:ext uri="{FF2B5EF4-FFF2-40B4-BE49-F238E27FC236}">
                <a16:creationId xmlns:a16="http://schemas.microsoft.com/office/drawing/2014/main" id="{FF5F51DE-C691-327A-60EA-0D1C883CE634}"/>
              </a:ext>
            </a:extLst>
          </p:cNvPr>
          <p:cNvSpPr txBox="1"/>
          <p:nvPr/>
        </p:nvSpPr>
        <p:spPr>
          <a:xfrm>
            <a:off x="6096000" y="538480"/>
            <a:ext cx="5287294" cy="2492990"/>
          </a:xfrm>
          <a:prstGeom prst="rect">
            <a:avLst/>
          </a:prstGeom>
          <a:noFill/>
        </p:spPr>
        <p:txBody>
          <a:bodyPr wrap="square" rtlCol="0">
            <a:spAutoFit/>
          </a:bodyPr>
          <a:lstStyle/>
          <a:p>
            <a:r>
              <a:rPr lang="en-US" sz="6000" dirty="0">
                <a:solidFill>
                  <a:schemeClr val="bg1"/>
                </a:solidFill>
              </a:rPr>
              <a:t>Parenting is a </a:t>
            </a:r>
          </a:p>
          <a:p>
            <a:r>
              <a:rPr lang="en-US" sz="6000" dirty="0">
                <a:solidFill>
                  <a:schemeClr val="bg1"/>
                </a:solidFill>
              </a:rPr>
              <a:t>Journey:</a:t>
            </a:r>
            <a:endParaRPr lang="en-US" sz="3200" dirty="0">
              <a:solidFill>
                <a:schemeClr val="bg1"/>
              </a:solidFill>
            </a:endParaRPr>
          </a:p>
          <a:p>
            <a:r>
              <a:rPr lang="en-US" sz="3200" dirty="0">
                <a:solidFill>
                  <a:schemeClr val="bg1"/>
                </a:solidFill>
              </a:rPr>
              <a:t>From Control to Influence</a:t>
            </a:r>
          </a:p>
        </p:txBody>
      </p:sp>
    </p:spTree>
    <p:extLst>
      <p:ext uri="{BB962C8B-B14F-4D97-AF65-F5344CB8AC3E}">
        <p14:creationId xmlns:p14="http://schemas.microsoft.com/office/powerpoint/2010/main" val="1701219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DDF759-8ADD-EA49-B57B-CCD99459D6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3" name="Date Placeholder 2" hidden="1">
            <a:extLst>
              <a:ext uri="{FF2B5EF4-FFF2-40B4-BE49-F238E27FC236}">
                <a16:creationId xmlns:a16="http://schemas.microsoft.com/office/drawing/2014/main" id="{227DEE11-ADEF-085A-5F67-AE47DD0C0A1A}"/>
              </a:ext>
            </a:extLst>
          </p:cNvPr>
          <p:cNvSpPr>
            <a:spLocks noGrp="1"/>
          </p:cNvSpPr>
          <p:nvPr>
            <p:ph type="dt" idx="10"/>
          </p:nvPr>
        </p:nvSpPr>
        <p:spPr/>
        <p:txBody>
          <a:bodyPr/>
          <a:lstStyle/>
          <a:p>
            <a:pPr>
              <a:spcAft>
                <a:spcPts val="600"/>
              </a:spcAft>
            </a:pPr>
            <a:r>
              <a:rPr lang="en-US"/>
              <a:t>1-15-2024</a:t>
            </a:r>
          </a:p>
        </p:txBody>
      </p:sp>
      <p:sp>
        <p:nvSpPr>
          <p:cNvPr id="4" name="Footer Placeholder 3">
            <a:extLst>
              <a:ext uri="{FF2B5EF4-FFF2-40B4-BE49-F238E27FC236}">
                <a16:creationId xmlns:a16="http://schemas.microsoft.com/office/drawing/2014/main" id="{3E427D04-494E-E533-453C-5854BA49A6E6}"/>
              </a:ext>
            </a:extLst>
          </p:cNvPr>
          <p:cNvSpPr>
            <a:spLocks noGrp="1"/>
          </p:cNvSpPr>
          <p:nvPr>
            <p:ph type="ftr" idx="11"/>
          </p:nvPr>
        </p:nvSpPr>
        <p:spPr/>
        <p:txBody>
          <a:bodyPr/>
          <a:lstStyle/>
          <a:p>
            <a:pPr>
              <a:spcAft>
                <a:spcPts val="600"/>
              </a:spcAft>
            </a:pPr>
            <a:r>
              <a:rPr lang="en-US"/>
              <a:t>If I Had A Family </a:t>
            </a:r>
          </a:p>
        </p:txBody>
      </p:sp>
      <p:sp>
        <p:nvSpPr>
          <p:cNvPr id="5" name="Slide Number Placeholder 4" hidden="1">
            <a:extLst>
              <a:ext uri="{FF2B5EF4-FFF2-40B4-BE49-F238E27FC236}">
                <a16:creationId xmlns:a16="http://schemas.microsoft.com/office/drawing/2014/main" id="{6869A894-3846-3BB3-B226-ECE633EEC21F}"/>
              </a:ext>
            </a:extLst>
          </p:cNvPr>
          <p:cNvSpPr>
            <a:spLocks noGrp="1"/>
          </p:cNvSpPr>
          <p:nvPr>
            <p:ph type="sldNum" idx="12"/>
          </p:nvPr>
        </p:nvSpPr>
        <p:spPr/>
        <p:txBody>
          <a:bodyPr/>
          <a:lstStyle/>
          <a:p>
            <a:pPr>
              <a:spcAft>
                <a:spcPts val="600"/>
              </a:spcAft>
            </a:pPr>
            <a:fld id="{6856BB97-71ED-4AFC-8539-E19D960352FA}" type="slidenum">
              <a:rPr lang="en-US" smtClean="0"/>
              <a:pPr>
                <a:spcAft>
                  <a:spcPts val="600"/>
                </a:spcAft>
              </a:pPr>
              <a:t>27</a:t>
            </a:fld>
            <a:endParaRPr lang="en-US"/>
          </a:p>
        </p:txBody>
      </p:sp>
      <p:sp>
        <p:nvSpPr>
          <p:cNvPr id="8" name="TextBox 7">
            <a:extLst>
              <a:ext uri="{FF2B5EF4-FFF2-40B4-BE49-F238E27FC236}">
                <a16:creationId xmlns:a16="http://schemas.microsoft.com/office/drawing/2014/main" id="{1DBE6067-9F71-5240-8A54-51AF74A251FC}"/>
              </a:ext>
            </a:extLst>
          </p:cNvPr>
          <p:cNvSpPr txBox="1"/>
          <p:nvPr/>
        </p:nvSpPr>
        <p:spPr>
          <a:xfrm>
            <a:off x="514142" y="518159"/>
            <a:ext cx="9208978" cy="923330"/>
          </a:xfrm>
          <a:prstGeom prst="rect">
            <a:avLst/>
          </a:prstGeom>
          <a:solidFill>
            <a:schemeClr val="accent3">
              <a:lumMod val="50000"/>
            </a:schemeClr>
          </a:solidFill>
        </p:spPr>
        <p:txBody>
          <a:bodyPr wrap="square" rtlCol="0">
            <a:spAutoFit/>
          </a:bodyPr>
          <a:lstStyle/>
          <a:p>
            <a:r>
              <a:rPr lang="en-US" sz="5400" dirty="0"/>
              <a:t>52 weeks  x 22 years </a:t>
            </a:r>
            <a:r>
              <a:rPr lang="en-US" sz="5400"/>
              <a:t>= 1,144</a:t>
            </a:r>
            <a:endParaRPr lang="en-US" sz="5400" dirty="0"/>
          </a:p>
        </p:txBody>
      </p:sp>
    </p:spTree>
    <p:extLst>
      <p:ext uri="{BB962C8B-B14F-4D97-AF65-F5344CB8AC3E}">
        <p14:creationId xmlns:p14="http://schemas.microsoft.com/office/powerpoint/2010/main" val="16813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2039600" cy="6309420"/>
          </a:xfrm>
          <a:prstGeom prst="rect">
            <a:avLst/>
          </a:prstGeom>
          <a:solidFill>
            <a:schemeClr val="tx2">
              <a:lumMod val="10000"/>
            </a:schemeClr>
          </a:solidFill>
        </p:spPr>
        <p:txBody>
          <a:bodyPr wrap="square">
            <a:spAutoFit/>
          </a:bodyPr>
          <a:lstStyle/>
          <a:p>
            <a:r>
              <a:rPr lang="en-US" sz="4400" b="1" dirty="0">
                <a:latin typeface="Candara" panose="020E0502030303020204" pitchFamily="34" charset="0"/>
                <a:ea typeface="Cambria" charset="0"/>
                <a:cs typeface="Cambria" charset="0"/>
              </a:rPr>
              <a:t>BE.CERTAIN.OF.GOD</a:t>
            </a:r>
          </a:p>
          <a:p>
            <a:r>
              <a:rPr lang="en-US" sz="3600" dirty="0">
                <a:latin typeface="Candara" panose="020E0502030303020204" pitchFamily="34" charset="0"/>
                <a:ea typeface="Cambria" charset="0"/>
                <a:cs typeface="Cambria" charset="0"/>
              </a:rPr>
              <a:t>	2  I want to thank also the radio station, which is broadcasting this service</a:t>
            </a:r>
            <a:r>
              <a:rPr lang="is-IS" sz="3600" dirty="0">
                <a:latin typeface="Candara" panose="020E0502030303020204" pitchFamily="34" charset="0"/>
                <a:ea typeface="Cambria" charset="0"/>
                <a:cs typeface="Cambria" charset="0"/>
              </a:rPr>
              <a:t>… </a:t>
            </a:r>
            <a:r>
              <a:rPr lang="en-US" sz="3600" dirty="0">
                <a:latin typeface="Candara" panose="020E0502030303020204" pitchFamily="34" charset="0"/>
                <a:ea typeface="Cambria" charset="0"/>
                <a:cs typeface="Cambria" charset="0"/>
              </a:rPr>
              <a:t>I sure would love to be close to where this radio station was. I believe that the influence that music puts upon children, it would pay every Christian throughout radio-land that this radio reaches, to keep their radios tuned to such a station as this tonight, because it brings the right kind of an influence through music and through preaching of the Word to our children. It sets them in a better environment.</a:t>
            </a:r>
          </a:p>
          <a:p>
            <a:pPr algn="r"/>
            <a:r>
              <a:rPr lang="en-US" sz="3600" dirty="0">
                <a:latin typeface="Candara" panose="020E0502030303020204" pitchFamily="34" charset="0"/>
                <a:ea typeface="Cambria" charset="0"/>
                <a:cs typeface="Cambria" charset="0"/>
              </a:rPr>
              <a:t>59-0708</a:t>
            </a:r>
          </a:p>
        </p:txBody>
      </p:sp>
      <p:sp>
        <p:nvSpPr>
          <p:cNvPr id="3" name="Date Placeholder 2">
            <a:extLst>
              <a:ext uri="{FF2B5EF4-FFF2-40B4-BE49-F238E27FC236}">
                <a16:creationId xmlns:a16="http://schemas.microsoft.com/office/drawing/2014/main" id="{6742D480-A2DB-EFF4-AC87-2A9EDFC756AE}"/>
              </a:ext>
            </a:extLst>
          </p:cNvPr>
          <p:cNvSpPr>
            <a:spLocks noGrp="1"/>
          </p:cNvSpPr>
          <p:nvPr>
            <p:ph type="dt" sz="half" idx="10"/>
          </p:nvPr>
        </p:nvSpPr>
        <p:spPr/>
        <p:txBody>
          <a:bodyPr/>
          <a:lstStyle/>
          <a:p>
            <a:pPr>
              <a:defRPr/>
            </a:pPr>
            <a:r>
              <a:rPr lang="en-US"/>
              <a:t>1-15-2024</a:t>
            </a:r>
          </a:p>
        </p:txBody>
      </p:sp>
      <p:sp>
        <p:nvSpPr>
          <p:cNvPr id="4" name="Footer Placeholder 3">
            <a:extLst>
              <a:ext uri="{FF2B5EF4-FFF2-40B4-BE49-F238E27FC236}">
                <a16:creationId xmlns:a16="http://schemas.microsoft.com/office/drawing/2014/main" id="{77FD12B3-9145-C109-F3DC-D3047596DE55}"/>
              </a:ext>
            </a:extLst>
          </p:cNvPr>
          <p:cNvSpPr>
            <a:spLocks noGrp="1"/>
          </p:cNvSpPr>
          <p:nvPr>
            <p:ph type="ftr" sz="quarter" idx="11"/>
          </p:nvPr>
        </p:nvSpPr>
        <p:spPr>
          <a:xfrm>
            <a:off x="4521200" y="6477000"/>
            <a:ext cx="3860800" cy="457200"/>
          </a:xfrm>
        </p:spPr>
        <p:txBody>
          <a:bodyPr/>
          <a:lstStyle/>
          <a:p>
            <a:pPr>
              <a:defRPr/>
            </a:pPr>
            <a:r>
              <a:rPr lang="en-US"/>
              <a:t>If I Had A Family </a:t>
            </a:r>
          </a:p>
        </p:txBody>
      </p:sp>
      <p:sp>
        <p:nvSpPr>
          <p:cNvPr id="5" name="Slide Number Placeholder 4">
            <a:extLst>
              <a:ext uri="{FF2B5EF4-FFF2-40B4-BE49-F238E27FC236}">
                <a16:creationId xmlns:a16="http://schemas.microsoft.com/office/drawing/2014/main" id="{71B5E055-34AC-AD3B-28D0-60DBD1EF0989}"/>
              </a:ext>
            </a:extLst>
          </p:cNvPr>
          <p:cNvSpPr>
            <a:spLocks noGrp="1"/>
          </p:cNvSpPr>
          <p:nvPr>
            <p:ph type="sldNum" sz="quarter" idx="12"/>
          </p:nvPr>
        </p:nvSpPr>
        <p:spPr/>
        <p:txBody>
          <a:bodyPr/>
          <a:lstStyle/>
          <a:p>
            <a:pPr>
              <a:defRPr/>
            </a:pPr>
            <a:fld id="{1B2A185C-6290-45C3-87A1-33C80B050DF0}" type="slidenum">
              <a:rPr lang="en-US" smtClean="0"/>
              <a:pPr>
                <a:defRPr/>
              </a:pPr>
              <a:t>28</a:t>
            </a:fld>
            <a:endParaRPr lang="en-US"/>
          </a:p>
        </p:txBody>
      </p:sp>
    </p:spTree>
    <p:extLst>
      <p:ext uri="{BB962C8B-B14F-4D97-AF65-F5344CB8AC3E}">
        <p14:creationId xmlns:p14="http://schemas.microsoft.com/office/powerpoint/2010/main" val="1378418656"/>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E5514-AB1E-2B82-4DCB-E93F1FB67B06}"/>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2D995D2A-8B1B-EB35-755F-D8E6F872A450}"/>
              </a:ext>
            </a:extLst>
          </p:cNvPr>
          <p:cNvSpPr>
            <a:spLocks noGrp="1"/>
          </p:cNvSpPr>
          <p:nvPr>
            <p:ph type="ftr" idx="11"/>
          </p:nvPr>
        </p:nvSpPr>
        <p:spPr>
          <a:xfrm>
            <a:off x="264160" y="6248400"/>
            <a:ext cx="6672865" cy="365125"/>
          </a:xfrm>
        </p:spPr>
        <p:txBody>
          <a:bodyPr/>
          <a:lstStyle/>
          <a:p>
            <a:r>
              <a:rPr lang="en-US" dirty="0"/>
              <a:t>If I Had A Family </a:t>
            </a:r>
          </a:p>
        </p:txBody>
      </p:sp>
      <p:sp>
        <p:nvSpPr>
          <p:cNvPr id="4" name="Slide Number Placeholder 3">
            <a:extLst>
              <a:ext uri="{FF2B5EF4-FFF2-40B4-BE49-F238E27FC236}">
                <a16:creationId xmlns:a16="http://schemas.microsoft.com/office/drawing/2014/main" id="{F2106AF5-1EA2-5E1C-E449-8E69E81B491F}"/>
              </a:ext>
            </a:extLst>
          </p:cNvPr>
          <p:cNvSpPr>
            <a:spLocks noGrp="1"/>
          </p:cNvSpPr>
          <p:nvPr>
            <p:ph type="sldNum" idx="12"/>
          </p:nvPr>
        </p:nvSpPr>
        <p:spPr/>
        <p:txBody>
          <a:bodyPr/>
          <a:lstStyle/>
          <a:p>
            <a:fld id="{00000000-1234-1234-1234-123412341234}" type="slidenum">
              <a:rPr lang="en-US" smtClean="0"/>
              <a:pPr/>
              <a:t>29</a:t>
            </a:fld>
            <a:endParaRPr lang="en-US" dirty="0"/>
          </a:p>
        </p:txBody>
      </p:sp>
      <p:sp>
        <p:nvSpPr>
          <p:cNvPr id="6" name="TextBox 5">
            <a:extLst>
              <a:ext uri="{FF2B5EF4-FFF2-40B4-BE49-F238E27FC236}">
                <a16:creationId xmlns:a16="http://schemas.microsoft.com/office/drawing/2014/main" id="{0DC90F10-0258-CD4D-7AD4-D246BF2ADCE5}"/>
              </a:ext>
            </a:extLst>
          </p:cNvPr>
          <p:cNvSpPr txBox="1"/>
          <p:nvPr/>
        </p:nvSpPr>
        <p:spPr>
          <a:xfrm>
            <a:off x="264160" y="152400"/>
            <a:ext cx="11805920" cy="5847755"/>
          </a:xfrm>
          <a:prstGeom prst="rect">
            <a:avLst/>
          </a:prstGeom>
          <a:noFill/>
        </p:spPr>
        <p:txBody>
          <a:bodyPr wrap="square">
            <a:spAutoFit/>
          </a:bodyPr>
          <a:lstStyle/>
          <a:p>
            <a:r>
              <a:rPr lang="en-US" sz="5400" b="1" dirty="0">
                <a:latin typeface="Candara" panose="020E0502030303020204" pitchFamily="34" charset="0"/>
                <a:ea typeface="Cambria" panose="02040503050406030204" pitchFamily="18" charset="0"/>
              </a:rPr>
              <a:t>ZECHARIAH 8:15-19</a:t>
            </a:r>
          </a:p>
          <a:p>
            <a:r>
              <a:rPr lang="en-US" sz="4000" i="1" dirty="0">
                <a:latin typeface="Candara" panose="020E0502030303020204" pitchFamily="34" charset="0"/>
                <a:ea typeface="Cambria" panose="02040503050406030204" pitchFamily="18" charset="0"/>
              </a:rPr>
              <a:t>	So again have I thought in these days to do well unto Jerusalem and to the house of Judah: fear ye not. 16 These are the things that ye shall do; Speak ye every man the truth to his </a:t>
            </a:r>
            <a:r>
              <a:rPr lang="en-US" sz="4000" i="1" dirty="0" err="1">
                <a:latin typeface="Candara" panose="020E0502030303020204" pitchFamily="34" charset="0"/>
                <a:ea typeface="Cambria" panose="02040503050406030204" pitchFamily="18" charset="0"/>
              </a:rPr>
              <a:t>neighbour</a:t>
            </a:r>
            <a:r>
              <a:rPr lang="en-US" sz="4000" i="1" dirty="0">
                <a:latin typeface="Candara" panose="020E0502030303020204" pitchFamily="34" charset="0"/>
                <a:ea typeface="Cambria" panose="02040503050406030204" pitchFamily="18" charset="0"/>
              </a:rPr>
              <a:t>; </a:t>
            </a:r>
            <a:r>
              <a:rPr lang="en-US" sz="4000" i="1" u="sng" dirty="0">
                <a:latin typeface="Candara" panose="020E0502030303020204" pitchFamily="34" charset="0"/>
                <a:ea typeface="Cambria" panose="02040503050406030204" pitchFamily="18" charset="0"/>
              </a:rPr>
              <a:t>execute</a:t>
            </a:r>
            <a:r>
              <a:rPr lang="en-US" sz="2800" dirty="0">
                <a:latin typeface="Candara" panose="020E0502030303020204" pitchFamily="34" charset="0"/>
                <a:ea typeface="Cambria" panose="02040503050406030204" pitchFamily="18" charset="0"/>
              </a:rPr>
              <a:t> [govern] </a:t>
            </a:r>
            <a:r>
              <a:rPr lang="en-US" sz="4000" i="1" u="sng" dirty="0">
                <a:latin typeface="Candara" panose="020E0502030303020204" pitchFamily="34" charset="0"/>
                <a:ea typeface="Cambria" panose="02040503050406030204" pitchFamily="18" charset="0"/>
              </a:rPr>
              <a:t>the judgment of truth and peace in your gates</a:t>
            </a:r>
            <a:r>
              <a:rPr lang="en-US" sz="4000" i="1" dirty="0">
                <a:latin typeface="Candara" panose="020E0502030303020204" pitchFamily="34" charset="0"/>
                <a:ea typeface="Cambria" panose="02040503050406030204" pitchFamily="18" charset="0"/>
              </a:rPr>
              <a:t>: 17 And let none of you imagine evil in your hearts against his </a:t>
            </a:r>
            <a:r>
              <a:rPr lang="en-US" sz="4000" i="1" dirty="0" err="1">
                <a:latin typeface="Candara" panose="020E0502030303020204" pitchFamily="34" charset="0"/>
                <a:ea typeface="Cambria" panose="02040503050406030204" pitchFamily="18" charset="0"/>
              </a:rPr>
              <a:t>neighbour</a:t>
            </a:r>
            <a:r>
              <a:rPr lang="en-US" sz="4000" i="1" dirty="0">
                <a:latin typeface="Candara" panose="020E0502030303020204" pitchFamily="34" charset="0"/>
                <a:ea typeface="Cambria" panose="02040503050406030204" pitchFamily="18" charset="0"/>
              </a:rPr>
              <a:t>; and love no false oath: for all these are things that I hate, saith the LORD.</a:t>
            </a:r>
          </a:p>
        </p:txBody>
      </p:sp>
    </p:spTree>
    <p:extLst>
      <p:ext uri="{BB962C8B-B14F-4D97-AF65-F5344CB8AC3E}">
        <p14:creationId xmlns:p14="http://schemas.microsoft.com/office/powerpoint/2010/main" val="358666964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539" y="164588"/>
            <a:ext cx="5193490" cy="5804132"/>
          </a:xfrm>
          <a:prstGeom prst="rect">
            <a:avLst/>
          </a:prstGeom>
          <a:solidFill>
            <a:schemeClr val="bg1"/>
          </a:solidFill>
        </p:spPr>
        <p:txBody>
          <a:bodyPr vert="horz" lIns="0" tIns="228600" rIns="0" bIns="0" rtlCol="0">
            <a:normAutofit/>
          </a:bodyPr>
          <a:lstStyle/>
          <a:p>
            <a:pPr>
              <a:lnSpc>
                <a:spcPct val="90000"/>
              </a:lnSpc>
              <a:spcBef>
                <a:spcPts val="1800"/>
              </a:spcBef>
              <a:buFont typeface="Arial" panose="020B0604020202020204" pitchFamily="34" charset="0"/>
            </a:pPr>
            <a:r>
              <a:rPr lang="en-US" sz="4800" b="1" dirty="0">
                <a:latin typeface="Candara" panose="020E0502030303020204" pitchFamily="34" charset="0"/>
              </a:rPr>
              <a:t>THY.HOUSE</a:t>
            </a:r>
            <a:endParaRPr lang="en-US" sz="4000" dirty="0">
              <a:latin typeface="Candara" panose="020E0502030303020204" pitchFamily="34" charset="0"/>
            </a:endParaRPr>
          </a:p>
          <a:p>
            <a:pPr>
              <a:lnSpc>
                <a:spcPct val="90000"/>
              </a:lnSpc>
              <a:spcBef>
                <a:spcPts val="1800"/>
              </a:spcBef>
              <a:buFont typeface="Arial" panose="020B0604020202020204" pitchFamily="34" charset="0"/>
            </a:pPr>
            <a:r>
              <a:rPr lang="en-US" sz="4000" dirty="0">
                <a:latin typeface="Candara" panose="020E0502030303020204" pitchFamily="34" charset="0"/>
              </a:rPr>
              <a:t>	67 These little studies in the Scriptures really could help us. It can strengthen you and make you strong, mighty men.</a:t>
            </a:r>
          </a:p>
          <a:p>
            <a:pPr algn="r">
              <a:lnSpc>
                <a:spcPct val="90000"/>
              </a:lnSpc>
              <a:spcBef>
                <a:spcPts val="1800"/>
              </a:spcBef>
              <a:buFont typeface="Arial" panose="020B0604020202020204" pitchFamily="34" charset="0"/>
            </a:pPr>
            <a:r>
              <a:rPr lang="en-US" sz="4000" dirty="0">
                <a:latin typeface="Candara" panose="020E0502030303020204" pitchFamily="34" charset="0"/>
              </a:rPr>
              <a:t>61-0808</a:t>
            </a:r>
          </a:p>
        </p:txBody>
      </p:sp>
      <p:pic>
        <p:nvPicPr>
          <p:cNvPr id="6" name="Picture 5">
            <a:extLst>
              <a:ext uri="{FF2B5EF4-FFF2-40B4-BE49-F238E27FC236}">
                <a16:creationId xmlns:a16="http://schemas.microsoft.com/office/drawing/2014/main" id="{9CB58358-95DE-BC88-17D0-70C59EA7EC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58234" y="10"/>
            <a:ext cx="6118225" cy="6857990"/>
          </a:xfrm>
          <a:prstGeom prst="rect">
            <a:avLst/>
          </a:prstGeom>
          <a:noFill/>
        </p:spPr>
      </p:pic>
      <p:sp>
        <p:nvSpPr>
          <p:cNvPr id="4" name="Slide Number Placeholder 3"/>
          <p:cNvSpPr>
            <a:spLocks noGrp="1"/>
          </p:cNvSpPr>
          <p:nvPr>
            <p:ph type="sldNum" sz="quarter" idx="12"/>
          </p:nvPr>
        </p:nvSpPr>
        <p:spPr>
          <a:xfrm>
            <a:off x="594360" y="6332220"/>
            <a:ext cx="523240" cy="247651"/>
          </a:xfrm>
        </p:spPr>
        <p:txBody>
          <a:bodyPr vert="horz" lIns="0" tIns="0" rIns="0" bIns="0" rtlCol="0" anchor="t" anchorCtr="0">
            <a:normAutofit/>
          </a:bodyPr>
          <a:lstStyle/>
          <a:p>
            <a:pPr>
              <a:spcAft>
                <a:spcPts val="600"/>
              </a:spcAft>
            </a:pPr>
            <a:fld id="{42DC9521-7893-4E36-8774-77B2CF20CA73}" type="slidenum">
              <a:rPr lang="en-US" smtClean="0"/>
              <a:pPr>
                <a:spcAft>
                  <a:spcPts val="600"/>
                </a:spcAft>
              </a:pPr>
              <a:t>3</a:t>
            </a:fld>
            <a:endParaRPr lang="en-US"/>
          </a:p>
        </p:txBody>
      </p:sp>
      <p:sp>
        <p:nvSpPr>
          <p:cNvPr id="2" name="Date Placeholder 1"/>
          <p:cNvSpPr>
            <a:spLocks noGrp="1"/>
          </p:cNvSpPr>
          <p:nvPr>
            <p:ph type="dt" sz="half" idx="11"/>
          </p:nvPr>
        </p:nvSpPr>
        <p:spPr>
          <a:xfrm>
            <a:off x="1133648" y="6332220"/>
            <a:ext cx="1313180" cy="247651"/>
          </a:xfrm>
        </p:spPr>
        <p:txBody>
          <a:bodyPr vert="horz" lIns="0" tIns="0" rIns="0" bIns="0" rtlCol="0" anchor="t" anchorCtr="0">
            <a:normAutofit/>
          </a:bodyPr>
          <a:lstStyle/>
          <a:p>
            <a:pPr>
              <a:spcAft>
                <a:spcPts val="600"/>
              </a:spcAft>
            </a:pPr>
            <a:r>
              <a:rPr lang="en-US" b="0" i="0" kern="1200">
                <a:latin typeface="Candara" panose="020E0502030303020204" pitchFamily="34" charset="0"/>
                <a:ea typeface="+mn-ea"/>
                <a:cs typeface="+mn-cs"/>
              </a:rPr>
              <a:t>1-15-2024</a:t>
            </a:r>
          </a:p>
        </p:txBody>
      </p:sp>
      <p:sp>
        <p:nvSpPr>
          <p:cNvPr id="3" name="Footer Placeholder 2"/>
          <p:cNvSpPr>
            <a:spLocks noGrp="1"/>
          </p:cNvSpPr>
          <p:nvPr>
            <p:ph type="ftr" sz="quarter" idx="4294967295"/>
          </p:nvPr>
        </p:nvSpPr>
        <p:spPr>
          <a:xfrm>
            <a:off x="913794" y="5883275"/>
            <a:ext cx="6672865" cy="365125"/>
          </a:xfrm>
          <a:prstGeom prst="rect">
            <a:avLst/>
          </a:prstGeom>
        </p:spPr>
        <p:txBody>
          <a:bodyPr/>
          <a:lstStyle/>
          <a:p>
            <a:pPr>
              <a:spcAft>
                <a:spcPts val="600"/>
              </a:spcAft>
            </a:pPr>
            <a:r>
              <a:rPr lang="en-US"/>
              <a:t>If I Had A Family </a:t>
            </a:r>
          </a:p>
        </p:txBody>
      </p:sp>
    </p:spTree>
    <p:extLst>
      <p:ext uri="{BB962C8B-B14F-4D97-AF65-F5344CB8AC3E}">
        <p14:creationId xmlns:p14="http://schemas.microsoft.com/office/powerpoint/2010/main" val="1477810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81172-AA53-1496-AD1B-1D77E56FEA16}"/>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25C8027D-5D0A-CBC6-66D7-E40999EAB78B}"/>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01AFD808-F26A-B6CC-CB0F-F19D1EBCDFC2}"/>
              </a:ext>
            </a:extLst>
          </p:cNvPr>
          <p:cNvSpPr>
            <a:spLocks noGrp="1"/>
          </p:cNvSpPr>
          <p:nvPr>
            <p:ph type="sldNum" idx="12"/>
          </p:nvPr>
        </p:nvSpPr>
        <p:spPr/>
        <p:txBody>
          <a:bodyPr/>
          <a:lstStyle/>
          <a:p>
            <a:fld id="{00000000-1234-1234-1234-123412341234}" type="slidenum">
              <a:rPr lang="en-US" smtClean="0"/>
              <a:pPr/>
              <a:t>30</a:t>
            </a:fld>
            <a:endParaRPr lang="en-US" dirty="0"/>
          </a:p>
        </p:txBody>
      </p:sp>
      <p:pic>
        <p:nvPicPr>
          <p:cNvPr id="1026" name="Picture 2" descr="20 Inspirational Quotes About Parenthood - OiOi">
            <a:extLst>
              <a:ext uri="{FF2B5EF4-FFF2-40B4-BE49-F238E27FC236}">
                <a16:creationId xmlns:a16="http://schemas.microsoft.com/office/drawing/2014/main" id="{A0B64AC9-8B41-254E-A536-68FC0DA0A9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03943" y="118791"/>
            <a:ext cx="5993219" cy="662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22666"/>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B7ACB-5A49-4A72-B100-CE4E5F6B7EDC}"/>
              </a:ext>
            </a:extLst>
          </p:cNvPr>
          <p:cNvSpPr>
            <a:spLocks noGrp="1"/>
          </p:cNvSpPr>
          <p:nvPr>
            <p:ph type="dt" sz="half" idx="10"/>
          </p:nvPr>
        </p:nvSpPr>
        <p:spPr/>
        <p:txBody>
          <a:bodyPr/>
          <a:lstStyle/>
          <a:p>
            <a:r>
              <a:rPr lang="en-US"/>
              <a:t>1-15-2024</a:t>
            </a:r>
          </a:p>
        </p:txBody>
      </p:sp>
      <p:sp>
        <p:nvSpPr>
          <p:cNvPr id="3" name="Footer Placeholder 2">
            <a:extLst>
              <a:ext uri="{FF2B5EF4-FFF2-40B4-BE49-F238E27FC236}">
                <a16:creationId xmlns:a16="http://schemas.microsoft.com/office/drawing/2014/main" id="{5051939F-2DA7-4AF0-9392-8B8BDBE153EB}"/>
              </a:ext>
            </a:extLst>
          </p:cNvPr>
          <p:cNvSpPr>
            <a:spLocks noGrp="1"/>
          </p:cNvSpPr>
          <p:nvPr>
            <p:ph type="ftr" sz="quarter" idx="11"/>
          </p:nvPr>
        </p:nvSpPr>
        <p:spPr/>
        <p:txBody>
          <a:bodyPr/>
          <a:lstStyle/>
          <a:p>
            <a:r>
              <a:rPr lang="en-US"/>
              <a:t>If I Had A Family </a:t>
            </a:r>
          </a:p>
        </p:txBody>
      </p:sp>
      <p:sp>
        <p:nvSpPr>
          <p:cNvPr id="4" name="Slide Number Placeholder 3">
            <a:extLst>
              <a:ext uri="{FF2B5EF4-FFF2-40B4-BE49-F238E27FC236}">
                <a16:creationId xmlns:a16="http://schemas.microsoft.com/office/drawing/2014/main" id="{D2A09E02-264E-4D5E-9D69-8C464A4041B4}"/>
              </a:ext>
            </a:extLst>
          </p:cNvPr>
          <p:cNvSpPr>
            <a:spLocks noGrp="1"/>
          </p:cNvSpPr>
          <p:nvPr>
            <p:ph type="sldNum" sz="quarter" idx="12"/>
          </p:nvPr>
        </p:nvSpPr>
        <p:spPr/>
        <p:txBody>
          <a:bodyPr/>
          <a:lstStyle/>
          <a:p>
            <a:fld id="{687EE3D0-0F58-4A65-805C-1DE0E69F3E5E}" type="slidenum">
              <a:rPr lang="en-US" smtClean="0"/>
              <a:t>31</a:t>
            </a:fld>
            <a:endParaRPr lang="en-US"/>
          </a:p>
        </p:txBody>
      </p:sp>
      <p:sp>
        <p:nvSpPr>
          <p:cNvPr id="6" name="TextBox 5">
            <a:extLst>
              <a:ext uri="{FF2B5EF4-FFF2-40B4-BE49-F238E27FC236}">
                <a16:creationId xmlns:a16="http://schemas.microsoft.com/office/drawing/2014/main" id="{D71BD97F-3253-4475-8103-C0ED27741B2D}"/>
              </a:ext>
            </a:extLst>
          </p:cNvPr>
          <p:cNvSpPr txBox="1"/>
          <p:nvPr/>
        </p:nvSpPr>
        <p:spPr>
          <a:xfrm>
            <a:off x="599556" y="462280"/>
            <a:ext cx="10668000" cy="3231654"/>
          </a:xfrm>
          <a:prstGeom prst="rect">
            <a:avLst/>
          </a:prstGeom>
          <a:noFill/>
        </p:spPr>
        <p:txBody>
          <a:bodyPr wrap="square">
            <a:spAutoFit/>
          </a:bodyPr>
          <a:lstStyle/>
          <a:p>
            <a:r>
              <a:rPr lang="en-US" sz="6000" b="1" dirty="0">
                <a:latin typeface="Candara" panose="020E0502030303020204" pitchFamily="34" charset="0"/>
              </a:rPr>
              <a:t>PROVERBS 29:14-15</a:t>
            </a:r>
          </a:p>
          <a:p>
            <a:r>
              <a:rPr lang="en-US" sz="4800" i="1" dirty="0">
                <a:latin typeface="Candara" panose="020E0502030303020204" pitchFamily="34" charset="0"/>
              </a:rPr>
              <a:t>	The </a:t>
            </a:r>
            <a:r>
              <a:rPr lang="en-US" sz="4800" i="1" u="sng" dirty="0">
                <a:latin typeface="Candara" panose="020E0502030303020204" pitchFamily="34" charset="0"/>
              </a:rPr>
              <a:t>rod and reproof give wisdom</a:t>
            </a:r>
            <a:r>
              <a:rPr lang="en-US" sz="4800" i="1" dirty="0">
                <a:latin typeface="Candara" panose="020E0502030303020204" pitchFamily="34" charset="0"/>
              </a:rPr>
              <a:t>: but a child left to himself bringeth his mother to </a:t>
            </a:r>
            <a:r>
              <a:rPr lang="en-US" sz="4800" b="1" i="1" dirty="0">
                <a:latin typeface="Candara" panose="020E0502030303020204" pitchFamily="34" charset="0"/>
              </a:rPr>
              <a:t>shame</a:t>
            </a:r>
            <a:r>
              <a:rPr lang="en-US" sz="4800" i="1" dirty="0">
                <a:latin typeface="Candara" panose="020E0502030303020204" pitchFamily="34" charset="0"/>
              </a:rPr>
              <a:t>.</a:t>
            </a:r>
          </a:p>
        </p:txBody>
      </p:sp>
    </p:spTree>
    <p:extLst>
      <p:ext uri="{BB962C8B-B14F-4D97-AF65-F5344CB8AC3E}">
        <p14:creationId xmlns:p14="http://schemas.microsoft.com/office/powerpoint/2010/main" val="3258681407"/>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B2943-68AB-1DCC-12EC-9C9112ECAB5B}"/>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24DD0B74-E82C-9981-0E7C-F149C5C0CFD4}"/>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5005F49C-15ED-1CAA-1372-5DD45CEC9650}"/>
              </a:ext>
            </a:extLst>
          </p:cNvPr>
          <p:cNvSpPr>
            <a:spLocks noGrp="1"/>
          </p:cNvSpPr>
          <p:nvPr>
            <p:ph type="sldNum" idx="12"/>
          </p:nvPr>
        </p:nvSpPr>
        <p:spPr/>
        <p:txBody>
          <a:bodyPr/>
          <a:lstStyle/>
          <a:p>
            <a:fld id="{00000000-1234-1234-1234-123412341234}" type="slidenum">
              <a:rPr lang="en-US" smtClean="0"/>
              <a:pPr/>
              <a:t>32</a:t>
            </a:fld>
            <a:endParaRPr lang="en-US" dirty="0"/>
          </a:p>
        </p:txBody>
      </p:sp>
    </p:spTree>
    <p:extLst>
      <p:ext uri="{BB962C8B-B14F-4D97-AF65-F5344CB8AC3E}">
        <p14:creationId xmlns:p14="http://schemas.microsoft.com/office/powerpoint/2010/main" val="1273370176"/>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70520-E6C3-6E5C-5843-E4F805E9F151}"/>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576A1323-1FF5-34E7-7C21-751CB1D5B38E}"/>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5CBC305C-ECC7-0B00-D1FD-3E420479962B}"/>
              </a:ext>
            </a:extLst>
          </p:cNvPr>
          <p:cNvSpPr>
            <a:spLocks noGrp="1"/>
          </p:cNvSpPr>
          <p:nvPr>
            <p:ph type="sldNum" idx="12"/>
          </p:nvPr>
        </p:nvSpPr>
        <p:spPr/>
        <p:txBody>
          <a:bodyPr/>
          <a:lstStyle/>
          <a:p>
            <a:fld id="{00000000-1234-1234-1234-123412341234}" type="slidenum">
              <a:rPr lang="en-US" smtClean="0"/>
              <a:pPr/>
              <a:t>33</a:t>
            </a:fld>
            <a:endParaRPr lang="en-US" dirty="0"/>
          </a:p>
        </p:txBody>
      </p:sp>
      <p:sp>
        <p:nvSpPr>
          <p:cNvPr id="6" name="TextBox 5">
            <a:extLst>
              <a:ext uri="{FF2B5EF4-FFF2-40B4-BE49-F238E27FC236}">
                <a16:creationId xmlns:a16="http://schemas.microsoft.com/office/drawing/2014/main" id="{B0E33492-419F-DF2F-E046-4A7FA43CD185}"/>
              </a:ext>
            </a:extLst>
          </p:cNvPr>
          <p:cNvSpPr txBox="1"/>
          <p:nvPr/>
        </p:nvSpPr>
        <p:spPr>
          <a:xfrm>
            <a:off x="335280" y="233680"/>
            <a:ext cx="11694160" cy="5078313"/>
          </a:xfrm>
          <a:prstGeom prst="rect">
            <a:avLst/>
          </a:prstGeom>
          <a:noFill/>
        </p:spPr>
        <p:txBody>
          <a:bodyPr wrap="square">
            <a:spAutoFit/>
          </a:bodyPr>
          <a:lstStyle/>
          <a:p>
            <a:r>
              <a:rPr lang="en-US" sz="3600" b="0" dirty="0">
                <a:effectLst/>
              </a:rPr>
              <a:t>A spiritual nature (2 Pet. 1:4; John 1:13); </a:t>
            </a:r>
          </a:p>
          <a:p>
            <a:r>
              <a:rPr lang="en-US" sz="3600" b="0" dirty="0">
                <a:effectLst/>
              </a:rPr>
              <a:t>The possession of a spirit becoming children of God (1 Pet. 1:14; 2 John 4; Rom. 8:15-21; Gal. 5:1; Heb. 2:15);</a:t>
            </a:r>
          </a:p>
          <a:p>
            <a:r>
              <a:rPr lang="en-US" sz="3600" b="0" dirty="0">
                <a:effectLst/>
              </a:rPr>
              <a:t>Present protection, consolation, supplies (Lk. 12:27-32; Jn. 14:18; 1 Cor. 3:21-23; 2 Cor. 1:4); </a:t>
            </a:r>
          </a:p>
          <a:p>
            <a:endParaRPr lang="en-US" sz="3600" b="0" dirty="0">
              <a:effectLst/>
            </a:endParaRPr>
          </a:p>
          <a:p>
            <a:r>
              <a:rPr lang="en-US" sz="3600" b="0" dirty="0">
                <a:effectLst/>
              </a:rPr>
              <a:t>Fatherly chastisements (Heb. 12:5-11); </a:t>
            </a:r>
          </a:p>
          <a:p>
            <a:r>
              <a:rPr lang="en-US" sz="3600" b="0" dirty="0">
                <a:effectLst/>
              </a:rPr>
              <a:t>A future glorious inheritance (Rom. 8:17,23; James 2:5; Phil. 3:21).</a:t>
            </a:r>
            <a:endParaRPr lang="en-US" sz="3600" dirty="0"/>
          </a:p>
        </p:txBody>
      </p:sp>
    </p:spTree>
    <p:extLst>
      <p:ext uri="{BB962C8B-B14F-4D97-AF65-F5344CB8AC3E}">
        <p14:creationId xmlns:p14="http://schemas.microsoft.com/office/powerpoint/2010/main" val="3723523549"/>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3946-7C6A-2051-2D3C-B74935ECBBBC}"/>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34EFB01D-E7DF-A02D-4AC4-3C558E502F29}"/>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2D031A2B-26DE-20FF-CCB1-7D6AC5ECB932}"/>
              </a:ext>
            </a:extLst>
          </p:cNvPr>
          <p:cNvSpPr>
            <a:spLocks noGrp="1"/>
          </p:cNvSpPr>
          <p:nvPr>
            <p:ph type="sldNum" idx="12"/>
          </p:nvPr>
        </p:nvSpPr>
        <p:spPr/>
        <p:txBody>
          <a:bodyPr/>
          <a:lstStyle/>
          <a:p>
            <a:fld id="{00000000-1234-1234-1234-123412341234}" type="slidenum">
              <a:rPr lang="en-US" smtClean="0"/>
              <a:pPr/>
              <a:t>34</a:t>
            </a:fld>
            <a:endParaRPr lang="en-US" dirty="0"/>
          </a:p>
        </p:txBody>
      </p:sp>
      <p:sp>
        <p:nvSpPr>
          <p:cNvPr id="6" name="TextBox 5">
            <a:extLst>
              <a:ext uri="{FF2B5EF4-FFF2-40B4-BE49-F238E27FC236}">
                <a16:creationId xmlns:a16="http://schemas.microsoft.com/office/drawing/2014/main" id="{F2AFBF2E-C1CA-9678-E08D-C42FC14F0C7E}"/>
              </a:ext>
            </a:extLst>
          </p:cNvPr>
          <p:cNvSpPr txBox="1"/>
          <p:nvPr/>
        </p:nvSpPr>
        <p:spPr>
          <a:xfrm>
            <a:off x="142240" y="132080"/>
            <a:ext cx="11856720" cy="6247864"/>
          </a:xfrm>
          <a:prstGeom prst="rect">
            <a:avLst/>
          </a:prstGeom>
          <a:noFill/>
        </p:spPr>
        <p:txBody>
          <a:bodyPr wrap="square">
            <a:spAutoFit/>
          </a:bodyPr>
          <a:lstStyle/>
          <a:p>
            <a:pPr rtl="0"/>
            <a:r>
              <a:rPr lang="en-US" sz="4000" b="1" i="0" u="none" strike="noStrike" dirty="0">
                <a:effectLst/>
                <a:latin typeface="Candara" panose="020E0502030303020204" pitchFamily="34" charset="0"/>
              </a:rPr>
              <a:t>Present Protection, Consolation &amp; Supply</a:t>
            </a:r>
            <a:endParaRPr lang="en-US" sz="3200" b="0" dirty="0">
              <a:effectLst/>
            </a:endParaRPr>
          </a:p>
          <a:p>
            <a:pPr rtl="0"/>
            <a:r>
              <a:rPr lang="en-US" sz="4000" b="1" i="0" u="none" strike="noStrike" dirty="0">
                <a:effectLst/>
                <a:latin typeface="Candara" panose="020E0502030303020204" pitchFamily="34" charset="0"/>
              </a:rPr>
              <a:t>MATTHEW 6:25-34</a:t>
            </a:r>
            <a:endParaRPr lang="en-US" sz="3200" b="0" dirty="0">
              <a:effectLst/>
            </a:endParaRPr>
          </a:p>
          <a:p>
            <a:r>
              <a:rPr lang="en-US" sz="3200" b="0" i="1" u="none" strike="noStrike" dirty="0">
                <a:effectLst/>
                <a:latin typeface="Candara" panose="020E0502030303020204" pitchFamily="34" charset="0"/>
              </a:rPr>
              <a:t>25 Therefore I say unto you, Take no thought for your life, what ye shall eat, or what ye shall drink; nor yet for your body, what ye shall put on. Is not the life more than meat, and the body than raiment? 6 Behold the fowls of the air: for they sow not, neither do they reap, nor gather into barns; yet your heavenly Father </a:t>
            </a:r>
            <a:r>
              <a:rPr lang="en-US" sz="3200" b="0" i="1" u="none" strike="noStrike" dirty="0" err="1">
                <a:effectLst/>
                <a:latin typeface="Candara" panose="020E0502030303020204" pitchFamily="34" charset="0"/>
              </a:rPr>
              <a:t>feedeth</a:t>
            </a:r>
            <a:r>
              <a:rPr lang="en-US" sz="3200" b="0" i="1" u="none" strike="noStrike" dirty="0">
                <a:effectLst/>
                <a:latin typeface="Candara" panose="020E0502030303020204" pitchFamily="34" charset="0"/>
              </a:rPr>
              <a:t> them. Are ye not much better than they? 27 Which of you by taking thought can add one cubit unto his stature? 28    And why take ye thought for raiment? Consider the lilies of the field, how they grow; they toil not, neither do they spin: 29 And yet I say unto you, That even Solomon in all his glory was not arrayed like one of these. </a:t>
            </a:r>
            <a:endParaRPr lang="en-US" sz="3200" dirty="0"/>
          </a:p>
        </p:txBody>
      </p:sp>
    </p:spTree>
    <p:extLst>
      <p:ext uri="{BB962C8B-B14F-4D97-AF65-F5344CB8AC3E}">
        <p14:creationId xmlns:p14="http://schemas.microsoft.com/office/powerpoint/2010/main" val="1225127048"/>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92904-E7FF-3C9B-A431-AE2120CC095C}"/>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43FEC0B8-AB0D-C356-2315-3239A5765CE0}"/>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E4514DCE-42C1-B1D8-3356-EE16794DFEE4}"/>
              </a:ext>
            </a:extLst>
          </p:cNvPr>
          <p:cNvSpPr>
            <a:spLocks noGrp="1"/>
          </p:cNvSpPr>
          <p:nvPr>
            <p:ph type="sldNum" idx="12"/>
          </p:nvPr>
        </p:nvSpPr>
        <p:spPr/>
        <p:txBody>
          <a:bodyPr/>
          <a:lstStyle/>
          <a:p>
            <a:fld id="{00000000-1234-1234-1234-123412341234}" type="slidenum">
              <a:rPr lang="en-US" smtClean="0"/>
              <a:pPr/>
              <a:t>35</a:t>
            </a:fld>
            <a:endParaRPr lang="en-US" dirty="0"/>
          </a:p>
        </p:txBody>
      </p:sp>
      <p:sp>
        <p:nvSpPr>
          <p:cNvPr id="6" name="TextBox 5">
            <a:extLst>
              <a:ext uri="{FF2B5EF4-FFF2-40B4-BE49-F238E27FC236}">
                <a16:creationId xmlns:a16="http://schemas.microsoft.com/office/drawing/2014/main" id="{60F7D8E5-63FE-F17B-BC15-16E98E16F548}"/>
              </a:ext>
            </a:extLst>
          </p:cNvPr>
          <p:cNvSpPr txBox="1"/>
          <p:nvPr/>
        </p:nvSpPr>
        <p:spPr>
          <a:xfrm>
            <a:off x="152400" y="101600"/>
            <a:ext cx="11938000" cy="6463308"/>
          </a:xfrm>
          <a:prstGeom prst="rect">
            <a:avLst/>
          </a:prstGeom>
          <a:noFill/>
        </p:spPr>
        <p:txBody>
          <a:bodyPr wrap="square">
            <a:spAutoFit/>
          </a:bodyPr>
          <a:lstStyle/>
          <a:p>
            <a:r>
              <a:rPr lang="en-US" sz="3600" b="0" i="1" u="none" strike="noStrike" dirty="0">
                <a:solidFill>
                  <a:srgbClr val="FFFFFF"/>
                </a:solidFill>
                <a:effectLst/>
                <a:latin typeface="Candara" panose="020E0502030303020204" pitchFamily="34" charset="0"/>
              </a:rPr>
              <a:t>30 Wherefore, if God so clothe the grass of the field, which to day is, and to morrow is cast into the oven, shall he not much more clothe you, O ye of little faith? 31 Therefore take no thought, saying, What shall we eat? or, What shall we drink? or, Wherewithal shall we be clothed? 32 (For after all these things do the Gentiles seek:) for your heavenly Father </a:t>
            </a:r>
            <a:r>
              <a:rPr lang="en-US" sz="3600" b="0" i="1" u="none" strike="noStrike" dirty="0" err="1">
                <a:solidFill>
                  <a:srgbClr val="FFFFFF"/>
                </a:solidFill>
                <a:effectLst/>
                <a:latin typeface="Candara" panose="020E0502030303020204" pitchFamily="34" charset="0"/>
              </a:rPr>
              <a:t>knoweth</a:t>
            </a:r>
            <a:r>
              <a:rPr lang="en-US" sz="3600" b="0" i="1" u="none" strike="noStrike" dirty="0">
                <a:solidFill>
                  <a:srgbClr val="FFFFFF"/>
                </a:solidFill>
                <a:effectLst/>
                <a:latin typeface="Candara" panose="020E0502030303020204" pitchFamily="34" charset="0"/>
              </a:rPr>
              <a:t> that ye have need of all these things. 33 But seek ye first the kingdom of God, and his righteousness; and all these things shall be added unto you. 34 Take therefore no thought for the morrow: for the morrow shall take thought for the things of itself. Sufficient unto the day is the evil thereof.</a:t>
            </a:r>
            <a:r>
              <a:rPr lang="en-US" sz="5400" b="0" i="1" u="none" strike="noStrike" dirty="0">
                <a:solidFill>
                  <a:srgbClr val="FFFF00"/>
                </a:solidFill>
                <a:effectLst/>
                <a:latin typeface="Candara" panose="020E0502030303020204" pitchFamily="34" charset="0"/>
              </a:rPr>
              <a:t> </a:t>
            </a:r>
            <a:endParaRPr lang="en-US" sz="3600" dirty="0"/>
          </a:p>
        </p:txBody>
      </p:sp>
    </p:spTree>
    <p:extLst>
      <p:ext uri="{BB962C8B-B14F-4D97-AF65-F5344CB8AC3E}">
        <p14:creationId xmlns:p14="http://schemas.microsoft.com/office/powerpoint/2010/main" val="2660834726"/>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1-15-2024</a:t>
            </a:r>
          </a:p>
        </p:txBody>
      </p:sp>
      <p:sp>
        <p:nvSpPr>
          <p:cNvPr id="3" name="Footer Placeholder 2"/>
          <p:cNvSpPr>
            <a:spLocks noGrp="1"/>
          </p:cNvSpPr>
          <p:nvPr>
            <p:ph type="ftr" sz="quarter" idx="11"/>
          </p:nvPr>
        </p:nvSpPr>
        <p:spPr/>
        <p:txBody>
          <a:bodyPr/>
          <a:lstStyle/>
          <a:p>
            <a:r>
              <a:rPr lang="en-US"/>
              <a:t>If I Had A Family </a:t>
            </a:r>
          </a:p>
        </p:txBody>
      </p:sp>
      <p:sp>
        <p:nvSpPr>
          <p:cNvPr id="4" name="Slide Number Placeholder 3"/>
          <p:cNvSpPr>
            <a:spLocks noGrp="1"/>
          </p:cNvSpPr>
          <p:nvPr>
            <p:ph type="sldNum" sz="quarter" idx="12"/>
          </p:nvPr>
        </p:nvSpPr>
        <p:spPr/>
        <p:txBody>
          <a:bodyPr/>
          <a:lstStyle/>
          <a:p>
            <a:fld id="{6856BB97-71ED-4AFC-8539-E19D960352FA}" type="slidenum">
              <a:rPr lang="en-US" smtClean="0"/>
              <a:t>36</a:t>
            </a:fld>
            <a:endParaRPr lang="en-US"/>
          </a:p>
        </p:txBody>
      </p:sp>
      <p:sp>
        <p:nvSpPr>
          <p:cNvPr id="5" name="Rectangle 4"/>
          <p:cNvSpPr/>
          <p:nvPr/>
        </p:nvSpPr>
        <p:spPr>
          <a:xfrm>
            <a:off x="163901" y="76201"/>
            <a:ext cx="11869947" cy="6370975"/>
          </a:xfrm>
          <a:prstGeom prst="rect">
            <a:avLst/>
          </a:prstGeom>
        </p:spPr>
        <p:txBody>
          <a:bodyPr wrap="square">
            <a:spAutoFit/>
          </a:bodyPr>
          <a:lstStyle/>
          <a:p>
            <a:r>
              <a:rPr lang="en-US" sz="4800" b="1" dirty="0"/>
              <a:t>PROVERBS 29:21-22</a:t>
            </a:r>
            <a:endParaRPr lang="en-US" sz="4800" dirty="0"/>
          </a:p>
          <a:p>
            <a:r>
              <a:rPr lang="en-US" sz="4000" i="1" dirty="0"/>
              <a:t>	He that delicately bringeth up his servant from a child shall have him become his son at the length. 22 An angry man </a:t>
            </a:r>
            <a:r>
              <a:rPr lang="en-US" sz="4000" i="1" dirty="0" err="1"/>
              <a:t>stirreth</a:t>
            </a:r>
            <a:r>
              <a:rPr lang="en-US" sz="4000" i="1" dirty="0"/>
              <a:t> up strife, and a furious man </a:t>
            </a:r>
            <a:r>
              <a:rPr lang="en-US" sz="4000" i="1" dirty="0" err="1"/>
              <a:t>aboundeth</a:t>
            </a:r>
            <a:r>
              <a:rPr lang="en-US" sz="4000" i="1" dirty="0"/>
              <a:t> in transgression. </a:t>
            </a:r>
            <a:endParaRPr lang="en-US" sz="4000" dirty="0"/>
          </a:p>
          <a:p>
            <a:r>
              <a:rPr lang="en-US" sz="4000" dirty="0"/>
              <a:t> </a:t>
            </a:r>
          </a:p>
          <a:p>
            <a:r>
              <a:rPr lang="en-US" sz="4000" dirty="0"/>
              <a:t>	That servant, who is treated like a son, (sensitively and tenderly), he receives affection, training compass-</a:t>
            </a:r>
            <a:r>
              <a:rPr lang="en-US" sz="4000" dirty="0" err="1"/>
              <a:t>sion</a:t>
            </a:r>
            <a:r>
              <a:rPr lang="en-US" sz="4000" dirty="0"/>
              <a:t> and favor</a:t>
            </a:r>
            <a:r>
              <a:rPr lang="en-US" sz="4000" i="1" dirty="0"/>
              <a:t>. “Everything I have is yours.”</a:t>
            </a:r>
          </a:p>
          <a:p>
            <a:r>
              <a:rPr lang="en-US" sz="4000" i="1" dirty="0"/>
              <a:t> </a:t>
            </a:r>
          </a:p>
        </p:txBody>
      </p:sp>
    </p:spTree>
    <p:extLst>
      <p:ext uri="{BB962C8B-B14F-4D97-AF65-F5344CB8AC3E}">
        <p14:creationId xmlns:p14="http://schemas.microsoft.com/office/powerpoint/2010/main" val="3777790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1-15-2024</a:t>
            </a:r>
          </a:p>
        </p:txBody>
      </p:sp>
      <p:sp>
        <p:nvSpPr>
          <p:cNvPr id="3" name="Footer Placeholder 2"/>
          <p:cNvSpPr>
            <a:spLocks noGrp="1"/>
          </p:cNvSpPr>
          <p:nvPr>
            <p:ph type="ftr" sz="quarter" idx="11"/>
          </p:nvPr>
        </p:nvSpPr>
        <p:spPr/>
        <p:txBody>
          <a:bodyPr/>
          <a:lstStyle/>
          <a:p>
            <a:r>
              <a:rPr lang="en-US"/>
              <a:t>If I Had A Family </a:t>
            </a:r>
          </a:p>
        </p:txBody>
      </p:sp>
      <p:sp>
        <p:nvSpPr>
          <p:cNvPr id="4" name="Slide Number Placeholder 3"/>
          <p:cNvSpPr>
            <a:spLocks noGrp="1"/>
          </p:cNvSpPr>
          <p:nvPr>
            <p:ph type="sldNum" sz="quarter" idx="12"/>
          </p:nvPr>
        </p:nvSpPr>
        <p:spPr/>
        <p:txBody>
          <a:bodyPr/>
          <a:lstStyle/>
          <a:p>
            <a:fld id="{6856BB97-71ED-4AFC-8539-E19D960352FA}" type="slidenum">
              <a:rPr lang="en-US" smtClean="0"/>
              <a:t>37</a:t>
            </a:fld>
            <a:endParaRPr lang="en-US"/>
          </a:p>
        </p:txBody>
      </p:sp>
      <p:sp>
        <p:nvSpPr>
          <p:cNvPr id="5" name="Rectangle 4"/>
          <p:cNvSpPr/>
          <p:nvPr/>
        </p:nvSpPr>
        <p:spPr>
          <a:xfrm>
            <a:off x="319177" y="132271"/>
            <a:ext cx="11550770" cy="3477875"/>
          </a:xfrm>
          <a:prstGeom prst="rect">
            <a:avLst/>
          </a:prstGeom>
        </p:spPr>
        <p:txBody>
          <a:bodyPr wrap="square">
            <a:spAutoFit/>
          </a:bodyPr>
          <a:lstStyle/>
          <a:p>
            <a:r>
              <a:rPr lang="en-US" sz="4400" dirty="0"/>
              <a:t>What turns a servant into a son:  Tenderness!</a:t>
            </a:r>
            <a:endParaRPr lang="en-US" sz="1100" dirty="0"/>
          </a:p>
          <a:p>
            <a:r>
              <a:rPr lang="en-US" sz="4400" b="1" dirty="0"/>
              <a:t>	What turns your child into your son? </a:t>
            </a:r>
            <a:r>
              <a:rPr lang="en-US" sz="4400" dirty="0"/>
              <a:t>	</a:t>
            </a:r>
          </a:p>
          <a:p>
            <a:r>
              <a:rPr lang="en-US" sz="4400" dirty="0"/>
              <a:t>	Dealing with the child lovingly, tenderly, 	fairly with the goal of </a:t>
            </a:r>
            <a:r>
              <a:rPr lang="en-US" sz="4400" b="1" u="sng" dirty="0"/>
              <a:t>adoption</a:t>
            </a:r>
            <a:r>
              <a:rPr lang="en-US" sz="4400" dirty="0"/>
              <a:t>.</a:t>
            </a:r>
          </a:p>
          <a:p>
            <a:endParaRPr lang="en-US" sz="4400" dirty="0"/>
          </a:p>
        </p:txBody>
      </p:sp>
      <p:sp>
        <p:nvSpPr>
          <p:cNvPr id="7" name="TextBox 6">
            <a:extLst>
              <a:ext uri="{FF2B5EF4-FFF2-40B4-BE49-F238E27FC236}">
                <a16:creationId xmlns:a16="http://schemas.microsoft.com/office/drawing/2014/main" id="{9D85621E-34FE-0B5C-300C-D61F6302CB0A}"/>
              </a:ext>
            </a:extLst>
          </p:cNvPr>
          <p:cNvSpPr txBox="1"/>
          <p:nvPr/>
        </p:nvSpPr>
        <p:spPr>
          <a:xfrm>
            <a:off x="319177" y="3653865"/>
            <a:ext cx="11619781" cy="2616101"/>
          </a:xfrm>
          <a:prstGeom prst="rect">
            <a:avLst/>
          </a:prstGeom>
          <a:noFill/>
        </p:spPr>
        <p:txBody>
          <a:bodyPr wrap="square">
            <a:spAutoFit/>
          </a:bodyPr>
          <a:lstStyle/>
          <a:p>
            <a:r>
              <a:rPr lang="en-US" sz="4400" b="1" u="sng" dirty="0"/>
              <a:t>COLOSSIANS 3:20-21</a:t>
            </a:r>
          </a:p>
          <a:p>
            <a:r>
              <a:rPr lang="en-US" sz="4000" i="1" dirty="0"/>
              <a:t>Children, obey your parents in all things: for this is well pleasing unto the Lord. 21 Fathers, provoke not your children to anger, lest they be discouraged. </a:t>
            </a:r>
          </a:p>
        </p:txBody>
      </p:sp>
    </p:spTree>
    <p:extLst>
      <p:ext uri="{BB962C8B-B14F-4D97-AF65-F5344CB8AC3E}">
        <p14:creationId xmlns:p14="http://schemas.microsoft.com/office/powerpoint/2010/main" val="1434363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799DC-62E1-4B48-8CFB-3D5842173CC2}"/>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1A8694D0-5DBF-3842-93EF-3F1536F02002}"/>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3D85685E-1122-FA46-947B-50F049FA997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Rectangle 4">
            <a:extLst>
              <a:ext uri="{FF2B5EF4-FFF2-40B4-BE49-F238E27FC236}">
                <a16:creationId xmlns:a16="http://schemas.microsoft.com/office/drawing/2014/main" id="{BE5079D5-BDBB-3546-8F72-7D6D39A6FC0D}"/>
              </a:ext>
            </a:extLst>
          </p:cNvPr>
          <p:cNvSpPr/>
          <p:nvPr/>
        </p:nvSpPr>
        <p:spPr>
          <a:xfrm>
            <a:off x="132080" y="134911"/>
            <a:ext cx="11927840" cy="6247864"/>
          </a:xfrm>
          <a:prstGeom prst="rect">
            <a:avLst/>
          </a:prstGeom>
        </p:spPr>
        <p:txBody>
          <a:bodyPr wrap="square">
            <a:spAutoFit/>
          </a:bodyPr>
          <a:lstStyle/>
          <a:p>
            <a:r>
              <a:rPr lang="en-US" sz="6000" b="1" spc="-150" dirty="0">
                <a:solidFill>
                  <a:srgbClr val="92D050"/>
                </a:solidFill>
              </a:rPr>
              <a:t>5. You Share How Much You </a:t>
            </a:r>
          </a:p>
          <a:p>
            <a:r>
              <a:rPr lang="en-US" sz="6000" b="1" spc="-150" dirty="0">
                <a:solidFill>
                  <a:srgbClr val="92D050"/>
                </a:solidFill>
              </a:rPr>
              <a:t>	Love Each Other.</a:t>
            </a:r>
          </a:p>
          <a:p>
            <a:r>
              <a:rPr lang="en-US" sz="4000" dirty="0"/>
              <a:t>	Partners, and families, who are in the habit of telling one another what they appreciate about each other build on a solid foundation. If they see something positive, they point it out. </a:t>
            </a:r>
          </a:p>
          <a:p>
            <a:r>
              <a:rPr lang="en-US" sz="4000" dirty="0"/>
              <a:t>	When we appreciate the positives we avoid the very spirit of </a:t>
            </a:r>
            <a:r>
              <a:rPr lang="en-US" sz="4000" b="1" dirty="0"/>
              <a:t>contempt</a:t>
            </a:r>
            <a:r>
              <a:rPr lang="en-US" sz="4000" dirty="0"/>
              <a:t> — one of the strongest predictors of divorce.</a:t>
            </a:r>
          </a:p>
        </p:txBody>
      </p:sp>
    </p:spTree>
    <p:extLst>
      <p:ext uri="{BB962C8B-B14F-4D97-AF65-F5344CB8AC3E}">
        <p14:creationId xmlns:p14="http://schemas.microsoft.com/office/powerpoint/2010/main" val="27891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 y="91441"/>
            <a:ext cx="11724640" cy="6924376"/>
          </a:xfrm>
          <a:prstGeom prst="rect">
            <a:avLst/>
          </a:prstGeom>
          <a:solidFill>
            <a:schemeClr val="tx2">
              <a:lumMod val="10000"/>
            </a:schemeClr>
          </a:solidFill>
        </p:spPr>
        <p:txBody>
          <a:bodyPr wrap="square">
            <a:spAutoFit/>
          </a:bodyPr>
          <a:lstStyle/>
          <a:p>
            <a:r>
              <a:rPr lang="en-US" sz="4400" b="1" dirty="0">
                <a:latin typeface="Candara" panose="020E0502030303020204" pitchFamily="34" charset="0"/>
                <a:ea typeface="Cambria" charset="0"/>
                <a:cs typeface="Cambria" charset="0"/>
              </a:rPr>
              <a:t>INFLUENCE</a:t>
            </a:r>
          </a:p>
          <a:p>
            <a:r>
              <a:rPr lang="en-US" sz="3600" dirty="0">
                <a:latin typeface="Candara" panose="020E0502030303020204" pitchFamily="34" charset="0"/>
                <a:ea typeface="Cambria" charset="0"/>
                <a:cs typeface="Cambria" charset="0"/>
              </a:rPr>
              <a:t>	27  We have such a juvenile crime wave across the nation, but, really, I think it started in the home. I think the parents began to let go. And if the child had been raised up in a good, old-fashion, godly home; I don't say it would be all over, certainly not, but it would certainly give that child the right kind of influence. </a:t>
            </a:r>
          </a:p>
          <a:p>
            <a:r>
              <a:rPr lang="en-US" sz="3600" dirty="0">
                <a:latin typeface="Candara" panose="020E0502030303020204" pitchFamily="34" charset="0"/>
                <a:ea typeface="Cambria" charset="0"/>
                <a:cs typeface="Cambria" charset="0"/>
              </a:rPr>
              <a:t>	I think, many times, that, homes that children has been brought up wrong... they don't love it and give it the affections, to take it up. It's young. You've got to teach it to love and respect, and to read the Bible. 		63-1114</a:t>
            </a:r>
          </a:p>
          <a:p>
            <a:r>
              <a:rPr lang="en-US" sz="3600" dirty="0">
                <a:latin typeface="Candara" panose="020E0502030303020204" pitchFamily="34" charset="0"/>
                <a:ea typeface="Cambria" charset="0"/>
                <a:cs typeface="Cambria" charset="0"/>
              </a:rPr>
              <a:t>	</a:t>
            </a:r>
          </a:p>
        </p:txBody>
      </p:sp>
      <p:sp>
        <p:nvSpPr>
          <p:cNvPr id="3" name="Date Placeholder 2">
            <a:extLst>
              <a:ext uri="{FF2B5EF4-FFF2-40B4-BE49-F238E27FC236}">
                <a16:creationId xmlns:a16="http://schemas.microsoft.com/office/drawing/2014/main" id="{51B14460-2388-8C29-07B7-1ED2268A664F}"/>
              </a:ext>
            </a:extLst>
          </p:cNvPr>
          <p:cNvSpPr>
            <a:spLocks noGrp="1"/>
          </p:cNvSpPr>
          <p:nvPr>
            <p:ph type="dt" sz="half" idx="10"/>
          </p:nvPr>
        </p:nvSpPr>
        <p:spPr/>
        <p:txBody>
          <a:bodyPr/>
          <a:lstStyle/>
          <a:p>
            <a:pPr>
              <a:defRPr/>
            </a:pPr>
            <a:r>
              <a:rPr lang="en-US"/>
              <a:t>1-15-2024</a:t>
            </a:r>
          </a:p>
        </p:txBody>
      </p:sp>
      <p:sp>
        <p:nvSpPr>
          <p:cNvPr id="4" name="Footer Placeholder 3">
            <a:extLst>
              <a:ext uri="{FF2B5EF4-FFF2-40B4-BE49-F238E27FC236}">
                <a16:creationId xmlns:a16="http://schemas.microsoft.com/office/drawing/2014/main" id="{E6C87F64-7C9C-A8C4-8B0F-5AEA2D8B4DE6}"/>
              </a:ext>
            </a:extLst>
          </p:cNvPr>
          <p:cNvSpPr>
            <a:spLocks noGrp="1"/>
          </p:cNvSpPr>
          <p:nvPr>
            <p:ph type="ftr" sz="quarter" idx="11"/>
          </p:nvPr>
        </p:nvSpPr>
        <p:spPr/>
        <p:txBody>
          <a:bodyPr/>
          <a:lstStyle/>
          <a:p>
            <a:pPr>
              <a:defRPr/>
            </a:pPr>
            <a:r>
              <a:rPr lang="en-US"/>
              <a:t>If I Had A Family </a:t>
            </a:r>
          </a:p>
        </p:txBody>
      </p:sp>
      <p:sp>
        <p:nvSpPr>
          <p:cNvPr id="5" name="Slide Number Placeholder 4">
            <a:extLst>
              <a:ext uri="{FF2B5EF4-FFF2-40B4-BE49-F238E27FC236}">
                <a16:creationId xmlns:a16="http://schemas.microsoft.com/office/drawing/2014/main" id="{61FDA77E-4D1D-5151-1A89-C5BC8722F4C3}"/>
              </a:ext>
            </a:extLst>
          </p:cNvPr>
          <p:cNvSpPr>
            <a:spLocks noGrp="1"/>
          </p:cNvSpPr>
          <p:nvPr>
            <p:ph type="sldNum" sz="quarter" idx="12"/>
          </p:nvPr>
        </p:nvSpPr>
        <p:spPr/>
        <p:txBody>
          <a:bodyPr/>
          <a:lstStyle/>
          <a:p>
            <a:pPr>
              <a:defRPr/>
            </a:pPr>
            <a:fld id="{1B2A185C-6290-45C3-87A1-33C80B050DF0}" type="slidenum">
              <a:rPr lang="en-US" smtClean="0"/>
              <a:pPr>
                <a:defRPr/>
              </a:pPr>
              <a:t>39</a:t>
            </a:fld>
            <a:endParaRPr lang="en-US"/>
          </a:p>
        </p:txBody>
      </p:sp>
    </p:spTree>
    <p:extLst>
      <p:ext uri="{BB962C8B-B14F-4D97-AF65-F5344CB8AC3E}">
        <p14:creationId xmlns:p14="http://schemas.microsoft.com/office/powerpoint/2010/main" val="963753106"/>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7AC546-B3DF-ADBF-B66F-93AA4352BABF}"/>
              </a:ext>
            </a:extLst>
          </p:cNvPr>
          <p:cNvSpPr txBox="1"/>
          <p:nvPr/>
        </p:nvSpPr>
        <p:spPr>
          <a:xfrm>
            <a:off x="213360" y="162560"/>
            <a:ext cx="11877040" cy="5755422"/>
          </a:xfrm>
          <a:prstGeom prst="rect">
            <a:avLst/>
          </a:prstGeom>
          <a:noFill/>
        </p:spPr>
        <p:txBody>
          <a:bodyPr wrap="square">
            <a:spAutoFit/>
          </a:bodyPr>
          <a:lstStyle/>
          <a:p>
            <a:r>
              <a:rPr lang="en-US" sz="4400" b="1" dirty="0"/>
              <a:t>SPIRITUAL.FOOD.IN.DUE.SEASON</a:t>
            </a:r>
          </a:p>
          <a:p>
            <a:r>
              <a:rPr lang="en-US" sz="3600" dirty="0"/>
              <a:t>	1 The disciples said one time, after Jesus had done so many mighty works, they said, "</a:t>
            </a:r>
            <a:r>
              <a:rPr lang="en-US" sz="3600" i="1" dirty="0"/>
              <a:t>Lord, now we believe</a:t>
            </a:r>
            <a:r>
              <a:rPr lang="en-US" sz="3600" dirty="0"/>
              <a:t>.“ Jesus said, "</a:t>
            </a:r>
            <a:r>
              <a:rPr lang="en-US" sz="3600" i="1" dirty="0"/>
              <a:t>Do you now believe</a:t>
            </a:r>
            <a:r>
              <a:rPr lang="en-US" sz="3600" dirty="0"/>
              <a:t>?"</a:t>
            </a:r>
          </a:p>
          <a:p>
            <a:r>
              <a:rPr lang="en-US" sz="3600" dirty="0"/>
              <a:t>	2 They said, "We believe that Thou knowest all things and need that no man teach Thee." So, Father, tonight we realize that You don't need our teaching, but we need Yours. 	So </a:t>
            </a:r>
            <a:r>
              <a:rPr lang="en-US" sz="3600" u="sng" dirty="0"/>
              <a:t>we pray that You'll teach us how to pray, how to live, and how to believe</a:t>
            </a:r>
            <a:r>
              <a:rPr lang="en-US" sz="3600" dirty="0"/>
              <a:t>. Grant it, Lord, through this service tonight. If we lack anything, give it to us, Lord… </a:t>
            </a:r>
            <a:r>
              <a:rPr lang="en-US" sz="2800" dirty="0"/>
              <a:t>	65-0718</a:t>
            </a:r>
            <a:endParaRPr lang="en-US" sz="3600" dirty="0"/>
          </a:p>
        </p:txBody>
      </p:sp>
      <p:sp>
        <p:nvSpPr>
          <p:cNvPr id="2" name="Date Placeholder 1">
            <a:extLst>
              <a:ext uri="{FF2B5EF4-FFF2-40B4-BE49-F238E27FC236}">
                <a16:creationId xmlns:a16="http://schemas.microsoft.com/office/drawing/2014/main" id="{DC3221A8-6BC6-8F5E-3EB3-559A1E715DE6}"/>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31D1CE76-FE09-628D-F89D-1494821CAAC9}"/>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CB2C9A34-47C1-8A71-993F-8F5AB956F476}"/>
              </a:ext>
            </a:extLst>
          </p:cNvPr>
          <p:cNvSpPr>
            <a:spLocks noGrp="1"/>
          </p:cNvSpPr>
          <p:nvPr>
            <p:ph type="sldNum" idx="12"/>
          </p:nvPr>
        </p:nvSpPr>
        <p:spPr/>
        <p:txBody>
          <a:bodyPr/>
          <a:lstStyle/>
          <a:p>
            <a:fld id="{00000000-1234-1234-1234-123412341234}" type="slidenum">
              <a:rPr lang="en-US" smtClean="0"/>
              <a:pPr/>
              <a:t>4</a:t>
            </a:fld>
            <a:endParaRPr lang="en-US" dirty="0"/>
          </a:p>
        </p:txBody>
      </p:sp>
    </p:spTree>
    <p:extLst>
      <p:ext uri="{BB962C8B-B14F-4D97-AF65-F5344CB8AC3E}">
        <p14:creationId xmlns:p14="http://schemas.microsoft.com/office/powerpoint/2010/main" val="98261109"/>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9D7C-FF05-754D-AED7-AE87522365B4}"/>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651B070B-CE9E-714D-8065-1E8274A63868}"/>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125487F4-9D47-284B-9AE3-523ADA9CD399}"/>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Rectangle 4">
            <a:extLst>
              <a:ext uri="{FF2B5EF4-FFF2-40B4-BE49-F238E27FC236}">
                <a16:creationId xmlns:a16="http://schemas.microsoft.com/office/drawing/2014/main" id="{EF9788AC-90A4-C44D-B3EA-7C0F3C53271D}"/>
              </a:ext>
            </a:extLst>
          </p:cNvPr>
          <p:cNvSpPr/>
          <p:nvPr/>
        </p:nvSpPr>
        <p:spPr>
          <a:xfrm>
            <a:off x="172720" y="142240"/>
            <a:ext cx="11856720" cy="4893647"/>
          </a:xfrm>
          <a:prstGeom prst="rect">
            <a:avLst/>
          </a:prstGeom>
        </p:spPr>
        <p:txBody>
          <a:bodyPr wrap="square">
            <a:spAutoFit/>
          </a:bodyPr>
          <a:lstStyle/>
          <a:p>
            <a:r>
              <a:rPr lang="en-US" sz="4800" b="1" dirty="0">
                <a:solidFill>
                  <a:srgbClr val="92D050"/>
                </a:solidFill>
              </a:rPr>
              <a:t>You Accept That The Person You Chose Is Not Perfect.</a:t>
            </a:r>
          </a:p>
          <a:p>
            <a:r>
              <a:rPr lang="en-US" sz="3600" dirty="0"/>
              <a:t>	You’re not perfect and neither is your partner. If there a red flags at the outset — say, a partner who lies or treats you with disrespect — you’re wise to think twice. </a:t>
            </a:r>
          </a:p>
          <a:p>
            <a:r>
              <a:rPr lang="en-US" sz="3600" dirty="0"/>
              <a:t>	But the ordinary challenging stuff isn’t going to disappear once you say ‘I do.’ The key is to appreciate the person and find peace with what’s less than ideal.</a:t>
            </a:r>
          </a:p>
        </p:txBody>
      </p:sp>
    </p:spTree>
    <p:extLst>
      <p:ext uri="{BB962C8B-B14F-4D97-AF65-F5344CB8AC3E}">
        <p14:creationId xmlns:p14="http://schemas.microsoft.com/office/powerpoint/2010/main" val="23233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C08DE-49F1-F549-810A-A5940A16AAD0}"/>
              </a:ext>
            </a:extLst>
          </p:cNvPr>
          <p:cNvSpPr>
            <a:spLocks noGrp="1"/>
          </p:cNvSpPr>
          <p:nvPr>
            <p:ph type="dt" sz="half" idx="10"/>
          </p:nvPr>
        </p:nvSpPr>
        <p:spPr/>
        <p:txBody>
          <a:bodyPr/>
          <a:lstStyle/>
          <a:p>
            <a:r>
              <a:rPr lang="en-US"/>
              <a:t>1-15-2024</a:t>
            </a:r>
            <a:endParaRPr lang="en-US" dirty="0"/>
          </a:p>
        </p:txBody>
      </p:sp>
      <p:sp>
        <p:nvSpPr>
          <p:cNvPr id="4" name="Slide Number Placeholder 3">
            <a:extLst>
              <a:ext uri="{FF2B5EF4-FFF2-40B4-BE49-F238E27FC236}">
                <a16:creationId xmlns:a16="http://schemas.microsoft.com/office/drawing/2014/main" id="{B98F6448-CC0B-3E48-85A3-4FCE50F512DB}"/>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Rectangle 4">
            <a:extLst>
              <a:ext uri="{FF2B5EF4-FFF2-40B4-BE49-F238E27FC236}">
                <a16:creationId xmlns:a16="http://schemas.microsoft.com/office/drawing/2014/main" id="{A6972B9C-E7DC-1542-9BCE-59FBB8EEFC9C}"/>
              </a:ext>
            </a:extLst>
          </p:cNvPr>
          <p:cNvSpPr/>
          <p:nvPr/>
        </p:nvSpPr>
        <p:spPr>
          <a:xfrm>
            <a:off x="325120" y="314794"/>
            <a:ext cx="8128000" cy="5139869"/>
          </a:xfrm>
          <a:prstGeom prst="rect">
            <a:avLst/>
          </a:prstGeom>
        </p:spPr>
        <p:txBody>
          <a:bodyPr wrap="square">
            <a:spAutoFit/>
          </a:bodyPr>
          <a:lstStyle/>
          <a:p>
            <a:r>
              <a:rPr lang="en-US" sz="4800" dirty="0">
                <a:solidFill>
                  <a:srgbClr val="92D050"/>
                </a:solidFill>
              </a:rPr>
              <a:t>Communication</a:t>
            </a:r>
            <a:r>
              <a:rPr lang="en-US" sz="4800" dirty="0"/>
              <a:t> </a:t>
            </a:r>
            <a:r>
              <a:rPr lang="en-US" sz="4000" dirty="0"/>
              <a:t>is the number one problem for couples. None of us are perfect at it, but when we can talk about difficult topics like money, kids, religion or politics, and do so respectfully, we’ve got a good foundation for a better future together.</a:t>
            </a:r>
          </a:p>
        </p:txBody>
      </p:sp>
      <p:sp>
        <p:nvSpPr>
          <p:cNvPr id="6" name="Footer Placeholder 5">
            <a:extLst>
              <a:ext uri="{FF2B5EF4-FFF2-40B4-BE49-F238E27FC236}">
                <a16:creationId xmlns:a16="http://schemas.microsoft.com/office/drawing/2014/main" id="{A7649FA7-3A05-A056-2BCC-4797D705ABD4}"/>
              </a:ext>
            </a:extLst>
          </p:cNvPr>
          <p:cNvSpPr>
            <a:spLocks noGrp="1"/>
          </p:cNvSpPr>
          <p:nvPr>
            <p:ph type="ftr" idx="11"/>
          </p:nvPr>
        </p:nvSpPr>
        <p:spPr/>
        <p:txBody>
          <a:bodyPr/>
          <a:lstStyle/>
          <a:p>
            <a:r>
              <a:rPr lang="en-US"/>
              <a:t>If I Had A Family </a:t>
            </a:r>
            <a:endParaRPr lang="en-US" dirty="0"/>
          </a:p>
        </p:txBody>
      </p:sp>
    </p:spTree>
    <p:extLst>
      <p:ext uri="{BB962C8B-B14F-4D97-AF65-F5344CB8AC3E}">
        <p14:creationId xmlns:p14="http://schemas.microsoft.com/office/powerpoint/2010/main" val="28616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171A9-E577-4D1A-A9B6-B487E71AA9EB}"/>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BBFF9F8D-E1C7-4532-A7EB-4E3032C708EB}"/>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4E2EDC69-99C1-43BA-AABB-BA61156A269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Rectangle 4">
            <a:extLst>
              <a:ext uri="{FF2B5EF4-FFF2-40B4-BE49-F238E27FC236}">
                <a16:creationId xmlns:a16="http://schemas.microsoft.com/office/drawing/2014/main" id="{51CDEE81-E25C-46BF-83B0-C5CAB98E4627}"/>
              </a:ext>
            </a:extLst>
          </p:cNvPr>
          <p:cNvSpPr/>
          <p:nvPr/>
        </p:nvSpPr>
        <p:spPr>
          <a:xfrm>
            <a:off x="91440" y="40641"/>
            <a:ext cx="11988800" cy="6432530"/>
          </a:xfrm>
          <a:prstGeom prst="rect">
            <a:avLst/>
          </a:prstGeom>
        </p:spPr>
        <p:txBody>
          <a:bodyPr wrap="square">
            <a:spAutoFit/>
          </a:bodyPr>
          <a:lstStyle/>
          <a:p>
            <a:r>
              <a:rPr lang="en-US" sz="4800" b="1" dirty="0"/>
              <a:t>CHURCH.AND.ITS.CONDITION</a:t>
            </a:r>
          </a:p>
          <a:p>
            <a:r>
              <a:rPr lang="en-US" sz="4000" dirty="0"/>
              <a:t>	</a:t>
            </a:r>
            <a:r>
              <a:rPr lang="en-US" sz="3600" dirty="0"/>
              <a:t>35 God, wanting to make love, had to make something lovable, gentle like Himself. He had to make something that could be loved, something of His Own nature.</a:t>
            </a:r>
          </a:p>
          <a:p>
            <a:r>
              <a:rPr lang="en-US" sz="3600" dirty="0"/>
              <a:t>	37 You couldn't love nothing that wasn't of your own nature. Loving has to unite with love. A husband and wife has to love one another, family has to love one another. You search everywhere, find a girl to be your wife that you love. She searches, finding a husband that she could love. And God searches, trying to find a soul that He can love. 													56-0805</a:t>
            </a:r>
          </a:p>
        </p:txBody>
      </p:sp>
    </p:spTree>
    <p:extLst>
      <p:ext uri="{BB962C8B-B14F-4D97-AF65-F5344CB8AC3E}">
        <p14:creationId xmlns:p14="http://schemas.microsoft.com/office/powerpoint/2010/main" val="88832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0628C-809A-4783-BBE9-8146A7FCB900}"/>
              </a:ext>
            </a:extLst>
          </p:cNvPr>
          <p:cNvSpPr>
            <a:spLocks noGrp="1"/>
          </p:cNvSpPr>
          <p:nvPr>
            <p:ph type="dt" sz="half" idx="10"/>
          </p:nvPr>
        </p:nvSpPr>
        <p:spPr/>
        <p:txBody>
          <a:bodyPr/>
          <a:lstStyle/>
          <a:p>
            <a:r>
              <a:rPr lang="en-US"/>
              <a:t>1-15-2024</a:t>
            </a:r>
          </a:p>
        </p:txBody>
      </p:sp>
      <p:sp>
        <p:nvSpPr>
          <p:cNvPr id="3" name="Footer Placeholder 2">
            <a:extLst>
              <a:ext uri="{FF2B5EF4-FFF2-40B4-BE49-F238E27FC236}">
                <a16:creationId xmlns:a16="http://schemas.microsoft.com/office/drawing/2014/main" id="{76D4610A-329B-4374-B7E1-72E2A8EECE8B}"/>
              </a:ext>
            </a:extLst>
          </p:cNvPr>
          <p:cNvSpPr>
            <a:spLocks noGrp="1"/>
          </p:cNvSpPr>
          <p:nvPr>
            <p:ph type="ftr" sz="quarter" idx="11"/>
          </p:nvPr>
        </p:nvSpPr>
        <p:spPr/>
        <p:txBody>
          <a:bodyPr/>
          <a:lstStyle/>
          <a:p>
            <a:r>
              <a:rPr lang="en-US"/>
              <a:t>If I Had A Family </a:t>
            </a:r>
          </a:p>
        </p:txBody>
      </p:sp>
      <p:sp>
        <p:nvSpPr>
          <p:cNvPr id="4" name="Slide Number Placeholder 3">
            <a:extLst>
              <a:ext uri="{FF2B5EF4-FFF2-40B4-BE49-F238E27FC236}">
                <a16:creationId xmlns:a16="http://schemas.microsoft.com/office/drawing/2014/main" id="{B90C9F27-135B-49E5-B859-BBCD34207C94}"/>
              </a:ext>
            </a:extLst>
          </p:cNvPr>
          <p:cNvSpPr>
            <a:spLocks noGrp="1"/>
          </p:cNvSpPr>
          <p:nvPr>
            <p:ph type="sldNum" sz="quarter" idx="12"/>
          </p:nvPr>
        </p:nvSpPr>
        <p:spPr/>
        <p:txBody>
          <a:bodyPr/>
          <a:lstStyle/>
          <a:p>
            <a:fld id="{687EE3D0-0F58-4A65-805C-1DE0E69F3E5E}" type="slidenum">
              <a:rPr lang="en-US" smtClean="0"/>
              <a:t>43</a:t>
            </a:fld>
            <a:endParaRPr lang="en-US"/>
          </a:p>
        </p:txBody>
      </p:sp>
      <p:sp>
        <p:nvSpPr>
          <p:cNvPr id="6" name="TextBox 5">
            <a:extLst>
              <a:ext uri="{FF2B5EF4-FFF2-40B4-BE49-F238E27FC236}">
                <a16:creationId xmlns:a16="http://schemas.microsoft.com/office/drawing/2014/main" id="{F3A10D2D-EB4E-4879-9541-39C038E8F15F}"/>
              </a:ext>
            </a:extLst>
          </p:cNvPr>
          <p:cNvSpPr txBox="1"/>
          <p:nvPr/>
        </p:nvSpPr>
        <p:spPr>
          <a:xfrm>
            <a:off x="152400" y="0"/>
            <a:ext cx="11811000" cy="6247864"/>
          </a:xfrm>
          <a:prstGeom prst="rect">
            <a:avLst/>
          </a:prstGeom>
          <a:solidFill>
            <a:schemeClr val="tx2">
              <a:lumMod val="10000"/>
            </a:schemeClr>
          </a:solidFill>
        </p:spPr>
        <p:txBody>
          <a:bodyPr wrap="square">
            <a:spAutoFit/>
          </a:bodyPr>
          <a:lstStyle/>
          <a:p>
            <a:r>
              <a:rPr lang="en-US" sz="4000" b="1" dirty="0">
                <a:latin typeface="Candara" panose="020E0502030303020204" pitchFamily="34" charset="0"/>
              </a:rPr>
              <a:t>PROVERBS 4:5</a:t>
            </a:r>
            <a:endParaRPr lang="en-US" sz="4000" b="1" i="1" dirty="0">
              <a:latin typeface="Candara" panose="020E0502030303020204" pitchFamily="34" charset="0"/>
            </a:endParaRPr>
          </a:p>
          <a:p>
            <a:r>
              <a:rPr lang="en-US" sz="4000" i="1" dirty="0">
                <a:latin typeface="Candara" panose="020E0502030303020204" pitchFamily="34" charset="0"/>
              </a:rPr>
              <a:t>Get wisdom, get understanding: forget it not; neither decline from the words of my mouth.</a:t>
            </a:r>
          </a:p>
          <a:p>
            <a:endParaRPr lang="en-US" sz="4000" i="1" dirty="0">
              <a:latin typeface="Candara" panose="020E0502030303020204" pitchFamily="34" charset="0"/>
            </a:endParaRPr>
          </a:p>
          <a:p>
            <a:r>
              <a:rPr lang="en-US" sz="4000" b="1" dirty="0">
                <a:latin typeface="Candara" panose="020E0502030303020204" pitchFamily="34" charset="0"/>
              </a:rPr>
              <a:t>PROVERBS 4:7 </a:t>
            </a:r>
            <a:r>
              <a:rPr lang="en-US" sz="4000" i="1" dirty="0">
                <a:latin typeface="Candara" panose="020E0502030303020204" pitchFamily="34" charset="0"/>
              </a:rPr>
              <a:t>Wisdom is the principal thing; therefore get wisdom: and with all thy getting get understanding.</a:t>
            </a:r>
          </a:p>
          <a:p>
            <a:endParaRPr lang="en-US" sz="4000" dirty="0">
              <a:latin typeface="Candara" panose="020E0502030303020204" pitchFamily="34" charset="0"/>
            </a:endParaRPr>
          </a:p>
          <a:p>
            <a:r>
              <a:rPr lang="en-US" sz="4000" b="1" dirty="0">
                <a:latin typeface="Candara" panose="020E0502030303020204" pitchFamily="34" charset="0"/>
              </a:rPr>
              <a:t>PROVERBS 16:16</a:t>
            </a:r>
            <a:endParaRPr lang="en-US" sz="4000" b="1" i="1" dirty="0">
              <a:latin typeface="Candara" panose="020E0502030303020204" pitchFamily="34" charset="0"/>
            </a:endParaRPr>
          </a:p>
          <a:p>
            <a:r>
              <a:rPr lang="en-US" sz="4000" i="1" dirty="0">
                <a:latin typeface="Candara" panose="020E0502030303020204" pitchFamily="34" charset="0"/>
              </a:rPr>
              <a:t>How much better is it to get wisdom than gold! and to get understanding rather to be chosen than silver!</a:t>
            </a:r>
          </a:p>
        </p:txBody>
      </p:sp>
    </p:spTree>
    <p:extLst>
      <p:ext uri="{BB962C8B-B14F-4D97-AF65-F5344CB8AC3E}">
        <p14:creationId xmlns:p14="http://schemas.microsoft.com/office/powerpoint/2010/main" val="126552082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927840" cy="6309420"/>
          </a:xfrm>
          <a:prstGeom prst="rect">
            <a:avLst/>
          </a:prstGeom>
          <a:solidFill>
            <a:schemeClr val="tx2">
              <a:lumMod val="10000"/>
            </a:schemeClr>
          </a:solidFill>
        </p:spPr>
        <p:txBody>
          <a:bodyPr wrap="square">
            <a:spAutoFit/>
          </a:bodyPr>
          <a:lstStyle/>
          <a:p>
            <a:r>
              <a:rPr lang="en-US" sz="4400" b="1" dirty="0">
                <a:latin typeface="Candara" panose="020E0502030303020204" pitchFamily="34" charset="0"/>
                <a:ea typeface="Cambria" charset="0"/>
                <a:cs typeface="Cambria" charset="0"/>
              </a:rPr>
              <a:t>INFLUENCE</a:t>
            </a:r>
          </a:p>
          <a:p>
            <a:r>
              <a:rPr lang="en-US" sz="3600" dirty="0">
                <a:latin typeface="Candara" panose="020E0502030303020204" pitchFamily="34" charset="0"/>
                <a:ea typeface="Cambria" charset="0"/>
                <a:cs typeface="Cambria" charset="0"/>
              </a:rPr>
              <a:t>	35 Now, we find that </a:t>
            </a:r>
            <a:r>
              <a:rPr lang="en-US" sz="3600" dirty="0" err="1">
                <a:latin typeface="Candara" panose="020E0502030303020204" pitchFamily="34" charset="0"/>
                <a:ea typeface="Cambria" charset="0"/>
                <a:cs typeface="Cambria" charset="0"/>
              </a:rPr>
              <a:t>Uzziah</a:t>
            </a:r>
            <a:r>
              <a:rPr lang="en-US" sz="3600" dirty="0">
                <a:latin typeface="Candara" panose="020E0502030303020204" pitchFamily="34" charset="0"/>
                <a:ea typeface="Cambria" charset="0"/>
                <a:cs typeface="Cambria" charset="0"/>
              </a:rPr>
              <a:t> was called to be king at about 16 years old, after his father's death. And his father was a great believer. His mother also was a very fine woman. And this young king had been crowned at a young age, and quickly he taken the road that was right, because of the influence of a godly father and a godly mother.</a:t>
            </a:r>
          </a:p>
          <a:p>
            <a:r>
              <a:rPr lang="en-US" sz="3600" dirty="0">
                <a:latin typeface="Candara" panose="020E0502030303020204" pitchFamily="34" charset="0"/>
                <a:ea typeface="Cambria" charset="0"/>
                <a:cs typeface="Cambria" charset="0"/>
              </a:rPr>
              <a:t>	36 And I think that's a very fine example for we parent today, is to set an example before our children. Now, you'll live your best and your worst at home.</a:t>
            </a:r>
            <a:r>
              <a:rPr lang="is-IS" sz="3600" dirty="0">
                <a:latin typeface="Candara" panose="020E0502030303020204" pitchFamily="34" charset="0"/>
                <a:ea typeface="Cambria" charset="0"/>
                <a:cs typeface="Cambria" charset="0"/>
              </a:rPr>
              <a:t>… </a:t>
            </a:r>
            <a:r>
              <a:rPr lang="en-US" sz="3600" dirty="0">
                <a:latin typeface="Candara" panose="020E0502030303020204" pitchFamily="34" charset="0"/>
                <a:ea typeface="Cambria" charset="0"/>
                <a:cs typeface="Cambria" charset="0"/>
              </a:rPr>
              <a:t>Though the children might not just exactly act like</a:t>
            </a:r>
          </a:p>
        </p:txBody>
      </p:sp>
      <p:sp>
        <p:nvSpPr>
          <p:cNvPr id="3" name="Date Placeholder 2">
            <a:extLst>
              <a:ext uri="{FF2B5EF4-FFF2-40B4-BE49-F238E27FC236}">
                <a16:creationId xmlns:a16="http://schemas.microsoft.com/office/drawing/2014/main" id="{696629EF-A14D-F327-CD5A-6EF3E2CCEE7E}"/>
              </a:ext>
            </a:extLst>
          </p:cNvPr>
          <p:cNvSpPr>
            <a:spLocks noGrp="1"/>
          </p:cNvSpPr>
          <p:nvPr>
            <p:ph type="dt" sz="half" idx="10"/>
          </p:nvPr>
        </p:nvSpPr>
        <p:spPr/>
        <p:txBody>
          <a:bodyPr/>
          <a:lstStyle/>
          <a:p>
            <a:pPr>
              <a:defRPr/>
            </a:pPr>
            <a:r>
              <a:rPr lang="en-US"/>
              <a:t>1-15-2024</a:t>
            </a:r>
          </a:p>
        </p:txBody>
      </p:sp>
      <p:sp>
        <p:nvSpPr>
          <p:cNvPr id="4" name="Footer Placeholder 3">
            <a:extLst>
              <a:ext uri="{FF2B5EF4-FFF2-40B4-BE49-F238E27FC236}">
                <a16:creationId xmlns:a16="http://schemas.microsoft.com/office/drawing/2014/main" id="{85D019AF-0389-3FFF-F5BC-335DD9F98877}"/>
              </a:ext>
            </a:extLst>
          </p:cNvPr>
          <p:cNvSpPr>
            <a:spLocks noGrp="1"/>
          </p:cNvSpPr>
          <p:nvPr>
            <p:ph type="ftr" sz="quarter" idx="11"/>
          </p:nvPr>
        </p:nvSpPr>
        <p:spPr/>
        <p:txBody>
          <a:bodyPr/>
          <a:lstStyle/>
          <a:p>
            <a:pPr>
              <a:defRPr/>
            </a:pPr>
            <a:r>
              <a:rPr lang="en-US"/>
              <a:t>If I Had A Family </a:t>
            </a:r>
          </a:p>
        </p:txBody>
      </p:sp>
      <p:sp>
        <p:nvSpPr>
          <p:cNvPr id="5" name="Slide Number Placeholder 4">
            <a:extLst>
              <a:ext uri="{FF2B5EF4-FFF2-40B4-BE49-F238E27FC236}">
                <a16:creationId xmlns:a16="http://schemas.microsoft.com/office/drawing/2014/main" id="{F7658317-7BD4-1589-82A7-DB42848DEE08}"/>
              </a:ext>
            </a:extLst>
          </p:cNvPr>
          <p:cNvSpPr>
            <a:spLocks noGrp="1"/>
          </p:cNvSpPr>
          <p:nvPr>
            <p:ph type="sldNum" sz="quarter" idx="12"/>
          </p:nvPr>
        </p:nvSpPr>
        <p:spPr/>
        <p:txBody>
          <a:bodyPr/>
          <a:lstStyle/>
          <a:p>
            <a:pPr>
              <a:defRPr/>
            </a:pPr>
            <a:fld id="{1B2A185C-6290-45C3-87A1-33C80B050DF0}" type="slidenum">
              <a:rPr lang="en-US" smtClean="0"/>
              <a:pPr>
                <a:defRPr/>
              </a:pPr>
              <a:t>44</a:t>
            </a:fld>
            <a:endParaRPr lang="en-US"/>
          </a:p>
        </p:txBody>
      </p:sp>
    </p:spTree>
    <p:extLst>
      <p:ext uri="{BB962C8B-B14F-4D97-AF65-F5344CB8AC3E}">
        <p14:creationId xmlns:p14="http://schemas.microsoft.com/office/powerpoint/2010/main" val="2448675615"/>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228600"/>
            <a:ext cx="11252200" cy="6247864"/>
          </a:xfrm>
          <a:prstGeom prst="rect">
            <a:avLst/>
          </a:prstGeom>
          <a:solidFill>
            <a:schemeClr val="tx2">
              <a:lumMod val="10000"/>
            </a:schemeClr>
          </a:solidFill>
        </p:spPr>
        <p:txBody>
          <a:bodyPr wrap="square">
            <a:spAutoFit/>
          </a:bodyPr>
          <a:lstStyle/>
          <a:p>
            <a:r>
              <a:rPr lang="en-US" sz="4000" dirty="0">
                <a:latin typeface="Candara" panose="020E0502030303020204" pitchFamily="34" charset="0"/>
                <a:ea typeface="Cambria" charset="0"/>
                <a:cs typeface="Cambria" charset="0"/>
              </a:rPr>
              <a:t>they're noticing it, but they are noticing it. Don't you never think that they are not, they're watching.</a:t>
            </a:r>
          </a:p>
          <a:p>
            <a:r>
              <a:rPr lang="en-US" sz="4000" dirty="0">
                <a:latin typeface="Candara" panose="020E0502030303020204" pitchFamily="34" charset="0"/>
                <a:ea typeface="Cambria" charset="0"/>
                <a:cs typeface="Cambria" charset="0"/>
              </a:rPr>
              <a:t>	37 Not only the children are watching, the neighbors are watching… all that you are associated with, watch you. The people at your church watch you. The people that you do business with in the markets, are watching you, after your confession. And we should always try to reflect Christ in everything that we do.</a:t>
            </a:r>
          </a:p>
          <a:p>
            <a:pPr algn="r"/>
            <a:r>
              <a:rPr lang="en-US" sz="4000" dirty="0">
                <a:latin typeface="Candara" panose="020E0502030303020204" pitchFamily="34" charset="0"/>
                <a:ea typeface="Cambria" charset="0"/>
                <a:cs typeface="Cambria" charset="0"/>
              </a:rPr>
              <a:t>63-0112</a:t>
            </a:r>
          </a:p>
        </p:txBody>
      </p:sp>
      <p:sp>
        <p:nvSpPr>
          <p:cNvPr id="3" name="Date Placeholder 2">
            <a:extLst>
              <a:ext uri="{FF2B5EF4-FFF2-40B4-BE49-F238E27FC236}">
                <a16:creationId xmlns:a16="http://schemas.microsoft.com/office/drawing/2014/main" id="{008C8AC0-AF25-6E55-8D2C-49AAC2B6E30F}"/>
              </a:ext>
            </a:extLst>
          </p:cNvPr>
          <p:cNvSpPr>
            <a:spLocks noGrp="1"/>
          </p:cNvSpPr>
          <p:nvPr>
            <p:ph type="dt" sz="half" idx="10"/>
          </p:nvPr>
        </p:nvSpPr>
        <p:spPr/>
        <p:txBody>
          <a:bodyPr/>
          <a:lstStyle/>
          <a:p>
            <a:pPr>
              <a:defRPr/>
            </a:pPr>
            <a:r>
              <a:rPr lang="en-US"/>
              <a:t>1-15-2024</a:t>
            </a:r>
          </a:p>
        </p:txBody>
      </p:sp>
      <p:sp>
        <p:nvSpPr>
          <p:cNvPr id="4" name="Footer Placeholder 3">
            <a:extLst>
              <a:ext uri="{FF2B5EF4-FFF2-40B4-BE49-F238E27FC236}">
                <a16:creationId xmlns:a16="http://schemas.microsoft.com/office/drawing/2014/main" id="{F02CF597-B0DC-A764-1569-AA6E72CFD113}"/>
              </a:ext>
            </a:extLst>
          </p:cNvPr>
          <p:cNvSpPr>
            <a:spLocks noGrp="1"/>
          </p:cNvSpPr>
          <p:nvPr>
            <p:ph type="ftr" sz="quarter" idx="11"/>
          </p:nvPr>
        </p:nvSpPr>
        <p:spPr/>
        <p:txBody>
          <a:bodyPr/>
          <a:lstStyle/>
          <a:p>
            <a:pPr>
              <a:defRPr/>
            </a:pPr>
            <a:r>
              <a:rPr lang="en-US"/>
              <a:t>If I Had A Family </a:t>
            </a:r>
          </a:p>
        </p:txBody>
      </p:sp>
      <p:sp>
        <p:nvSpPr>
          <p:cNvPr id="5" name="Slide Number Placeholder 4">
            <a:extLst>
              <a:ext uri="{FF2B5EF4-FFF2-40B4-BE49-F238E27FC236}">
                <a16:creationId xmlns:a16="http://schemas.microsoft.com/office/drawing/2014/main" id="{1FD58ECC-AB8E-A39B-42FA-65F7440D01C4}"/>
              </a:ext>
            </a:extLst>
          </p:cNvPr>
          <p:cNvSpPr>
            <a:spLocks noGrp="1"/>
          </p:cNvSpPr>
          <p:nvPr>
            <p:ph type="sldNum" sz="quarter" idx="12"/>
          </p:nvPr>
        </p:nvSpPr>
        <p:spPr/>
        <p:txBody>
          <a:bodyPr/>
          <a:lstStyle/>
          <a:p>
            <a:pPr>
              <a:defRPr/>
            </a:pPr>
            <a:fld id="{1B2A185C-6290-45C3-87A1-33C80B050DF0}" type="slidenum">
              <a:rPr lang="en-US" smtClean="0"/>
              <a:pPr>
                <a:defRPr/>
              </a:pPr>
              <a:t>45</a:t>
            </a:fld>
            <a:endParaRPr lang="en-US"/>
          </a:p>
        </p:txBody>
      </p:sp>
    </p:spTree>
    <p:extLst>
      <p:ext uri="{BB962C8B-B14F-4D97-AF65-F5344CB8AC3E}">
        <p14:creationId xmlns:p14="http://schemas.microsoft.com/office/powerpoint/2010/main" val="3495438724"/>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80" y="0"/>
            <a:ext cx="11831320" cy="6400265"/>
          </a:xfrm>
          <a:prstGeom prst="rect">
            <a:avLst/>
          </a:prstGeom>
          <a:solidFill>
            <a:schemeClr val="tx2">
              <a:lumMod val="10000"/>
            </a:schemeClr>
          </a:solidFill>
        </p:spPr>
        <p:txBody>
          <a:bodyPr wrap="square">
            <a:spAutoFit/>
          </a:bodyPr>
          <a:lstStyle/>
          <a:p>
            <a:r>
              <a:rPr lang="en-US" sz="4000" dirty="0">
                <a:latin typeface="Candara" panose="020E0502030303020204" pitchFamily="34" charset="0"/>
                <a:ea typeface="Cambria" charset="0"/>
                <a:cs typeface="Cambria" charset="0"/>
              </a:rPr>
              <a:t>get to what they, the world, calls, "a better class," to associate with. They move into a different neighborhood, and they find out they become influenced by the wrong influence.</a:t>
            </a:r>
          </a:p>
          <a:p>
            <a:r>
              <a:rPr lang="en-US" sz="4000" dirty="0">
                <a:latin typeface="Candara" panose="020E0502030303020204" pitchFamily="34" charset="0"/>
                <a:ea typeface="Cambria" charset="0"/>
                <a:cs typeface="Cambria" charset="0"/>
              </a:rPr>
              <a:t>You must always stay where the Kingdom of God is, and where the glory of God is pouring out. Stay where you can be spiritually fed, day and night. Then the first thing you know, separations comes in the home, and worldliness, and they get lifted up.</a:t>
            </a:r>
          </a:p>
          <a:p>
            <a:pPr algn="r"/>
            <a:r>
              <a:rPr lang="en-US" sz="4000" dirty="0">
                <a:latin typeface="Candara" panose="020E0502030303020204" pitchFamily="34" charset="0"/>
                <a:ea typeface="Cambria" charset="0"/>
                <a:cs typeface="Cambria" charset="0"/>
              </a:rPr>
              <a:t>62-1013</a:t>
            </a:r>
          </a:p>
        </p:txBody>
      </p:sp>
      <p:sp>
        <p:nvSpPr>
          <p:cNvPr id="3" name="Date Placeholder 2">
            <a:extLst>
              <a:ext uri="{FF2B5EF4-FFF2-40B4-BE49-F238E27FC236}">
                <a16:creationId xmlns:a16="http://schemas.microsoft.com/office/drawing/2014/main" id="{E0A4A7F7-1A59-77FD-E161-190EFA3D17CA}"/>
              </a:ext>
            </a:extLst>
          </p:cNvPr>
          <p:cNvSpPr>
            <a:spLocks noGrp="1"/>
          </p:cNvSpPr>
          <p:nvPr>
            <p:ph type="dt" sz="half" idx="10"/>
          </p:nvPr>
        </p:nvSpPr>
        <p:spPr/>
        <p:txBody>
          <a:bodyPr/>
          <a:lstStyle/>
          <a:p>
            <a:pPr>
              <a:defRPr/>
            </a:pPr>
            <a:r>
              <a:rPr lang="en-US"/>
              <a:t>1-15-2024</a:t>
            </a:r>
          </a:p>
        </p:txBody>
      </p:sp>
      <p:sp>
        <p:nvSpPr>
          <p:cNvPr id="4" name="Footer Placeholder 3">
            <a:extLst>
              <a:ext uri="{FF2B5EF4-FFF2-40B4-BE49-F238E27FC236}">
                <a16:creationId xmlns:a16="http://schemas.microsoft.com/office/drawing/2014/main" id="{BF970769-A2DB-B3D0-A235-C01351517AF6}"/>
              </a:ext>
            </a:extLst>
          </p:cNvPr>
          <p:cNvSpPr>
            <a:spLocks noGrp="1"/>
          </p:cNvSpPr>
          <p:nvPr>
            <p:ph type="ftr" sz="quarter" idx="11"/>
          </p:nvPr>
        </p:nvSpPr>
        <p:spPr/>
        <p:txBody>
          <a:bodyPr/>
          <a:lstStyle/>
          <a:p>
            <a:pPr>
              <a:defRPr/>
            </a:pPr>
            <a:r>
              <a:rPr lang="en-US"/>
              <a:t>If I Had A Family </a:t>
            </a:r>
          </a:p>
        </p:txBody>
      </p:sp>
      <p:sp>
        <p:nvSpPr>
          <p:cNvPr id="5" name="Slide Number Placeholder 4">
            <a:extLst>
              <a:ext uri="{FF2B5EF4-FFF2-40B4-BE49-F238E27FC236}">
                <a16:creationId xmlns:a16="http://schemas.microsoft.com/office/drawing/2014/main" id="{8E3AD7EB-B916-AF6C-28A8-2556412D3240}"/>
              </a:ext>
            </a:extLst>
          </p:cNvPr>
          <p:cNvSpPr>
            <a:spLocks noGrp="1"/>
          </p:cNvSpPr>
          <p:nvPr>
            <p:ph type="sldNum" sz="quarter" idx="12"/>
          </p:nvPr>
        </p:nvSpPr>
        <p:spPr/>
        <p:txBody>
          <a:bodyPr/>
          <a:lstStyle/>
          <a:p>
            <a:pPr>
              <a:defRPr/>
            </a:pPr>
            <a:fld id="{1B2A185C-6290-45C3-87A1-33C80B050DF0}" type="slidenum">
              <a:rPr lang="en-US" smtClean="0"/>
              <a:pPr>
                <a:defRPr/>
              </a:pPr>
              <a:t>46</a:t>
            </a:fld>
            <a:endParaRPr lang="en-US"/>
          </a:p>
        </p:txBody>
      </p:sp>
    </p:spTree>
    <p:extLst>
      <p:ext uri="{BB962C8B-B14F-4D97-AF65-F5344CB8AC3E}">
        <p14:creationId xmlns:p14="http://schemas.microsoft.com/office/powerpoint/2010/main" val="366760299"/>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546B-CBDE-4946-9CC6-83550E471B41}"/>
              </a:ext>
            </a:extLst>
          </p:cNvPr>
          <p:cNvSpPr>
            <a:spLocks noGrp="1"/>
          </p:cNvSpPr>
          <p:nvPr>
            <p:ph type="dt" sz="half"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BAE03728-400E-4731-AC9A-EA0336D146FE}"/>
              </a:ext>
            </a:extLst>
          </p:cNvPr>
          <p:cNvSpPr>
            <a:spLocks noGrp="1"/>
          </p:cNvSpPr>
          <p:nvPr>
            <p:ph type="ftr" sz="quarte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548B4412-1099-4A6F-BB56-EF3DD8103163}"/>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Rectangle 4">
            <a:extLst>
              <a:ext uri="{FF2B5EF4-FFF2-40B4-BE49-F238E27FC236}">
                <a16:creationId xmlns:a16="http://schemas.microsoft.com/office/drawing/2014/main" id="{F43F97E6-4025-452D-966E-042674FFB995}"/>
              </a:ext>
            </a:extLst>
          </p:cNvPr>
          <p:cNvSpPr/>
          <p:nvPr/>
        </p:nvSpPr>
        <p:spPr>
          <a:xfrm>
            <a:off x="386080" y="1"/>
            <a:ext cx="11612880" cy="6124754"/>
          </a:xfrm>
          <a:prstGeom prst="rect">
            <a:avLst/>
          </a:prstGeom>
        </p:spPr>
        <p:txBody>
          <a:bodyPr wrap="square">
            <a:spAutoFit/>
          </a:bodyPr>
          <a:lstStyle/>
          <a:p>
            <a:r>
              <a:rPr lang="en-US" sz="1200" b="1" dirty="0">
                <a:solidFill>
                  <a:srgbClr val="DD4B39"/>
                </a:solidFill>
                <a:latin typeface="arial" panose="020B0604020202020204" pitchFamily="34" charset="0"/>
              </a:rPr>
              <a:t> </a:t>
            </a:r>
            <a:r>
              <a:rPr lang="he-IL" sz="8800" dirty="0"/>
              <a:t>יָדִיד</a:t>
            </a:r>
            <a:r>
              <a:rPr lang="en-US" sz="8800" dirty="0"/>
              <a:t> </a:t>
            </a:r>
            <a:r>
              <a:rPr lang="en-US" sz="2800" dirty="0"/>
              <a:t>(</a:t>
            </a:r>
            <a:r>
              <a:rPr lang="en-US" sz="2800" dirty="0" err="1"/>
              <a:t>yud</a:t>
            </a:r>
            <a:r>
              <a:rPr lang="en-US" sz="2800" dirty="0"/>
              <a:t>, </a:t>
            </a:r>
            <a:r>
              <a:rPr lang="en-US" sz="2800" dirty="0" err="1"/>
              <a:t>dalet</a:t>
            </a:r>
            <a:r>
              <a:rPr lang="en-US" sz="2800" dirty="0"/>
              <a:t>, </a:t>
            </a:r>
            <a:r>
              <a:rPr lang="en-US" sz="2800" dirty="0" err="1"/>
              <a:t>yud</a:t>
            </a:r>
            <a:r>
              <a:rPr lang="en-US" sz="2800" dirty="0"/>
              <a:t>, </a:t>
            </a:r>
            <a:r>
              <a:rPr lang="en-US" sz="2800" dirty="0" err="1"/>
              <a:t>dalet</a:t>
            </a:r>
            <a:r>
              <a:rPr lang="en-US" sz="2800" dirty="0"/>
              <a:t>)</a:t>
            </a:r>
          </a:p>
          <a:p>
            <a:r>
              <a:rPr lang="en-US" sz="3600" dirty="0"/>
              <a:t>	Friend, fellow, pal, beloved.</a:t>
            </a:r>
          </a:p>
          <a:p>
            <a:r>
              <a:rPr lang="en-US" sz="3600" b="1" dirty="0">
                <a:solidFill>
                  <a:srgbClr val="DD4B39"/>
                </a:solidFill>
                <a:latin typeface="arial" panose="020B0604020202020204" pitchFamily="34" charset="0"/>
              </a:rPr>
              <a:t>  </a:t>
            </a:r>
            <a:r>
              <a:rPr lang="he-IL" sz="8800" dirty="0"/>
              <a:t>יד</a:t>
            </a:r>
            <a:r>
              <a:rPr lang="en-US" sz="8800" dirty="0"/>
              <a:t> </a:t>
            </a:r>
            <a:r>
              <a:rPr lang="en-US" sz="4800" dirty="0"/>
              <a:t>= Hand</a:t>
            </a:r>
          </a:p>
          <a:p>
            <a:r>
              <a:rPr lang="en-US" sz="3600" dirty="0"/>
              <a:t>	1. Friends will move toward each other the things that are required for health, prosperity, and the others’ welfare.</a:t>
            </a:r>
          </a:p>
          <a:p>
            <a:r>
              <a:rPr lang="en-US" sz="3600" dirty="0"/>
              <a:t>	2. One must graciously learn to accept an extended hand. </a:t>
            </a:r>
          </a:p>
          <a:p>
            <a:endParaRPr lang="en-US" sz="3600" dirty="0"/>
          </a:p>
        </p:txBody>
      </p:sp>
    </p:spTree>
    <p:extLst>
      <p:ext uri="{BB962C8B-B14F-4D97-AF65-F5344CB8AC3E}">
        <p14:creationId xmlns:p14="http://schemas.microsoft.com/office/powerpoint/2010/main" val="203217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719C0-EF8A-2A6D-B553-EC26AD6EE506}"/>
              </a:ext>
            </a:extLst>
          </p:cNvPr>
          <p:cNvSpPr txBox="1"/>
          <p:nvPr/>
        </p:nvSpPr>
        <p:spPr>
          <a:xfrm>
            <a:off x="157480" y="81280"/>
            <a:ext cx="11877040" cy="6247864"/>
          </a:xfrm>
          <a:prstGeom prst="rect">
            <a:avLst/>
          </a:prstGeom>
          <a:noFill/>
        </p:spPr>
        <p:txBody>
          <a:bodyPr wrap="square">
            <a:spAutoFit/>
          </a:bodyPr>
          <a:lstStyle/>
          <a:p>
            <a:pPr algn="l" fontAlgn="base"/>
            <a:r>
              <a:rPr lang="en-US" sz="4000" b="1" dirty="0">
                <a:effectLst/>
              </a:rPr>
              <a:t>The World is Falling Apart:</a:t>
            </a:r>
            <a:br>
              <a:rPr lang="en-US" sz="3600" b="0" i="1" dirty="0">
                <a:effectLst/>
              </a:rPr>
            </a:br>
            <a:r>
              <a:rPr lang="en-US" sz="3600" b="0" i="1" dirty="0">
                <a:effectLst/>
              </a:rPr>
              <a:t>	I have a question about planning for the future in light of the recent presidential election and potentially having a dictatorship in America. I’m a 33-year-old woman</a:t>
            </a:r>
            <a:r>
              <a:rPr lang="en-US" sz="3600" i="1" dirty="0"/>
              <a:t>.</a:t>
            </a:r>
            <a:r>
              <a:rPr lang="en-US" sz="3600" b="0" i="1" dirty="0">
                <a:effectLst/>
              </a:rPr>
              <a:t> In view of climate change, overpopulation and the election, I’ve started to wonder… There are so many wars, America turning isolationist, I fear for the world. It feels like everything is falling apart; there’s so much uncertainty, it doesn’t feel safe anymore. Knowing everything we know… is it right to be wanting/planning to start a family? Or should I plan to adopt instead?  </a:t>
            </a:r>
            <a:r>
              <a:rPr lang="en-US" sz="3600" b="0" i="0" dirty="0">
                <a:effectLst/>
              </a:rPr>
              <a:t>— Name Withheld</a:t>
            </a:r>
          </a:p>
        </p:txBody>
      </p:sp>
      <p:sp>
        <p:nvSpPr>
          <p:cNvPr id="6" name="Date Placeholder 5">
            <a:extLst>
              <a:ext uri="{FF2B5EF4-FFF2-40B4-BE49-F238E27FC236}">
                <a16:creationId xmlns:a16="http://schemas.microsoft.com/office/drawing/2014/main" id="{88EC501D-03BE-7CAE-D5BF-27EA5F865ACF}"/>
              </a:ext>
            </a:extLst>
          </p:cNvPr>
          <p:cNvSpPr>
            <a:spLocks noGrp="1"/>
          </p:cNvSpPr>
          <p:nvPr>
            <p:ph type="dt" idx="10"/>
          </p:nvPr>
        </p:nvSpPr>
        <p:spPr/>
        <p:txBody>
          <a:bodyPr/>
          <a:lstStyle/>
          <a:p>
            <a:r>
              <a:rPr lang="en-US"/>
              <a:t>1-15-2024</a:t>
            </a:r>
            <a:endParaRPr lang="en-US" dirty="0"/>
          </a:p>
        </p:txBody>
      </p:sp>
      <p:sp>
        <p:nvSpPr>
          <p:cNvPr id="8" name="Slide Number Placeholder 7">
            <a:extLst>
              <a:ext uri="{FF2B5EF4-FFF2-40B4-BE49-F238E27FC236}">
                <a16:creationId xmlns:a16="http://schemas.microsoft.com/office/drawing/2014/main" id="{83EB454F-E25E-851F-C813-F74C7C4AB528}"/>
              </a:ext>
            </a:extLst>
          </p:cNvPr>
          <p:cNvSpPr>
            <a:spLocks noGrp="1"/>
          </p:cNvSpPr>
          <p:nvPr>
            <p:ph type="sldNum" idx="12"/>
          </p:nvPr>
        </p:nvSpPr>
        <p:spPr/>
        <p:txBody>
          <a:bodyPr/>
          <a:lstStyle/>
          <a:p>
            <a:fld id="{00000000-1234-1234-1234-123412341234}" type="slidenum">
              <a:rPr lang="en-US" smtClean="0"/>
              <a:pPr/>
              <a:t>5</a:t>
            </a:fld>
            <a:endParaRPr lang="en-US" dirty="0"/>
          </a:p>
        </p:txBody>
      </p:sp>
    </p:spTree>
    <p:extLst>
      <p:ext uri="{BB962C8B-B14F-4D97-AF65-F5344CB8AC3E}">
        <p14:creationId xmlns:p14="http://schemas.microsoft.com/office/powerpoint/2010/main" val="27310577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056AD-C972-6213-6FFC-4F5381C24CB1}"/>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C2EFE94F-8803-9278-41A5-87935BCE8154}"/>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726A56A4-2825-545D-AA30-010F7D50F1DB}"/>
              </a:ext>
            </a:extLst>
          </p:cNvPr>
          <p:cNvSpPr>
            <a:spLocks noGrp="1"/>
          </p:cNvSpPr>
          <p:nvPr>
            <p:ph type="sldNum" idx="12"/>
          </p:nvPr>
        </p:nvSpPr>
        <p:spPr/>
        <p:txBody>
          <a:bodyPr/>
          <a:lstStyle/>
          <a:p>
            <a:fld id="{00000000-1234-1234-1234-123412341234}" type="slidenum">
              <a:rPr lang="en-US" smtClean="0"/>
              <a:pPr/>
              <a:t>6</a:t>
            </a:fld>
            <a:endParaRPr lang="en-US" dirty="0"/>
          </a:p>
        </p:txBody>
      </p:sp>
      <p:sp>
        <p:nvSpPr>
          <p:cNvPr id="6" name="TextBox 5">
            <a:extLst>
              <a:ext uri="{FF2B5EF4-FFF2-40B4-BE49-F238E27FC236}">
                <a16:creationId xmlns:a16="http://schemas.microsoft.com/office/drawing/2014/main" id="{03370C89-6F77-ACC0-ABD1-98A5A166DC1C}"/>
              </a:ext>
            </a:extLst>
          </p:cNvPr>
          <p:cNvSpPr txBox="1"/>
          <p:nvPr/>
        </p:nvSpPr>
        <p:spPr>
          <a:xfrm>
            <a:off x="121920" y="111760"/>
            <a:ext cx="11958320" cy="6863417"/>
          </a:xfrm>
          <a:prstGeom prst="rect">
            <a:avLst/>
          </a:prstGeom>
          <a:noFill/>
        </p:spPr>
        <p:txBody>
          <a:bodyPr wrap="square">
            <a:spAutoFit/>
          </a:bodyPr>
          <a:lstStyle/>
          <a:p>
            <a:r>
              <a:rPr lang="en-US" sz="4000" b="0" i="0" dirty="0">
                <a:effectLst/>
                <a:latin typeface="+mj-lt"/>
              </a:rPr>
              <a:t>	A hundred years ago, you would have brought a child into a country where a majority of people lived around or below the poverty line, where stepping on a tack could prove fatal, where environmental regulation hardly existed, where segregation was widely practiced. Stalin was consolidating his power in the U.S.S.R., Mussolini was eliminating forces of opposition in Italy and Hitler was rebuilding the Nazi Party in Germany. Still, people had kids, and so here you are, able to look back in horror at the way things used to be.</a:t>
            </a:r>
            <a:endParaRPr lang="en-US" sz="4000" dirty="0">
              <a:latin typeface="+mj-lt"/>
            </a:endParaRPr>
          </a:p>
        </p:txBody>
      </p:sp>
    </p:spTree>
    <p:extLst>
      <p:ext uri="{BB962C8B-B14F-4D97-AF65-F5344CB8AC3E}">
        <p14:creationId xmlns:p14="http://schemas.microsoft.com/office/powerpoint/2010/main" val="355237351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1A0615-6912-6B81-D593-AC1E57ADB379}"/>
              </a:ext>
            </a:extLst>
          </p:cNvPr>
          <p:cNvSpPr>
            <a:spLocks noGrp="1"/>
          </p:cNvSpPr>
          <p:nvPr>
            <p:ph type="dt" idx="10"/>
          </p:nvPr>
        </p:nvSpPr>
        <p:spPr/>
        <p:txBody>
          <a:bodyPr/>
          <a:lstStyle/>
          <a:p>
            <a:r>
              <a:rPr lang="en-US"/>
              <a:t>1-15-2024</a:t>
            </a:r>
            <a:endParaRPr lang="en-US" dirty="0"/>
          </a:p>
        </p:txBody>
      </p:sp>
      <p:sp>
        <p:nvSpPr>
          <p:cNvPr id="3" name="Footer Placeholder 2">
            <a:extLst>
              <a:ext uri="{FF2B5EF4-FFF2-40B4-BE49-F238E27FC236}">
                <a16:creationId xmlns:a16="http://schemas.microsoft.com/office/drawing/2014/main" id="{B5F2B56A-2973-85B3-77E1-5DFC23297D69}"/>
              </a:ext>
            </a:extLst>
          </p:cNvPr>
          <p:cNvSpPr>
            <a:spLocks noGrp="1"/>
          </p:cNvSpPr>
          <p:nvPr>
            <p:ph type="ftr" idx="11"/>
          </p:nvPr>
        </p:nvSpPr>
        <p:spPr/>
        <p:txBody>
          <a:bodyPr/>
          <a:lstStyle/>
          <a:p>
            <a:r>
              <a:rPr lang="en-US"/>
              <a:t>If I Had A Family </a:t>
            </a:r>
            <a:endParaRPr lang="en-US" dirty="0"/>
          </a:p>
        </p:txBody>
      </p:sp>
      <p:sp>
        <p:nvSpPr>
          <p:cNvPr id="4" name="Slide Number Placeholder 3">
            <a:extLst>
              <a:ext uri="{FF2B5EF4-FFF2-40B4-BE49-F238E27FC236}">
                <a16:creationId xmlns:a16="http://schemas.microsoft.com/office/drawing/2014/main" id="{FEB328C9-4408-B736-E070-7D40CACE2413}"/>
              </a:ext>
            </a:extLst>
          </p:cNvPr>
          <p:cNvSpPr>
            <a:spLocks noGrp="1"/>
          </p:cNvSpPr>
          <p:nvPr>
            <p:ph type="sldNum" idx="12"/>
          </p:nvPr>
        </p:nvSpPr>
        <p:spPr/>
        <p:txBody>
          <a:bodyPr/>
          <a:lstStyle/>
          <a:p>
            <a:fld id="{00000000-1234-1234-1234-123412341234}" type="slidenum">
              <a:rPr lang="en-US" smtClean="0"/>
              <a:pPr/>
              <a:t>7</a:t>
            </a:fld>
            <a:endParaRPr lang="en-US" dirty="0"/>
          </a:p>
        </p:txBody>
      </p:sp>
      <p:sp>
        <p:nvSpPr>
          <p:cNvPr id="6" name="TextBox 5">
            <a:extLst>
              <a:ext uri="{FF2B5EF4-FFF2-40B4-BE49-F238E27FC236}">
                <a16:creationId xmlns:a16="http://schemas.microsoft.com/office/drawing/2014/main" id="{D2385433-FD4B-32E7-B7CE-5895389D7CB0}"/>
              </a:ext>
            </a:extLst>
          </p:cNvPr>
          <p:cNvSpPr txBox="1"/>
          <p:nvPr/>
        </p:nvSpPr>
        <p:spPr>
          <a:xfrm>
            <a:off x="121920" y="121920"/>
            <a:ext cx="11958320" cy="6186309"/>
          </a:xfrm>
          <a:prstGeom prst="rect">
            <a:avLst/>
          </a:prstGeom>
          <a:noFill/>
        </p:spPr>
        <p:txBody>
          <a:bodyPr wrap="square">
            <a:spAutoFit/>
          </a:bodyPr>
          <a:lstStyle/>
          <a:p>
            <a:r>
              <a:rPr lang="en-US" sz="3600" dirty="0"/>
              <a:t>	You cannot, of course, guarantee that any children of yours will have a brilliantly successful life. I’m not convinced that raising a happy child in this country is bound to be so hard that it would be unfair to bring a new person into the world. Many people will disagree with you about what the next 4, 40 or 400 years are likely to hold. (If you remain confident in your predictions, you could certainly join the estimated one to two million families waiting to adopt.) As the saying goes, the future hasn’t yet been written. If having a child is always a form of hope, not having one because you’re sure what lies ahead can, I fear, be a form of hubris.</a:t>
            </a:r>
          </a:p>
        </p:txBody>
      </p:sp>
    </p:spTree>
    <p:extLst>
      <p:ext uri="{BB962C8B-B14F-4D97-AF65-F5344CB8AC3E}">
        <p14:creationId xmlns:p14="http://schemas.microsoft.com/office/powerpoint/2010/main" val="23448146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9562" y="278129"/>
            <a:ext cx="11300604" cy="1143000"/>
          </a:xfrm>
        </p:spPr>
        <p:txBody>
          <a:bodyPr>
            <a:noAutofit/>
          </a:bodyPr>
          <a:lstStyle/>
          <a:p>
            <a:r>
              <a:rPr lang="en-US" sz="5400" dirty="0">
                <a:solidFill>
                  <a:schemeClr val="tx1"/>
                </a:solidFill>
              </a:rPr>
              <a:t>4 Things Parents Must Always Do!</a:t>
            </a:r>
            <a:endParaRPr lang="en-US" sz="4800" dirty="0">
              <a:solidFill>
                <a:schemeClr val="tx1"/>
              </a:solidFill>
            </a:endParaRPr>
          </a:p>
        </p:txBody>
      </p:sp>
      <p:sp>
        <p:nvSpPr>
          <p:cNvPr id="2" name="Date Placeholder 1"/>
          <p:cNvSpPr>
            <a:spLocks noGrp="1"/>
          </p:cNvSpPr>
          <p:nvPr>
            <p:ph type="dt" sz="half" idx="10"/>
          </p:nvPr>
        </p:nvSpPr>
        <p:spPr/>
        <p:txBody>
          <a:bodyPr/>
          <a:lstStyle/>
          <a:p>
            <a:r>
              <a:rPr lang="en-US"/>
              <a:t>1-15-2024</a:t>
            </a:r>
          </a:p>
        </p:txBody>
      </p:sp>
      <p:sp>
        <p:nvSpPr>
          <p:cNvPr id="3" name="Footer Placeholder 2"/>
          <p:cNvSpPr>
            <a:spLocks noGrp="1"/>
          </p:cNvSpPr>
          <p:nvPr>
            <p:ph type="ftr" sz="quarter" idx="11"/>
          </p:nvPr>
        </p:nvSpPr>
        <p:spPr/>
        <p:txBody>
          <a:bodyPr/>
          <a:lstStyle/>
          <a:p>
            <a:r>
              <a:rPr lang="en-US"/>
              <a:t>If I Had A Family </a:t>
            </a:r>
          </a:p>
        </p:txBody>
      </p:sp>
      <p:sp>
        <p:nvSpPr>
          <p:cNvPr id="4" name="Slide Number Placeholder 3"/>
          <p:cNvSpPr>
            <a:spLocks noGrp="1"/>
          </p:cNvSpPr>
          <p:nvPr>
            <p:ph type="sldNum" sz="quarter" idx="12"/>
          </p:nvPr>
        </p:nvSpPr>
        <p:spPr/>
        <p:txBody>
          <a:bodyPr/>
          <a:lstStyle/>
          <a:p>
            <a:fld id="{6856BB97-71ED-4AFC-8539-E19D960352FA}" type="slidenum">
              <a:rPr lang="en-US" smtClean="0"/>
              <a:t>8</a:t>
            </a:fld>
            <a:endParaRPr lang="en-US"/>
          </a:p>
        </p:txBody>
      </p:sp>
      <p:sp>
        <p:nvSpPr>
          <p:cNvPr id="7" name="Content Placeholder 6"/>
          <p:cNvSpPr>
            <a:spLocks noGrp="1"/>
          </p:cNvSpPr>
          <p:nvPr>
            <p:ph sz="quarter" idx="13"/>
          </p:nvPr>
        </p:nvSpPr>
        <p:spPr>
          <a:xfrm>
            <a:off x="532154" y="1421129"/>
            <a:ext cx="11206480" cy="4114800"/>
          </a:xfrm>
        </p:spPr>
        <p:txBody>
          <a:bodyPr>
            <a:normAutofit/>
          </a:bodyPr>
          <a:lstStyle/>
          <a:p>
            <a:pPr lvl="0"/>
            <a:r>
              <a:rPr lang="en-US" sz="4400" dirty="0">
                <a:solidFill>
                  <a:schemeClr val="tx1"/>
                </a:solidFill>
              </a:rPr>
              <a:t>Be Gentle and Influential in the Home;</a:t>
            </a:r>
          </a:p>
          <a:p>
            <a:pPr lvl="0"/>
            <a:r>
              <a:rPr lang="en-US" sz="4400" dirty="0">
                <a:solidFill>
                  <a:schemeClr val="tx1"/>
                </a:solidFill>
              </a:rPr>
              <a:t>Be as Consistent as you can for as long as 	you can;</a:t>
            </a:r>
          </a:p>
          <a:p>
            <a:pPr lvl="0"/>
            <a:r>
              <a:rPr lang="en-US" sz="4400" dirty="0">
                <a:solidFill>
                  <a:schemeClr val="tx1"/>
                </a:solidFill>
              </a:rPr>
              <a:t>Work at the Your Marriage Relationship because Marriage and Parenting are Related;</a:t>
            </a:r>
          </a:p>
          <a:p>
            <a:r>
              <a:rPr lang="en-US" sz="4400" dirty="0">
                <a:solidFill>
                  <a:schemeClr val="tx1"/>
                </a:solidFill>
              </a:rPr>
              <a:t>Always Win in Struggles with 	your Children.</a:t>
            </a:r>
          </a:p>
          <a:p>
            <a:pPr lvl="0"/>
            <a:endParaRPr lang="en-US" sz="4400" dirty="0">
              <a:solidFill>
                <a:schemeClr val="tx1"/>
              </a:solidFill>
            </a:endParaRPr>
          </a:p>
          <a:p>
            <a:pPr marL="0" indent="0">
              <a:buNone/>
            </a:pPr>
            <a:endParaRPr lang="en-US" sz="4400" dirty="0">
              <a:solidFill>
                <a:schemeClr val="tx1"/>
              </a:solidFill>
            </a:endParaRPr>
          </a:p>
        </p:txBody>
      </p:sp>
    </p:spTree>
    <p:extLst>
      <p:ext uri="{BB962C8B-B14F-4D97-AF65-F5344CB8AC3E}">
        <p14:creationId xmlns:p14="http://schemas.microsoft.com/office/powerpoint/2010/main" val="2872064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66" y="76200"/>
            <a:ext cx="11695434" cy="5693866"/>
          </a:xfrm>
          <a:prstGeom prst="rect">
            <a:avLst/>
          </a:prstGeom>
          <a:noFill/>
        </p:spPr>
        <p:txBody>
          <a:bodyPr wrap="square">
            <a:spAutoFit/>
          </a:bodyPr>
          <a:lstStyle/>
          <a:p>
            <a:r>
              <a:rPr lang="en-US" sz="4400" b="1" dirty="0">
                <a:latin typeface="Candara" panose="020E0502030303020204" pitchFamily="34" charset="0"/>
              </a:rPr>
              <a:t>INFLUENCES </a:t>
            </a:r>
            <a:r>
              <a:rPr lang="en-US" sz="4400" i="1" dirty="0">
                <a:latin typeface="Candara" panose="020E0502030303020204" pitchFamily="34" charset="0"/>
              </a:rPr>
              <a:t> </a:t>
            </a:r>
          </a:p>
          <a:p>
            <a:r>
              <a:rPr lang="en-US" sz="4000" dirty="0">
                <a:latin typeface="Candara" panose="020E0502030303020204" pitchFamily="34" charset="0"/>
              </a:rPr>
              <a:t>	Today, our great problem, what we believe to be juvenile delinquency, is </a:t>
            </a:r>
            <a:r>
              <a:rPr lang="en-US" sz="4000" u="sng" dirty="0">
                <a:latin typeface="Candara" panose="020E0502030303020204" pitchFamily="34" charset="0"/>
              </a:rPr>
              <a:t>parent delinquent</a:t>
            </a:r>
            <a:r>
              <a:rPr lang="en-US" sz="4000" dirty="0">
                <a:latin typeface="Candara" panose="020E0502030303020204" pitchFamily="34" charset="0"/>
              </a:rPr>
              <a:t>, a home delinquent. </a:t>
            </a:r>
            <a:r>
              <a:rPr lang="en-US" sz="4000" b="1" u="sng" dirty="0">
                <a:latin typeface="Candara" panose="020E0502030303020204" pitchFamily="34" charset="0"/>
              </a:rPr>
              <a:t>Our people got away from the things that they should have stayed with</a:t>
            </a:r>
            <a:r>
              <a:rPr lang="en-US" sz="4000" dirty="0">
                <a:latin typeface="Candara" panose="020E0502030303020204" pitchFamily="34" charset="0"/>
              </a:rPr>
              <a:t>. The church got lukewarm or cold, and the children got out into the world. (Hollywood) …Satan got one jump ahead, by bringing it right in the house... </a:t>
            </a:r>
            <a:r>
              <a:rPr lang="en-US" sz="4000" b="1" dirty="0">
                <a:latin typeface="Candara" panose="020E0502030303020204" pitchFamily="34" charset="0"/>
              </a:rPr>
              <a:t>And that's Satan's way of gradually entering in. </a:t>
            </a:r>
          </a:p>
        </p:txBody>
      </p:sp>
      <p:sp>
        <p:nvSpPr>
          <p:cNvPr id="4" name="Date Placeholder 3"/>
          <p:cNvSpPr>
            <a:spLocks noGrp="1"/>
          </p:cNvSpPr>
          <p:nvPr>
            <p:ph type="dt" sz="half" idx="10"/>
          </p:nvPr>
        </p:nvSpPr>
        <p:spPr/>
        <p:txBody>
          <a:bodyPr/>
          <a:lstStyle/>
          <a:p>
            <a:pPr>
              <a:defRPr/>
            </a:pPr>
            <a:r>
              <a:rPr lang="en-US"/>
              <a:t>1-15-2024</a:t>
            </a:r>
            <a:endParaRPr lang="en-US" dirty="0"/>
          </a:p>
        </p:txBody>
      </p:sp>
      <p:sp>
        <p:nvSpPr>
          <p:cNvPr id="6" name="Footer Placeholder 5"/>
          <p:cNvSpPr>
            <a:spLocks noGrp="1"/>
          </p:cNvSpPr>
          <p:nvPr>
            <p:ph type="ftr" sz="quarter" idx="11"/>
          </p:nvPr>
        </p:nvSpPr>
        <p:spPr>
          <a:xfrm>
            <a:off x="304800" y="6248400"/>
            <a:ext cx="6672865" cy="365125"/>
          </a:xfrm>
        </p:spPr>
        <p:txBody>
          <a:bodyPr/>
          <a:lstStyle/>
          <a:p>
            <a:pPr>
              <a:defRPr/>
            </a:pPr>
            <a:r>
              <a:rPr lang="en-US" dirty="0"/>
              <a:t>If I Had A Family </a:t>
            </a:r>
          </a:p>
        </p:txBody>
      </p:sp>
      <p:sp>
        <p:nvSpPr>
          <p:cNvPr id="5" name="Slide Number Placeholder 4"/>
          <p:cNvSpPr>
            <a:spLocks noGrp="1"/>
          </p:cNvSpPr>
          <p:nvPr>
            <p:ph type="sldNum" sz="quarter" idx="12"/>
          </p:nvPr>
        </p:nvSpPr>
        <p:spPr/>
        <p:txBody>
          <a:bodyPr/>
          <a:lstStyle/>
          <a:p>
            <a:pPr>
              <a:defRPr/>
            </a:pPr>
            <a:fld id="{E3132471-3D99-43CE-955E-894CB2ECB518}" type="slidenum">
              <a:rPr lang="en-US" smtClean="0"/>
              <a:pPr>
                <a:defRPr/>
              </a:pPr>
              <a:t>9</a:t>
            </a:fld>
            <a:endParaRPr lang="en-US" dirty="0"/>
          </a:p>
        </p:txBody>
      </p:sp>
    </p:spTree>
    <p:extLst>
      <p:ext uri="{BB962C8B-B14F-4D97-AF65-F5344CB8AC3E}">
        <p14:creationId xmlns:p14="http://schemas.microsoft.com/office/powerpoint/2010/main" val="3136455917"/>
      </p:ext>
    </p:extLst>
  </p:cSld>
  <p:clrMapOvr>
    <a:masterClrMapping/>
  </p:clrMapOvr>
  <p:transition spd="slow">
    <p:push/>
  </p:transition>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{C7962590-58E5-424C-A54B-6E7FC4712585}tf78853419_win32</Template>
  <TotalTime>4420</TotalTime>
  <Words>3895</Words>
  <Application>Microsoft Office PowerPoint</Application>
  <PresentationFormat>Widescreen</PresentationFormat>
  <Paragraphs>263</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Arial</vt:lpstr>
      <vt:lpstr>Calibri</vt:lpstr>
      <vt:lpstr>Candara</vt:lpstr>
      <vt:lpstr>Custom</vt:lpstr>
      <vt:lpstr>If I Had A Family In the Message Today</vt:lpstr>
      <vt:lpstr>PowerPoint Presentation</vt:lpstr>
      <vt:lpstr>PowerPoint Presentation</vt:lpstr>
      <vt:lpstr>PowerPoint Presentation</vt:lpstr>
      <vt:lpstr>PowerPoint Presentation</vt:lpstr>
      <vt:lpstr>PowerPoint Presentation</vt:lpstr>
      <vt:lpstr>PowerPoint Presentation</vt:lpstr>
      <vt:lpstr>4 Things Parents Must Always Do!</vt:lpstr>
      <vt:lpstr>PowerPoint Presentation</vt:lpstr>
      <vt:lpstr>PowerPoint Presentation</vt:lpstr>
      <vt:lpstr>PowerPoint Presentation</vt:lpstr>
      <vt:lpstr>PowerPoint Presentation</vt:lpstr>
      <vt:lpstr>PowerPoint Presentation</vt:lpstr>
      <vt:lpstr>PowerPoint Presentation</vt:lpstr>
      <vt:lpstr>The picture on the left was posted 4 Days before the Fire broke out in California</vt:lpstr>
      <vt:lpstr>PowerPoint Presentation</vt:lpstr>
      <vt:lpstr>PowerPoint Presentation</vt:lpstr>
      <vt:lpstr>PowerPoint Presentation</vt:lpstr>
      <vt:lpstr>PowerPoint Presentation</vt:lpstr>
      <vt:lpstr>PowerPoint Presentation</vt:lpstr>
      <vt:lpstr>PowerPoint Presentation</vt:lpstr>
      <vt:lpstr>SHuLChaN = Table (Heb.)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 Barry - Vision Books</dc:creator>
  <cp:lastModifiedBy>Barry Coffey</cp:lastModifiedBy>
  <cp:revision>159</cp:revision>
  <dcterms:created xsi:type="dcterms:W3CDTF">2024-10-09T12:51:11Z</dcterms:created>
  <dcterms:modified xsi:type="dcterms:W3CDTF">2025-01-16T00:15:22Z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