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3"/>
  </p:notesMasterIdLst>
  <p:handoutMasterIdLst>
    <p:handoutMasterId r:id="rId54"/>
  </p:handoutMasterIdLst>
  <p:sldIdLst>
    <p:sldId id="365" r:id="rId5"/>
    <p:sldId id="306" r:id="rId6"/>
    <p:sldId id="427" r:id="rId7"/>
    <p:sldId id="399" r:id="rId8"/>
    <p:sldId id="422" r:id="rId9"/>
    <p:sldId id="423" r:id="rId10"/>
    <p:sldId id="425" r:id="rId11"/>
    <p:sldId id="426" r:id="rId12"/>
    <p:sldId id="385" r:id="rId13"/>
    <p:sldId id="401" r:id="rId14"/>
    <p:sldId id="402" r:id="rId15"/>
    <p:sldId id="398" r:id="rId16"/>
    <p:sldId id="418" r:id="rId17"/>
    <p:sldId id="420" r:id="rId18"/>
    <p:sldId id="421" r:id="rId19"/>
    <p:sldId id="419" r:id="rId20"/>
    <p:sldId id="417" r:id="rId21"/>
    <p:sldId id="315" r:id="rId22"/>
    <p:sldId id="344" r:id="rId23"/>
    <p:sldId id="409" r:id="rId24"/>
    <p:sldId id="266" r:id="rId25"/>
    <p:sldId id="261" r:id="rId26"/>
    <p:sldId id="375" r:id="rId27"/>
    <p:sldId id="413" r:id="rId28"/>
    <p:sldId id="372" r:id="rId29"/>
    <p:sldId id="414" r:id="rId30"/>
    <p:sldId id="268" r:id="rId31"/>
    <p:sldId id="416" r:id="rId32"/>
    <p:sldId id="381" r:id="rId33"/>
    <p:sldId id="369" r:id="rId34"/>
    <p:sldId id="370" r:id="rId35"/>
    <p:sldId id="317" r:id="rId36"/>
    <p:sldId id="386" r:id="rId37"/>
    <p:sldId id="415" r:id="rId38"/>
    <p:sldId id="388" r:id="rId39"/>
    <p:sldId id="336" r:id="rId40"/>
    <p:sldId id="338" r:id="rId41"/>
    <p:sldId id="314" r:id="rId42"/>
    <p:sldId id="313" r:id="rId43"/>
    <p:sldId id="346" r:id="rId44"/>
    <p:sldId id="411" r:id="rId45"/>
    <p:sldId id="412" r:id="rId46"/>
    <p:sldId id="310" r:id="rId47"/>
    <p:sldId id="403" r:id="rId48"/>
    <p:sldId id="303" r:id="rId49"/>
    <p:sldId id="288" r:id="rId50"/>
    <p:sldId id="270" r:id="rId51"/>
    <p:sldId id="27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AE8"/>
    <a:srgbClr val="47697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5394" autoAdjust="0"/>
  </p:normalViewPr>
  <p:slideViewPr>
    <p:cSldViewPr snapToGrid="0">
      <p:cViewPr varScale="1">
        <p:scale>
          <a:sx n="91" d="100"/>
          <a:sy n="91" d="100"/>
        </p:scale>
        <p:origin x="120" y="4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1/26/2025</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1/26/2025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9</a:t>
            </a:fld>
            <a:endParaRPr lang="en-US"/>
          </a:p>
        </p:txBody>
      </p:sp>
    </p:spTree>
    <p:extLst>
      <p:ext uri="{BB962C8B-B14F-4D97-AF65-F5344CB8AC3E}">
        <p14:creationId xmlns:p14="http://schemas.microsoft.com/office/powerpoint/2010/main" val="3551956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46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8535F6F-81BF-4AC3-8482-2EB09FD546C4}" type="slidenum">
              <a:rPr lang="en-US" smtClean="0"/>
              <a:pPr/>
              <a:t>47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48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6E6DEC1-878F-4761-8CFE-4683C68586EB}" type="slidenum">
              <a:rPr lang="en-US" smtClean="0"/>
              <a:pPr>
                <a:defRPr/>
              </a:pPr>
              <a:t>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46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03001B-EB52-4B62-B492-14CA491D0423}" type="slidenum">
              <a:rPr lang="en-US" smtClean="0"/>
              <a:pPr fontAlgn="base">
                <a:spcBef>
                  <a:spcPct val="0"/>
                </a:spcBef>
                <a:spcAft>
                  <a:spcPct val="0"/>
                </a:spcAft>
                <a:defRPr/>
              </a:pPr>
              <a:t>20</a:t>
            </a:fld>
            <a:endParaRPr lang="en-US"/>
          </a:p>
        </p:txBody>
      </p:sp>
    </p:spTree>
    <p:extLst>
      <p:ext uri="{BB962C8B-B14F-4D97-AF65-F5344CB8AC3E}">
        <p14:creationId xmlns:p14="http://schemas.microsoft.com/office/powerpoint/2010/main" val="3700473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F04A0A-047A-43D4-A226-AEEDD70EB124}" type="slidenum">
              <a:rPr lang="en-US" smtClean="0"/>
              <a:pPr/>
              <a:t>21</a:t>
            </a:fld>
            <a:endParaRPr lang="en-US"/>
          </a:p>
        </p:txBody>
      </p:sp>
    </p:spTree>
    <p:extLst>
      <p:ext uri="{BB962C8B-B14F-4D97-AF65-F5344CB8AC3E}">
        <p14:creationId xmlns:p14="http://schemas.microsoft.com/office/powerpoint/2010/main" val="3166556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C3B74A-217D-44DC-A34A-64C786B43D75}" type="slidenum">
              <a:rPr lang="ru-RU" smtClean="0"/>
              <a:pPr/>
              <a:t>27</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6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4C011C-19B2-4B8B-BD75-28CF80DFB623}" type="slidenum">
              <a:rPr lang="en-US" smtClean="0"/>
              <a:pPr fontAlgn="base">
                <a:spcBef>
                  <a:spcPct val="0"/>
                </a:spcBef>
                <a:spcAft>
                  <a:spcPct val="0"/>
                </a:spcAft>
                <a:defRPr/>
              </a:pPr>
              <a:t>29</a:t>
            </a:fld>
            <a:endParaRPr lang="en-US"/>
          </a:p>
        </p:txBody>
      </p:sp>
    </p:spTree>
    <p:extLst>
      <p:ext uri="{BB962C8B-B14F-4D97-AF65-F5344CB8AC3E}">
        <p14:creationId xmlns:p14="http://schemas.microsoft.com/office/powerpoint/2010/main" val="765058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40</a:t>
            </a:fld>
            <a:endParaRPr lang="en-US"/>
          </a:p>
        </p:txBody>
      </p:sp>
    </p:spTree>
    <p:extLst>
      <p:ext uri="{BB962C8B-B14F-4D97-AF65-F5344CB8AC3E}">
        <p14:creationId xmlns:p14="http://schemas.microsoft.com/office/powerpoint/2010/main" val="2495596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a:p>
        </p:txBody>
      </p:sp>
      <p:sp>
        <p:nvSpPr>
          <p:cNvPr id="62468" name="Slide Number Placeholder 3"/>
          <p:cNvSpPr>
            <a:spLocks noGrp="1"/>
          </p:cNvSpPr>
          <p:nvPr>
            <p:ph type="sldNum" sz="quarter" idx="5"/>
          </p:nvPr>
        </p:nvSpPr>
        <p:spPr>
          <a:noFill/>
        </p:spPr>
        <p:txBody>
          <a:bodyPr/>
          <a:lstStyle/>
          <a:p>
            <a:fld id="{C8BF8368-AF17-4952-B9C2-2E62D5DCCA9F}" type="slidenum">
              <a:rPr lang="en-AU" smtClean="0"/>
              <a:pPr/>
              <a:t>42</a:t>
            </a:fld>
            <a:endParaRPr lang="en-AU"/>
          </a:p>
        </p:txBody>
      </p:sp>
    </p:spTree>
    <p:extLst>
      <p:ext uri="{BB962C8B-B14F-4D97-AF65-F5344CB8AC3E}">
        <p14:creationId xmlns:p14="http://schemas.microsoft.com/office/powerpoint/2010/main" val="788976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D30A3CB-24BC-4155-ADFD-8F82BBD45E73}" type="slidenum">
              <a:rPr lang="en-US" smtClean="0"/>
              <a:pPr/>
              <a:t>45</a:t>
            </a:fld>
            <a:endParaRPr lang="en-US"/>
          </a:p>
        </p:txBody>
      </p:sp>
    </p:spTree>
    <p:extLst>
      <p:ext uri="{BB962C8B-B14F-4D97-AF65-F5344CB8AC3E}">
        <p14:creationId xmlns:p14="http://schemas.microsoft.com/office/powerpoint/2010/main" val="195739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latin typeface="Candara" panose="020E0502030303020204" pitchFamily="34" charset="0"/>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1"/>
            </a:solidFill>
          </a:ln>
        </p:spPr>
        <p:txBody>
          <a:bodyPr lIns="914400" tIns="91440" rIns="914400" anchor="ctr"/>
          <a:lstStyle>
            <a:lvl1pPr algn="ctr">
              <a:defRPr sz="5400" b="1" cap="all" spc="100" baseline="0">
                <a:solidFill>
                  <a:schemeClr val="accent1"/>
                </a:solidFill>
                <a:latin typeface="Candara" panose="020E0502030303020204" pitchFamily="34" charset="0"/>
              </a:defRPr>
            </a:lvl1pPr>
          </a:lstStyle>
          <a:p>
            <a:r>
              <a:rPr lang="en-US" dirty="0"/>
              <a:t>Click to add title</a:t>
            </a:r>
          </a:p>
        </p:txBody>
      </p:sp>
    </p:spTree>
    <p:extLst>
      <p:ext uri="{BB962C8B-B14F-4D97-AF65-F5344CB8AC3E}">
        <p14:creationId xmlns:p14="http://schemas.microsoft.com/office/powerpoint/2010/main" val="114832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5E8994-67B0-7A02-C300-3232691564F0}"/>
              </a:ext>
              <a:ext uri="{C183D7F6-B498-43B3-948B-1728B52AA6E4}">
                <adec:decorative xmlns:adec="http://schemas.microsoft.com/office/drawing/2017/decorative" val="1"/>
              </a:ext>
            </a:extLst>
          </p:cNvPr>
          <p:cNvSpPr/>
          <p:nvPr userDrawn="1"/>
        </p:nvSpPr>
        <p:spPr>
          <a:xfrm>
            <a:off x="4532671" y="0"/>
            <a:ext cx="7659329" cy="6858000"/>
          </a:xfrm>
          <a:prstGeom prst="rect">
            <a:avLst/>
          </a:prstGeom>
          <a:solidFill>
            <a:schemeClr val="accent2">
              <a:lumMod val="40000"/>
              <a:lumOff val="6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933791" y="787869"/>
            <a:ext cx="2743200" cy="2142144"/>
          </a:xfrm>
          <a:prstGeom prst="rect">
            <a:avLst/>
          </a:prstGeom>
          <a:ln w="28575">
            <a:solidFill>
              <a:schemeClr val="accent2"/>
            </a:solidFill>
          </a:ln>
        </p:spPr>
        <p:txBody>
          <a:bodyPr anchor="ctr"/>
          <a:lstStyle>
            <a:lvl1pPr algn="ctr">
              <a:lnSpc>
                <a:spcPct val="100000"/>
              </a:lnSpc>
              <a:defRPr sz="2400" cap="all" spc="100" baseline="0">
                <a:solidFill>
                  <a:schemeClr val="accent2"/>
                </a:solidFill>
                <a:latin typeface="Candara" panose="020E0502030303020204" pitchFamily="34" charset="0"/>
              </a:defRPr>
            </a:lvl1pPr>
          </a:lstStyle>
          <a:p>
            <a:r>
              <a:rPr lang="en-US" dirty="0"/>
              <a:t>Click to add title</a:t>
            </a:r>
          </a:p>
        </p:txBody>
      </p:sp>
      <p:sp>
        <p:nvSpPr>
          <p:cNvPr id="12" name="Text Placeholder 11">
            <a:extLst>
              <a:ext uri="{FF2B5EF4-FFF2-40B4-BE49-F238E27FC236}">
                <a16:creationId xmlns:a16="http://schemas.microsoft.com/office/drawing/2014/main" id="{2EA6B5C4-24E3-C021-071B-DFF6C6CC497B}"/>
              </a:ext>
            </a:extLst>
          </p:cNvPr>
          <p:cNvSpPr>
            <a:spLocks noGrp="1"/>
          </p:cNvSpPr>
          <p:nvPr>
            <p:ph type="body" sz="quarter" idx="16" hasCustomPrompt="1"/>
          </p:nvPr>
        </p:nvSpPr>
        <p:spPr>
          <a:xfrm>
            <a:off x="933449" y="3429000"/>
            <a:ext cx="2920796" cy="2927350"/>
          </a:xfrm>
          <a:prstGeom prst="rect">
            <a:avLst/>
          </a:prstGeom>
        </p:spPr>
        <p:txBody>
          <a:bodyPr/>
          <a:lstStyle>
            <a:lvl1pPr marL="0" indent="0">
              <a:lnSpc>
                <a:spcPct val="125000"/>
              </a:lnSpc>
              <a:spcBef>
                <a:spcPts val="0"/>
              </a:spcBef>
              <a:spcAft>
                <a:spcPts val="600"/>
              </a:spcAft>
              <a:buNone/>
              <a:defRPr sz="1800" spc="100" baseline="0">
                <a:latin typeface="Candara" panose="020E0502030303020204" pitchFamily="34" charset="0"/>
              </a:defRPr>
            </a:lvl1pPr>
            <a:lvl2pPr marL="457200" indent="0">
              <a:lnSpc>
                <a:spcPct val="125000"/>
              </a:lnSpc>
              <a:spcBef>
                <a:spcPts val="0"/>
              </a:spcBef>
              <a:spcAft>
                <a:spcPts val="600"/>
              </a:spcAft>
              <a:buNone/>
              <a:defRPr sz="1600" spc="100" baseline="0">
                <a:latin typeface="Candara" panose="020E0502030303020204" pitchFamily="34" charset="0"/>
              </a:defRPr>
            </a:lvl2pPr>
            <a:lvl3pPr marL="914400" indent="0">
              <a:lnSpc>
                <a:spcPct val="125000"/>
              </a:lnSpc>
              <a:spcBef>
                <a:spcPts val="0"/>
              </a:spcBef>
              <a:spcAft>
                <a:spcPts val="600"/>
              </a:spcAft>
              <a:buNone/>
              <a:defRPr sz="1400" spc="100" baseline="0">
                <a:latin typeface="Candara" panose="020E0502030303020204" pitchFamily="34" charset="0"/>
              </a:defRPr>
            </a:lvl3pPr>
            <a:lvl4pPr marL="1371600" indent="0">
              <a:lnSpc>
                <a:spcPct val="125000"/>
              </a:lnSpc>
              <a:spcBef>
                <a:spcPts val="0"/>
              </a:spcBef>
              <a:spcAft>
                <a:spcPts val="600"/>
              </a:spcAft>
              <a:buNone/>
              <a:defRPr sz="1200" spc="100" baseline="0">
                <a:latin typeface="Candara" panose="020E0502030303020204" pitchFamily="34" charset="0"/>
              </a:defRPr>
            </a:lvl4pPr>
            <a:lvl5pPr marL="1828800" indent="0">
              <a:lnSpc>
                <a:spcPct val="125000"/>
              </a:lnSpc>
              <a:spcBef>
                <a:spcPts val="0"/>
              </a:spcBef>
              <a:spcAft>
                <a:spcPts val="600"/>
              </a:spcAft>
              <a:buNone/>
              <a:defRPr sz="1200" spc="100" baseline="0">
                <a:latin typeface="Candara" panose="020E0502030303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5220928" y="787869"/>
            <a:ext cx="6292646" cy="5432263"/>
          </a:xfrm>
          <a:prstGeom prst="rect">
            <a:avLst/>
          </a:prstGeom>
        </p:spPr>
        <p:txBody>
          <a:bodyPr/>
          <a:lstStyle>
            <a:lvl1pPr marL="0" indent="0" algn="ctr">
              <a:buNone/>
              <a:defRPr sz="1800" cap="all" baseline="0">
                <a:solidFill>
                  <a:schemeClr val="tx1"/>
                </a:solidFill>
                <a:latin typeface="Candara" panose="020E0502030303020204" pitchFamily="34" charset="0"/>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lvl1pPr>
              <a:defRPr>
                <a:latin typeface="Candara" panose="020E0502030303020204" pitchFamily="34" charset="0"/>
              </a:defRPr>
            </a:lvl1pPr>
          </a:lstStyle>
          <a:p>
            <a:r>
              <a:rPr lang="en-US"/>
              <a:t>1-26-2025</a:t>
            </a:r>
            <a:endParaRPr lang="en-US" dirty="0"/>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lvl1pPr>
              <a:defRPr>
                <a:latin typeface="Candara" panose="020E0502030303020204" pitchFamily="34" charset="0"/>
              </a:defRPr>
            </a:lvl1pPr>
          </a:lstStyle>
          <a:p>
            <a:r>
              <a:rPr lang="en-US"/>
              <a:t>The Open Book 3</a:t>
            </a:r>
            <a:endParaRPr lang="en-US" dirty="0"/>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latin typeface="Candara" panose="020E0502030303020204" pitchFamily="34" charset="0"/>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80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10559" y="1"/>
            <a:ext cx="4952999" cy="2182482"/>
          </a:xfrm>
          <a:prstGeom prst="rect">
            <a:avLst/>
          </a:prstGeom>
          <a:solidFill>
            <a:schemeClr val="accent2">
              <a:alpha val="92000"/>
            </a:schemeClr>
          </a:solidFill>
        </p:spPr>
        <p:txBody>
          <a:bodyPr lIns="731520" rIns="731520" anchor="ctr"/>
          <a:lstStyle>
            <a:lvl1pPr algn="ctr">
              <a:defRPr sz="2400" cap="all" spc="100" baseline="0">
                <a:solidFill>
                  <a:schemeClr val="bg1"/>
                </a:solidFill>
                <a:latin typeface="Candara" panose="020E0502030303020204" pitchFamily="34" charset="0"/>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942932" y="0"/>
            <a:ext cx="7249067" cy="2182483"/>
          </a:xfrm>
          <a:prstGeom prst="rect">
            <a:avLst/>
          </a:prstGeom>
        </p:spPr>
        <p:txBody>
          <a:bodyPr/>
          <a:lstStyle>
            <a:lvl1pPr marL="0" indent="0" algn="ctr">
              <a:buNone/>
              <a:defRPr>
                <a:latin typeface="Candara" panose="020E0502030303020204" pitchFamily="34" charset="0"/>
              </a:defRPr>
            </a:lvl1pPr>
          </a:lstStyle>
          <a:p>
            <a:r>
              <a:rPr lang="en-US" dirty="0"/>
              <a:t>Click to add photo</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2924355"/>
            <a:ext cx="3769525" cy="3300645"/>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Candara" panose="020E0502030303020204" pitchFamily="34" charset="0"/>
              </a:defRPr>
            </a:lvl1pPr>
          </a:lstStyle>
          <a:p>
            <a:pPr lvl="0"/>
            <a:r>
              <a:rPr lang="en-US" dirty="0"/>
              <a:t>Click to add text</a:t>
            </a:r>
          </a:p>
        </p:txBody>
      </p:sp>
      <p:sp>
        <p:nvSpPr>
          <p:cNvPr id="6" name="Content Placeholder 5">
            <a:extLst>
              <a:ext uri="{FF2B5EF4-FFF2-40B4-BE49-F238E27FC236}">
                <a16:creationId xmlns:a16="http://schemas.microsoft.com/office/drawing/2014/main" id="{46E5C19A-AE6A-FEDE-6B3C-9B1701F4C501}"/>
              </a:ext>
            </a:extLst>
          </p:cNvPr>
          <p:cNvSpPr>
            <a:spLocks noGrp="1"/>
          </p:cNvSpPr>
          <p:nvPr>
            <p:ph sz="quarter" idx="13" hasCustomPrompt="1"/>
          </p:nvPr>
        </p:nvSpPr>
        <p:spPr>
          <a:xfrm>
            <a:off x="4933262" y="2932801"/>
            <a:ext cx="6411912" cy="3300851"/>
          </a:xfrm>
          <a:prstGeom prst="rect">
            <a:avLst/>
          </a:prstGeom>
        </p:spPr>
        <p:txBody>
          <a:bodyPr/>
          <a:lstStyle>
            <a:lvl1pPr marL="283464" indent="-283464">
              <a:lnSpc>
                <a:spcPct val="125000"/>
              </a:lnSpc>
              <a:spcBef>
                <a:spcPts val="0"/>
              </a:spcBef>
              <a:spcAft>
                <a:spcPts val="0"/>
              </a:spcAft>
              <a:defRPr sz="1800" spc="100" baseline="0">
                <a:latin typeface="Candara" panose="020E0502030303020204" pitchFamily="34" charset="0"/>
              </a:defRPr>
            </a:lvl1pPr>
            <a:lvl2pPr marL="914400" indent="-283464">
              <a:lnSpc>
                <a:spcPct val="125000"/>
              </a:lnSpc>
              <a:spcBef>
                <a:spcPts val="0"/>
              </a:spcBef>
              <a:spcAft>
                <a:spcPts val="0"/>
              </a:spcAft>
              <a:defRPr sz="1800" spc="100" baseline="0">
                <a:latin typeface="Candara" panose="020E0502030303020204" pitchFamily="34" charset="0"/>
              </a:defRPr>
            </a:lvl2pPr>
            <a:lvl3pPr marL="1371600" indent="-283464">
              <a:lnSpc>
                <a:spcPct val="125000"/>
              </a:lnSpc>
              <a:spcBef>
                <a:spcPts val="0"/>
              </a:spcBef>
              <a:spcAft>
                <a:spcPts val="0"/>
              </a:spcAft>
              <a:defRPr sz="1800" spc="100" baseline="0">
                <a:latin typeface="Candara" panose="020E0502030303020204" pitchFamily="34" charset="0"/>
              </a:defRPr>
            </a:lvl3pPr>
            <a:lvl4pPr marL="1828800" indent="-283464">
              <a:lnSpc>
                <a:spcPct val="125000"/>
              </a:lnSpc>
              <a:spcBef>
                <a:spcPts val="0"/>
              </a:spcBef>
              <a:spcAft>
                <a:spcPts val="0"/>
              </a:spcAft>
              <a:defRPr sz="1800" spc="100" baseline="0">
                <a:latin typeface="Candara" panose="020E0502030303020204" pitchFamily="34" charset="0"/>
              </a:defRPr>
            </a:lvl4pPr>
            <a:lvl5pPr marL="2286000" indent="-283464">
              <a:lnSpc>
                <a:spcPct val="125000"/>
              </a:lnSpc>
              <a:spcBef>
                <a:spcPts val="0"/>
              </a:spcBef>
              <a:spcAft>
                <a:spcPts val="0"/>
              </a:spcAft>
              <a:defRPr sz="1800" spc="100" baseline="0">
                <a:latin typeface="Candara" panose="020E0502030303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latin typeface="Candara" panose="020E0502030303020204" pitchFamily="34" charset="0"/>
              </a:defRPr>
            </a:lvl1pPr>
          </a:lstStyle>
          <a:p>
            <a:r>
              <a:rPr lang="en-US"/>
              <a:t>1-26-2025</a:t>
            </a:r>
            <a:endParaRPr lang="en-US" dirty="0"/>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Candara" panose="020E0502030303020204" pitchFamily="34" charset="0"/>
              </a:defRPr>
            </a:lvl1pPr>
          </a:lstStyle>
          <a:p>
            <a:r>
              <a:rPr lang="en-US"/>
              <a:t>The Open Book 3</a:t>
            </a:r>
            <a:endParaRPr lang="en-US" dirty="0"/>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latin typeface="Candara" panose="020E0502030303020204" pitchFamily="34" charset="0"/>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195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6722F2-1968-8B82-9382-187D808D9CAE}"/>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838200" y="241541"/>
            <a:ext cx="10515600" cy="1215894"/>
          </a:xfrm>
          <a:prstGeom prst="rect">
            <a:avLst/>
          </a:prstGeom>
        </p:spPr>
        <p:txBody>
          <a:bodyPr anchor="b"/>
          <a:lstStyle>
            <a:lvl1pPr algn="ctr">
              <a:defRPr sz="2400" cap="all" spc="100" baseline="0">
                <a:solidFill>
                  <a:schemeClr val="tx2"/>
                </a:solidFill>
                <a:latin typeface="Candara" panose="020E0502030303020204" pitchFamily="34" charset="0"/>
              </a:defRPr>
            </a:lvl1pPr>
          </a:lstStyle>
          <a:p>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859468" y="2674190"/>
            <a:ext cx="10494331" cy="3605840"/>
          </a:xfrm>
          <a:prstGeom prst="rect">
            <a:avLst/>
          </a:prstGeom>
        </p:spPr>
        <p:txBody>
          <a:bodyPr/>
          <a:lstStyle>
            <a:lvl1pPr marL="0" indent="0">
              <a:buNone/>
              <a:defRPr sz="1400" cap="all" baseline="0">
                <a:latin typeface="Candara" panose="020E0502030303020204" pitchFamily="34" charset="0"/>
              </a:defRPr>
            </a:lvl1pPr>
            <a:lvl2pPr marL="457200" indent="0">
              <a:buNone/>
              <a:defRPr>
                <a:latin typeface="Candara" panose="020E0502030303020204" pitchFamily="34" charset="0"/>
              </a:defRPr>
            </a:lvl2pPr>
            <a:lvl3pPr marL="914400" indent="0">
              <a:buNone/>
              <a:defRPr>
                <a:latin typeface="Candara" panose="020E0502030303020204" pitchFamily="34" charset="0"/>
              </a:defRPr>
            </a:lvl3pPr>
            <a:lvl4pPr marL="1371600" indent="0">
              <a:buNone/>
              <a:defRPr>
                <a:latin typeface="Candara" panose="020E0502030303020204" pitchFamily="34" charset="0"/>
              </a:defRPr>
            </a:lvl4pPr>
            <a:lvl5pPr marL="1828800" indent="0">
              <a:buNone/>
              <a:defRPr>
                <a:latin typeface="Candara" panose="020E0502030303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lvl1pPr>
              <a:defRPr>
                <a:latin typeface="Candara" panose="020E0502030303020204" pitchFamily="34" charset="0"/>
              </a:defRPr>
            </a:lvl1pPr>
          </a:lstStyle>
          <a:p>
            <a:r>
              <a:rPr lang="en-US"/>
              <a:t>1-26-2025</a:t>
            </a:r>
            <a:endParaRPr lang="en-US" dirty="0"/>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lvl1pPr>
              <a:defRPr>
                <a:latin typeface="Candara" panose="020E0502030303020204" pitchFamily="34" charset="0"/>
              </a:defRPr>
            </a:lvl1pPr>
          </a:lstStyle>
          <a:p>
            <a:r>
              <a:rPr lang="en-US"/>
              <a:t>The Open Book 3</a:t>
            </a:r>
            <a:endParaRPr lang="en-US" dirty="0"/>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lvl1pPr>
              <a:defRPr>
                <a:latin typeface="Candara" panose="020E0502030303020204" pitchFamily="34" charset="0"/>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81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130061" y="1541398"/>
            <a:ext cx="4442603" cy="2124827"/>
          </a:xfrm>
          <a:prstGeom prst="rect">
            <a:avLst/>
          </a:prstGeom>
          <a:noFill/>
          <a:ln w="28575">
            <a:solidFill>
              <a:schemeClr val="tx1"/>
            </a:solidFill>
          </a:ln>
        </p:spPr>
        <p:txBody>
          <a:bodyPr anchor="ctr"/>
          <a:lstStyle>
            <a:lvl1pPr algn="ctr">
              <a:defRPr sz="2400" cap="all" spc="100" baseline="0">
                <a:solidFill>
                  <a:schemeClr val="tx1"/>
                </a:solidFill>
                <a:latin typeface="Candara" panose="020E0502030303020204" pitchFamily="34" charset="0"/>
              </a:defRPr>
            </a:lvl1pPr>
          </a:lstStyle>
          <a:p>
            <a:r>
              <a:rPr lang="en-US" dirty="0"/>
              <a:t>Add 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1130061" y="3984426"/>
            <a:ext cx="4442603" cy="2424999"/>
          </a:xfrm>
          <a:prstGeom prst="rect">
            <a:avLst/>
          </a:prstGeom>
        </p:spPr>
        <p:txBody>
          <a:bodyPr anchor="t"/>
          <a:lstStyle>
            <a:lvl1pPr marL="0" indent="0" algn="ctr">
              <a:lnSpc>
                <a:spcPct val="125000"/>
              </a:lnSpc>
              <a:spcBef>
                <a:spcPts val="0"/>
              </a:spcBef>
              <a:spcAft>
                <a:spcPts val="600"/>
              </a:spcAft>
              <a:buNone/>
              <a:defRPr sz="1800" cap="none" spc="100" baseline="0">
                <a:solidFill>
                  <a:schemeClr val="tx1"/>
                </a:solidFill>
                <a:latin typeface="Candara" panose="020E0502030303020204" pitchFamily="34" charset="0"/>
              </a:defRPr>
            </a:lvl1pPr>
          </a:lstStyle>
          <a:p>
            <a:pPr lvl="0"/>
            <a:r>
              <a:rPr lang="en-US" dirty="0"/>
              <a:t>Click to add text</a:t>
            </a:r>
          </a:p>
        </p:txBody>
      </p:sp>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6771736" y="0"/>
            <a:ext cx="5420263" cy="6858000"/>
          </a:xfrm>
          <a:prstGeom prst="rect">
            <a:avLst/>
          </a:prstGeom>
        </p:spPr>
        <p:txBody>
          <a:bodyPr/>
          <a:lstStyle>
            <a:lvl1pPr marL="0" indent="0" algn="ctr">
              <a:buNone/>
              <a:defRPr>
                <a:latin typeface="Candara" panose="020E0502030303020204" pitchFamily="34" charset="0"/>
              </a:defRPr>
            </a:lvl1pPr>
          </a:lstStyle>
          <a:p>
            <a:r>
              <a:rPr lang="en-US" dirty="0"/>
              <a:t>Click to add photo</a:t>
            </a:r>
          </a:p>
        </p:txBody>
      </p:sp>
    </p:spTree>
    <p:extLst>
      <p:ext uri="{BB962C8B-B14F-4D97-AF65-F5344CB8AC3E}">
        <p14:creationId xmlns:p14="http://schemas.microsoft.com/office/powerpoint/2010/main" val="425779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ndara" panose="020E0502030303020204" pitchFamily="34" charset="0"/>
              </a:defRPr>
            </a:lvl1pPr>
          </a:lstStyle>
          <a:p>
            <a:r>
              <a:rPr lang="en-US"/>
              <a:t>1-26-2025</a:t>
            </a:r>
            <a:endParaRPr lang="en-US" dirty="0"/>
          </a:p>
        </p:txBody>
      </p:sp>
      <p:sp>
        <p:nvSpPr>
          <p:cNvPr id="3" name="Footer Placeholder 2"/>
          <p:cNvSpPr>
            <a:spLocks noGrp="1"/>
          </p:cNvSpPr>
          <p:nvPr>
            <p:ph type="ftr" sz="quarter" idx="11"/>
          </p:nvPr>
        </p:nvSpPr>
        <p:spPr/>
        <p:txBody>
          <a:bodyPr/>
          <a:lstStyle>
            <a:lvl1pPr>
              <a:defRPr>
                <a:latin typeface="Candara" panose="020E0502030303020204" pitchFamily="34" charset="0"/>
              </a:defRPr>
            </a:lvl1pPr>
          </a:lstStyle>
          <a:p>
            <a:r>
              <a:rPr lang="en-US"/>
              <a:t>The Open Book 3</a:t>
            </a:r>
            <a:endParaRPr lang="en-US" dirty="0"/>
          </a:p>
        </p:txBody>
      </p:sp>
      <p:sp>
        <p:nvSpPr>
          <p:cNvPr id="4" name="Slide Number Placeholder 3"/>
          <p:cNvSpPr>
            <a:spLocks noGrp="1"/>
          </p:cNvSpPr>
          <p:nvPr>
            <p:ph type="sldNum" sz="quarter" idx="12"/>
          </p:nvPr>
        </p:nvSpPr>
        <p:spPr/>
        <p:txBody>
          <a:bodyPr/>
          <a:lstStyle>
            <a:lvl1pPr>
              <a:defRPr>
                <a:latin typeface="Candara" panose="020E0502030303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350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atin typeface="Candara" panose="020E0502030303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Candara" panose="020E0502030303020204" pitchFamily="34" charset="0"/>
              </a:defRPr>
            </a:lvl1pPr>
          </a:lstStyle>
          <a:p>
            <a:r>
              <a:rPr lang="en-US"/>
              <a:t>1-26-2025</a:t>
            </a:r>
            <a:endParaRPr lang="en-US" dirty="0"/>
          </a:p>
        </p:txBody>
      </p:sp>
      <p:sp>
        <p:nvSpPr>
          <p:cNvPr id="4" name="Footer Placeholder 3"/>
          <p:cNvSpPr>
            <a:spLocks noGrp="1"/>
          </p:cNvSpPr>
          <p:nvPr>
            <p:ph type="ftr" sz="quarter" idx="11"/>
          </p:nvPr>
        </p:nvSpPr>
        <p:spPr/>
        <p:txBody>
          <a:bodyPr/>
          <a:lstStyle>
            <a:lvl1pPr>
              <a:defRPr>
                <a:latin typeface="Candara" panose="020E0502030303020204" pitchFamily="34" charset="0"/>
              </a:defRPr>
            </a:lvl1pPr>
          </a:lstStyle>
          <a:p>
            <a:r>
              <a:rPr lang="en-US"/>
              <a:t>The Open Book 3</a:t>
            </a:r>
            <a:endParaRPr lang="en-US" dirty="0"/>
          </a:p>
        </p:txBody>
      </p:sp>
      <p:sp>
        <p:nvSpPr>
          <p:cNvPr id="5" name="Slide Number Placeholder 4"/>
          <p:cNvSpPr>
            <a:spLocks noGrp="1"/>
          </p:cNvSpPr>
          <p:nvPr>
            <p:ph type="sldNum" sz="quarter" idx="12"/>
          </p:nvPr>
        </p:nvSpPr>
        <p:spPr/>
        <p:txBody>
          <a:bodyPr/>
          <a:lstStyle>
            <a:lvl1pPr>
              <a:defRPr>
                <a:latin typeface="Candara" panose="020E0502030303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432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anose="020E0502030303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ndara" panose="020E0502030303020204" pitchFamily="34" charset="0"/>
              </a:defRPr>
            </a:lvl1pPr>
          </a:lstStyle>
          <a:p>
            <a:r>
              <a:rPr lang="en-US"/>
              <a:t>1-26-2025</a:t>
            </a:r>
            <a:endParaRPr lang="en-US" dirty="0"/>
          </a:p>
        </p:txBody>
      </p:sp>
      <p:sp>
        <p:nvSpPr>
          <p:cNvPr id="5" name="Footer Placeholder 4"/>
          <p:cNvSpPr>
            <a:spLocks noGrp="1"/>
          </p:cNvSpPr>
          <p:nvPr>
            <p:ph type="ftr" sz="quarter" idx="11"/>
          </p:nvPr>
        </p:nvSpPr>
        <p:spPr/>
        <p:txBody>
          <a:bodyPr/>
          <a:lstStyle>
            <a:lvl1pPr>
              <a:defRPr>
                <a:latin typeface="Candara" panose="020E0502030303020204" pitchFamily="34" charset="0"/>
              </a:defRPr>
            </a:lvl1pPr>
          </a:lstStyle>
          <a:p>
            <a:r>
              <a:rPr lang="en-US"/>
              <a:t>The Open Book 3</a:t>
            </a:r>
            <a:endParaRPr lang="en-US" dirty="0"/>
          </a:p>
        </p:txBody>
      </p:sp>
      <p:sp>
        <p:nvSpPr>
          <p:cNvPr id="6" name="Slide Number Placeholder 5"/>
          <p:cNvSpPr>
            <a:spLocks noGrp="1"/>
          </p:cNvSpPr>
          <p:nvPr>
            <p:ph type="sldNum" sz="quarter" idx="12"/>
          </p:nvPr>
        </p:nvSpPr>
        <p:spPr/>
        <p:txBody>
          <a:bodyPr/>
          <a:lstStyle>
            <a:lvl1pPr>
              <a:defRPr>
                <a:latin typeface="Candara" panose="020E0502030303020204" pitchFamily="34" charset="0"/>
              </a:defRPr>
            </a:lvl1pPr>
          </a:lstStyle>
          <a:p>
            <a:fld id="{10E2ABC3-AE4C-4B4E-A8EA-F0F8409DB4D6}" type="slidenum">
              <a:rPr lang="en-US" smtClean="0"/>
              <a:pPr/>
              <a:t>‹#›</a:t>
            </a:fld>
            <a:endParaRPr lang="en-US" dirty="0"/>
          </a:p>
        </p:txBody>
      </p:sp>
    </p:spTree>
    <p:extLst>
      <p:ext uri="{BB962C8B-B14F-4D97-AF65-F5344CB8AC3E}">
        <p14:creationId xmlns:p14="http://schemas.microsoft.com/office/powerpoint/2010/main" val="789286564"/>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0" y="0"/>
            <a:ext cx="6772276" cy="6858000"/>
          </a:xfrm>
          <a:prstGeom prst="rect">
            <a:avLst/>
          </a:prstGeom>
          <a:solidFill>
            <a:schemeClr val="accent4">
              <a:lumMod val="60000"/>
              <a:lumOff val="40000"/>
            </a:schemeClr>
          </a:solidFill>
        </p:spPr>
        <p:txBody>
          <a:bodyPr/>
          <a:lstStyle>
            <a:lvl1pPr marL="0" indent="0" algn="ctr">
              <a:buNone/>
              <a:defRPr>
                <a:solidFill>
                  <a:schemeClr val="tx1"/>
                </a:solidFill>
                <a:latin typeface="Candara" panose="020E0502030303020204" pitchFamily="34" charset="0"/>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224747" y="2365057"/>
            <a:ext cx="4377400" cy="2160644"/>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latin typeface="Candara" panose="020E0502030303020204" pitchFamily="34" charset="0"/>
              </a:defRPr>
            </a:lvl1pPr>
          </a:lstStyle>
          <a:p>
            <a:r>
              <a:rPr lang="en-US" dirty="0"/>
              <a:t>Add title</a:t>
            </a:r>
          </a:p>
        </p:txBody>
      </p:sp>
      <p:sp>
        <p:nvSpPr>
          <p:cNvPr id="12" name="Text Placeholder 11">
            <a:extLst>
              <a:ext uri="{FF2B5EF4-FFF2-40B4-BE49-F238E27FC236}">
                <a16:creationId xmlns:a16="http://schemas.microsoft.com/office/drawing/2014/main" id="{FB3EFFF7-FFC6-16DF-B4AB-DD5A1A1DA92A}"/>
              </a:ext>
            </a:extLst>
          </p:cNvPr>
          <p:cNvSpPr>
            <a:spLocks noGrp="1"/>
          </p:cNvSpPr>
          <p:nvPr>
            <p:ph type="body" sz="quarter" idx="12" hasCustomPrompt="1"/>
          </p:nvPr>
        </p:nvSpPr>
        <p:spPr>
          <a:xfrm>
            <a:off x="3427896" y="0"/>
            <a:ext cx="3344379" cy="6858000"/>
          </a:xfrm>
          <a:custGeom>
            <a:avLst/>
            <a:gdLst>
              <a:gd name="connsiteX0" fmla="*/ 0 w 3344379"/>
              <a:gd name="connsiteY0" fmla="*/ 0 h 6858000"/>
              <a:gd name="connsiteX1" fmla="*/ 3344379 w 3344379"/>
              <a:gd name="connsiteY1" fmla="*/ 0 h 6858000"/>
              <a:gd name="connsiteX2" fmla="*/ 3344379 w 3344379"/>
              <a:gd name="connsiteY2" fmla="*/ 6858000 h 6858000"/>
              <a:gd name="connsiteX3" fmla="*/ 0 w 33443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44379" h="6858000">
                <a:moveTo>
                  <a:pt x="0" y="0"/>
                </a:moveTo>
                <a:lnTo>
                  <a:pt x="3344379" y="0"/>
                </a:lnTo>
                <a:lnTo>
                  <a:pt x="3344379" y="6858000"/>
                </a:lnTo>
                <a:lnTo>
                  <a:pt x="0" y="6858000"/>
                </a:lnTo>
                <a:close/>
              </a:path>
            </a:pathLst>
          </a:custGeom>
          <a:solidFill>
            <a:schemeClr val="accent5">
              <a:alpha val="10000"/>
            </a:schemeClr>
          </a:solidFill>
        </p:spPr>
        <p:txBody>
          <a:bodyPr wrap="square">
            <a:noAutofit/>
          </a:bodyPr>
          <a:lstStyle>
            <a:lvl1pPr marL="0" indent="0">
              <a:buNone/>
              <a:defRPr>
                <a:noFill/>
                <a:latin typeface="Candara" panose="020E0502030303020204" pitchFamily="34" charset="0"/>
              </a:defRPr>
            </a:lvl1pPr>
          </a:lstStyle>
          <a:p>
            <a:pPr lvl="0"/>
            <a:r>
              <a:rPr lang="en-US" dirty="0"/>
              <a:t>Blank</a:t>
            </a:r>
          </a:p>
        </p:txBody>
      </p:sp>
      <p:sp>
        <p:nvSpPr>
          <p:cNvPr id="6" name="Text Placeholder 5">
            <a:extLst>
              <a:ext uri="{FF2B5EF4-FFF2-40B4-BE49-F238E27FC236}">
                <a16:creationId xmlns:a16="http://schemas.microsoft.com/office/drawing/2014/main" id="{DE6E802E-B214-0AE3-69C8-CBCA885C703A}"/>
              </a:ext>
            </a:extLst>
          </p:cNvPr>
          <p:cNvSpPr>
            <a:spLocks noGrp="1"/>
          </p:cNvSpPr>
          <p:nvPr>
            <p:ph type="body" sz="quarter" idx="11" hasCustomPrompt="1"/>
          </p:nvPr>
        </p:nvSpPr>
        <p:spPr>
          <a:xfrm>
            <a:off x="7835900" y="2071688"/>
            <a:ext cx="3773488" cy="2732087"/>
          </a:xfrm>
          <a:prstGeom prst="rect">
            <a:avLst/>
          </a:prstGeom>
        </p:spPr>
        <p:txBody>
          <a:bodyPr anchor="ctr"/>
          <a:lstStyle>
            <a:lvl1pPr marL="0" indent="0">
              <a:lnSpc>
                <a:spcPct val="125000"/>
              </a:lnSpc>
              <a:spcBef>
                <a:spcPts val="0"/>
              </a:spcBef>
              <a:spcAft>
                <a:spcPts val="600"/>
              </a:spcAft>
              <a:buNone/>
              <a:defRPr sz="1800" spc="100" baseline="0">
                <a:latin typeface="Candara" panose="020E0502030303020204" pitchFamily="34" charset="0"/>
              </a:defRPr>
            </a:lvl1pPr>
            <a:lvl2pPr marL="457200" indent="0">
              <a:lnSpc>
                <a:spcPct val="125000"/>
              </a:lnSpc>
              <a:spcBef>
                <a:spcPts val="0"/>
              </a:spcBef>
              <a:spcAft>
                <a:spcPts val="600"/>
              </a:spcAft>
              <a:buNone/>
              <a:defRPr sz="1800" spc="100" baseline="0">
                <a:latin typeface="Candara" panose="020E0502030303020204" pitchFamily="34" charset="0"/>
              </a:defRPr>
            </a:lvl2pPr>
            <a:lvl3pPr marL="914400" indent="0">
              <a:lnSpc>
                <a:spcPct val="125000"/>
              </a:lnSpc>
              <a:spcBef>
                <a:spcPts val="0"/>
              </a:spcBef>
              <a:spcAft>
                <a:spcPts val="600"/>
              </a:spcAft>
              <a:buNone/>
              <a:defRPr sz="1800" spc="100" baseline="0">
                <a:latin typeface="Candara" panose="020E0502030303020204" pitchFamily="34" charset="0"/>
              </a:defRPr>
            </a:lvl3pPr>
            <a:lvl4pPr marL="1371600" indent="0">
              <a:lnSpc>
                <a:spcPct val="125000"/>
              </a:lnSpc>
              <a:spcBef>
                <a:spcPts val="0"/>
              </a:spcBef>
              <a:spcAft>
                <a:spcPts val="600"/>
              </a:spcAft>
              <a:buNone/>
              <a:defRPr sz="1800" spc="100" baseline="0">
                <a:latin typeface="Candara" panose="020E0502030303020204" pitchFamily="34" charset="0"/>
              </a:defRPr>
            </a:lvl4pPr>
            <a:lvl5pPr marL="1828800" indent="0">
              <a:lnSpc>
                <a:spcPct val="125000"/>
              </a:lnSpc>
              <a:spcBef>
                <a:spcPts val="0"/>
              </a:spcBef>
              <a:spcAft>
                <a:spcPts val="600"/>
              </a:spcAft>
              <a:buNone/>
              <a:defRPr sz="1800" spc="100" baseline="0">
                <a:latin typeface="Candara" panose="020E0502030303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latin typeface="Candara" panose="020E0502030303020204" pitchFamily="34" charset="0"/>
              </a:defRPr>
            </a:lvl1pPr>
          </a:lstStyle>
          <a:p>
            <a:r>
              <a:rPr lang="en-US"/>
              <a:t>1-26-2025</a:t>
            </a:r>
            <a:endParaRPr lang="en-US" dirty="0"/>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Candara" panose="020E0502030303020204" pitchFamily="34" charset="0"/>
              </a:defRPr>
            </a:lvl1pPr>
          </a:lstStyle>
          <a:p>
            <a:r>
              <a:rPr lang="en-US"/>
              <a:t>The Open Book 3</a:t>
            </a:r>
            <a:endParaRPr lang="en-US" dirty="0"/>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latin typeface="Candara" panose="020E0502030303020204" pitchFamily="34" charset="0"/>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423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latin typeface="Candara" panose="020E0502030303020204" pitchFamily="34" charset="0"/>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5"/>
            </a:solidFill>
          </a:ln>
        </p:spPr>
        <p:txBody>
          <a:bodyPr lIns="914400" tIns="182880" rIns="914400" anchor="ctr"/>
          <a:lstStyle>
            <a:lvl1pPr algn="ctr">
              <a:defRPr sz="5400" b="1" cap="all" spc="100" baseline="0">
                <a:solidFill>
                  <a:schemeClr val="accent5"/>
                </a:solidFill>
                <a:latin typeface="Candara" panose="020E0502030303020204" pitchFamily="34" charset="0"/>
              </a:defRPr>
            </a:lvl1pPr>
          </a:lstStyle>
          <a:p>
            <a:r>
              <a:rPr lang="en-US" dirty="0"/>
              <a:t>Click to add title</a:t>
            </a:r>
          </a:p>
        </p:txBody>
      </p:sp>
    </p:spTree>
    <p:extLst>
      <p:ext uri="{BB962C8B-B14F-4D97-AF65-F5344CB8AC3E}">
        <p14:creationId xmlns:p14="http://schemas.microsoft.com/office/powerpoint/2010/main" val="173712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C6C658-B6F5-98D2-4D95-EA3030D6F090}"/>
              </a:ext>
              <a:ext uri="{C183D7F6-B498-43B3-948B-1728B52AA6E4}">
                <adec:decorative xmlns:adec="http://schemas.microsoft.com/office/drawing/2017/decorative" val="1"/>
              </a:ext>
            </a:extLst>
          </p:cNvPr>
          <p:cNvSpPr/>
          <p:nvPr userDrawn="1"/>
        </p:nvSpPr>
        <p:spPr>
          <a:xfrm>
            <a:off x="-20322" y="-7084"/>
            <a:ext cx="12212321"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250065" y="2372810"/>
            <a:ext cx="4352081" cy="2129742"/>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latin typeface="Candara" panose="020E0502030303020204" pitchFamily="34" charset="0"/>
              </a:defRPr>
            </a:lvl1pPr>
          </a:lstStyle>
          <a:p>
            <a:r>
              <a:rPr lang="en-US" dirty="0"/>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6789480" y="0"/>
            <a:ext cx="5394960" cy="6858000"/>
          </a:xfrm>
          <a:prstGeom prst="rect">
            <a:avLst/>
          </a:prstGeom>
        </p:spPr>
        <p:txBody>
          <a:bodyPr/>
          <a:lstStyle>
            <a:lvl1pPr marL="0" indent="0" algn="ctr">
              <a:buNone/>
              <a:defRPr>
                <a:latin typeface="Candara" panose="020E0502030303020204" pitchFamily="34" charset="0"/>
              </a:defRPr>
            </a:lvl1pPr>
          </a:lstStyle>
          <a:p>
            <a:r>
              <a:rPr lang="en-US" dirty="0"/>
              <a:t>Click to add photo</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atin typeface="Candara" panose="020E0502030303020204" pitchFamily="34" charset="0"/>
              </a:defRPr>
            </a:lvl1pPr>
          </a:lstStyle>
          <a:p>
            <a:r>
              <a:rPr lang="en-US"/>
              <a:t>1-26-2025</a:t>
            </a:r>
            <a:endParaRPr lang="en-US" dirty="0"/>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Candara" panose="020E0502030303020204" pitchFamily="34" charset="0"/>
              </a:defRPr>
            </a:lvl1pPr>
          </a:lstStyle>
          <a:p>
            <a:r>
              <a:rPr lang="en-US"/>
              <a:t>The Open Book 3</a:t>
            </a:r>
            <a:endParaRPr lang="en-US" dirty="0"/>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latin typeface="Candara" panose="020E0502030303020204" pitchFamily="34" charset="0"/>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713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3FAF69-7EBE-817B-DCEA-4A1595820E3E}"/>
              </a:ext>
              <a:ext uri="{C183D7F6-B498-43B3-948B-1728B52AA6E4}">
                <adec:decorative xmlns:adec="http://schemas.microsoft.com/office/drawing/2017/decorative" val="1"/>
              </a:ext>
            </a:extLst>
          </p:cNvPr>
          <p:cNvSpPr/>
          <p:nvPr userDrawn="1"/>
        </p:nvSpPr>
        <p:spPr>
          <a:xfrm>
            <a:off x="-1" y="-7515"/>
            <a:ext cx="4661648" cy="6871651"/>
          </a:xfrm>
          <a:prstGeom prst="rect">
            <a:avLst/>
          </a:prstGeom>
          <a:solidFill>
            <a:srgbClr val="476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636608" y="804862"/>
            <a:ext cx="3401992" cy="5121375"/>
          </a:xfrm>
          <a:prstGeom prst="rect">
            <a:avLst/>
          </a:prstGeom>
          <a:ln w="28575">
            <a:noFill/>
          </a:ln>
        </p:spPr>
        <p:txBody>
          <a:bodyPr anchor="ctr"/>
          <a:lstStyle>
            <a:lvl1pPr algn="ctr">
              <a:defRPr sz="2400" cap="all" spc="100" baseline="0">
                <a:solidFill>
                  <a:schemeClr val="bg1"/>
                </a:solidFill>
                <a:latin typeface="Candara" panose="020E0502030303020204" pitchFamily="34" charset="0"/>
              </a:defRPr>
            </a:lvl1pPr>
          </a:lstStyle>
          <a:p>
            <a:r>
              <a:rPr lang="en-US" dirty="0"/>
              <a:t>Title</a:t>
            </a:r>
          </a:p>
        </p:txBody>
      </p:sp>
      <p:sp>
        <p:nvSpPr>
          <p:cNvPr id="6" name="Content Placeholder 5">
            <a:extLst>
              <a:ext uri="{FF2B5EF4-FFF2-40B4-BE49-F238E27FC236}">
                <a16:creationId xmlns:a16="http://schemas.microsoft.com/office/drawing/2014/main" id="{6F4F9403-8AE5-DF79-EFCF-E99EABB83417}"/>
              </a:ext>
            </a:extLst>
          </p:cNvPr>
          <p:cNvSpPr>
            <a:spLocks noGrp="1"/>
          </p:cNvSpPr>
          <p:nvPr>
            <p:ph sz="quarter" idx="10" hasCustomPrompt="1"/>
          </p:nvPr>
        </p:nvSpPr>
        <p:spPr>
          <a:xfrm>
            <a:off x="5579338" y="804863"/>
            <a:ext cx="5716587" cy="5248276"/>
          </a:xfrm>
          <a:prstGeom prst="rect">
            <a:avLst/>
          </a:prstGeom>
        </p:spPr>
        <p:txBody>
          <a:bodyPr anchor="ctr"/>
          <a:lstStyle>
            <a:lvl1pPr marL="283464" indent="-283464">
              <a:lnSpc>
                <a:spcPct val="125000"/>
              </a:lnSpc>
              <a:spcBef>
                <a:spcPts val="0"/>
              </a:spcBef>
              <a:spcAft>
                <a:spcPts val="600"/>
              </a:spcAft>
              <a:defRPr sz="1800">
                <a:latin typeface="Candara" panose="020E0502030303020204" pitchFamily="34" charset="0"/>
              </a:defRPr>
            </a:lvl1pPr>
            <a:lvl2pPr marL="731520" indent="-283464">
              <a:lnSpc>
                <a:spcPct val="125000"/>
              </a:lnSpc>
              <a:spcBef>
                <a:spcPts val="0"/>
              </a:spcBef>
              <a:spcAft>
                <a:spcPts val="600"/>
              </a:spcAft>
              <a:defRPr sz="1800">
                <a:latin typeface="Candara" panose="020E0502030303020204" pitchFamily="34" charset="0"/>
              </a:defRPr>
            </a:lvl2pPr>
            <a:lvl3pPr marL="1097280" indent="-283464">
              <a:lnSpc>
                <a:spcPct val="125000"/>
              </a:lnSpc>
              <a:spcBef>
                <a:spcPts val="0"/>
              </a:spcBef>
              <a:spcAft>
                <a:spcPts val="600"/>
              </a:spcAft>
              <a:defRPr sz="1800">
                <a:latin typeface="Candara" panose="020E0502030303020204" pitchFamily="34" charset="0"/>
              </a:defRPr>
            </a:lvl3pPr>
            <a:lvl4pPr marL="1463040" indent="-283464">
              <a:lnSpc>
                <a:spcPct val="125000"/>
              </a:lnSpc>
              <a:spcBef>
                <a:spcPts val="0"/>
              </a:spcBef>
              <a:spcAft>
                <a:spcPts val="600"/>
              </a:spcAft>
              <a:defRPr sz="1800">
                <a:latin typeface="Candara" panose="020E0502030303020204" pitchFamily="34" charset="0"/>
              </a:defRPr>
            </a:lvl4pPr>
            <a:lvl5pPr marL="1828800" indent="-283464">
              <a:lnSpc>
                <a:spcPct val="125000"/>
              </a:lnSpc>
              <a:spcBef>
                <a:spcPts val="0"/>
              </a:spcBef>
              <a:spcAft>
                <a:spcPts val="600"/>
              </a:spcAft>
              <a:defRPr sz="1800">
                <a:latin typeface="Candara" panose="020E0502030303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latin typeface="Candara" panose="020E0502030303020204" pitchFamily="34" charset="0"/>
              </a:defRPr>
            </a:lvl1pPr>
          </a:lstStyle>
          <a:p>
            <a:r>
              <a:rPr lang="en-US"/>
              <a:t>1-26-2025</a:t>
            </a:r>
            <a:endParaRPr lang="en-US" dirty="0"/>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Candara" panose="020E0502030303020204" pitchFamily="34" charset="0"/>
              </a:defRPr>
            </a:lvl1pPr>
          </a:lstStyle>
          <a:p>
            <a:r>
              <a:rPr lang="en-US"/>
              <a:t>The Open Book 3</a:t>
            </a:r>
            <a:endParaRPr lang="en-US" dirty="0"/>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latin typeface="Candara" panose="020E0502030303020204" pitchFamily="34" charset="0"/>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7649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6647727" y="2060294"/>
            <a:ext cx="4359795" cy="2141316"/>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latin typeface="Candara" panose="020E0502030303020204" pitchFamily="34" charset="0"/>
              </a:defRPr>
            </a:lvl1pPr>
          </a:lstStyle>
          <a:p>
            <a:r>
              <a:rPr lang="en-US" dirty="0"/>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0" y="-9009"/>
            <a:ext cx="5521124" cy="6878584"/>
          </a:xfrm>
          <a:prstGeom prst="rect">
            <a:avLst/>
          </a:prstGeom>
        </p:spPr>
        <p:txBody>
          <a:bodyPr/>
          <a:lstStyle>
            <a:lvl1pPr marL="0" indent="0" algn="ctr">
              <a:buNone/>
              <a:defRPr>
                <a:latin typeface="Candara" panose="020E0502030303020204" pitchFamily="34" charset="0"/>
              </a:defRPr>
            </a:lvl1pPr>
          </a:lstStyle>
          <a:p>
            <a:r>
              <a:rPr lang="en-US" dirty="0"/>
              <a:t>Click to add photo</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6670878" y="4550199"/>
            <a:ext cx="4359795" cy="1790164"/>
          </a:xfrm>
          <a:prstGeom prst="rect">
            <a:avLst/>
          </a:prstGeom>
        </p:spPr>
        <p:txBody>
          <a:bodyPr anchor="t"/>
          <a:lstStyle>
            <a:lvl1pPr marL="0" indent="0" algn="ctr">
              <a:lnSpc>
                <a:spcPct val="80000"/>
              </a:lnSpc>
              <a:spcBef>
                <a:spcPts val="0"/>
              </a:spcBef>
              <a:buNone/>
              <a:defRPr sz="1800" b="1" cap="all" spc="100" baseline="0">
                <a:solidFill>
                  <a:schemeClr val="accent4">
                    <a:lumMod val="50000"/>
                  </a:schemeClr>
                </a:solidFill>
                <a:latin typeface="Candara" panose="020E0502030303020204" pitchFamily="34" charset="0"/>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atin typeface="Candara" panose="020E0502030303020204" pitchFamily="34" charset="0"/>
              </a:defRPr>
            </a:lvl1pPr>
          </a:lstStyle>
          <a:p>
            <a:r>
              <a:rPr lang="en-US"/>
              <a:t>1-26-2025</a:t>
            </a:r>
            <a:endParaRPr lang="en-US" dirty="0"/>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Candara" panose="020E0502030303020204" pitchFamily="34" charset="0"/>
              </a:defRPr>
            </a:lvl1pPr>
          </a:lstStyle>
          <a:p>
            <a:r>
              <a:rPr lang="en-US"/>
              <a:t>The Open Book 3</a:t>
            </a:r>
            <a:endParaRPr lang="en-US" dirty="0"/>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latin typeface="Candara" panose="020E0502030303020204" pitchFamily="34" charset="0"/>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191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706056"/>
            <a:ext cx="6323957" cy="1088020"/>
          </a:xfrm>
          <a:prstGeom prst="rect">
            <a:avLst/>
          </a:prstGeom>
          <a:ln w="28575">
            <a:solidFill>
              <a:schemeClr val="accent2"/>
            </a:solidFill>
          </a:ln>
        </p:spPr>
        <p:txBody>
          <a:bodyPr anchor="ctr"/>
          <a:lstStyle>
            <a:lvl1pPr algn="ctr">
              <a:defRPr sz="2400" cap="all" spc="100" baseline="0">
                <a:solidFill>
                  <a:schemeClr val="accent2"/>
                </a:solidFill>
                <a:latin typeface="Candara" panose="020E0502030303020204" pitchFamily="34" charset="0"/>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sz="2000">
                <a:latin typeface="Candara" panose="020E0502030303020204" pitchFamily="34" charset="0"/>
              </a:defRPr>
            </a:lvl1pPr>
          </a:lstStyle>
          <a:p>
            <a:r>
              <a:rPr lang="en-US" dirty="0"/>
              <a:t>Click to add photo</a:t>
            </a:r>
          </a:p>
        </p:txBody>
      </p:sp>
      <p:sp>
        <p:nvSpPr>
          <p:cNvPr id="6" name="Content Placeholder 5">
            <a:extLst>
              <a:ext uri="{FF2B5EF4-FFF2-40B4-BE49-F238E27FC236}">
                <a16:creationId xmlns:a16="http://schemas.microsoft.com/office/drawing/2014/main" id="{3BC3273F-AE8F-21E6-A06E-52686D65496D}"/>
              </a:ext>
            </a:extLst>
          </p:cNvPr>
          <p:cNvSpPr>
            <a:spLocks noGrp="1"/>
          </p:cNvSpPr>
          <p:nvPr>
            <p:ph sz="quarter" idx="11" hasCustomPrompt="1"/>
          </p:nvPr>
        </p:nvSpPr>
        <p:spPr>
          <a:xfrm>
            <a:off x="5135563" y="2291786"/>
            <a:ext cx="3017837" cy="3967224"/>
          </a:xfrm>
          <a:prstGeom prst="rect">
            <a:avLst/>
          </a:prstGeom>
        </p:spPr>
        <p:txBody>
          <a:bodyPr/>
          <a:lstStyle>
            <a:lvl1pPr marL="0" indent="0">
              <a:lnSpc>
                <a:spcPct val="125000"/>
              </a:lnSpc>
              <a:spcBef>
                <a:spcPts val="0"/>
              </a:spcBef>
              <a:spcAft>
                <a:spcPts val="600"/>
              </a:spcAft>
              <a:buNone/>
              <a:defRPr sz="1800" spc="100" baseline="0">
                <a:latin typeface="Candara" panose="020E0502030303020204" pitchFamily="34" charset="0"/>
              </a:defRPr>
            </a:lvl1pPr>
            <a:lvl2pPr marL="283464" indent="-283464">
              <a:lnSpc>
                <a:spcPct val="125000"/>
              </a:lnSpc>
              <a:spcBef>
                <a:spcPts val="0"/>
              </a:spcBef>
              <a:spcAft>
                <a:spcPts val="600"/>
              </a:spcAft>
              <a:defRPr sz="1800" spc="100" baseline="0">
                <a:latin typeface="Candara" panose="020E0502030303020204" pitchFamily="34" charset="0"/>
              </a:defRPr>
            </a:lvl2pPr>
            <a:lvl3pPr marL="685800" indent="-283464">
              <a:lnSpc>
                <a:spcPct val="125000"/>
              </a:lnSpc>
              <a:spcBef>
                <a:spcPts val="0"/>
              </a:spcBef>
              <a:spcAft>
                <a:spcPts val="600"/>
              </a:spcAft>
              <a:defRPr sz="1800" spc="100" baseline="0">
                <a:latin typeface="Candara" panose="020E0502030303020204" pitchFamily="34" charset="0"/>
              </a:defRPr>
            </a:lvl3pPr>
            <a:lvl4pPr marL="1143000" indent="-283464">
              <a:lnSpc>
                <a:spcPct val="125000"/>
              </a:lnSpc>
              <a:spcBef>
                <a:spcPts val="0"/>
              </a:spcBef>
              <a:spcAft>
                <a:spcPts val="600"/>
              </a:spcAft>
              <a:defRPr sz="1800" spc="100" baseline="0">
                <a:latin typeface="Candara" panose="020E0502030303020204" pitchFamily="34" charset="0"/>
              </a:defRPr>
            </a:lvl4pPr>
            <a:lvl5pPr marL="1600200" indent="-283464">
              <a:lnSpc>
                <a:spcPct val="125000"/>
              </a:lnSpc>
              <a:spcBef>
                <a:spcPts val="0"/>
              </a:spcBef>
              <a:spcAft>
                <a:spcPts val="600"/>
              </a:spcAft>
              <a:defRPr sz="1800" spc="100" baseline="0">
                <a:latin typeface="Candara" panose="020E0502030303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A011C768-FB8E-F917-0CF9-C9B7DA4CAA62}"/>
              </a:ext>
            </a:extLst>
          </p:cNvPr>
          <p:cNvSpPr>
            <a:spLocks noGrp="1"/>
          </p:cNvSpPr>
          <p:nvPr>
            <p:ph sz="quarter" idx="12" hasCustomPrompt="1"/>
          </p:nvPr>
        </p:nvSpPr>
        <p:spPr>
          <a:xfrm>
            <a:off x="8473281" y="2294680"/>
            <a:ext cx="3136127" cy="3967224"/>
          </a:xfrm>
          <a:prstGeom prst="rect">
            <a:avLst/>
          </a:prstGeom>
        </p:spPr>
        <p:txBody>
          <a:bodyPr/>
          <a:lstStyle>
            <a:lvl1pPr marL="0" indent="0">
              <a:lnSpc>
                <a:spcPct val="125000"/>
              </a:lnSpc>
              <a:spcBef>
                <a:spcPts val="0"/>
              </a:spcBef>
              <a:spcAft>
                <a:spcPts val="600"/>
              </a:spcAft>
              <a:buNone/>
              <a:defRPr sz="1800" spc="100" baseline="0">
                <a:latin typeface="Candara" panose="020E0502030303020204" pitchFamily="34" charset="0"/>
              </a:defRPr>
            </a:lvl1pPr>
            <a:lvl2pPr marL="283464" indent="-283464">
              <a:lnSpc>
                <a:spcPct val="125000"/>
              </a:lnSpc>
              <a:spcBef>
                <a:spcPts val="0"/>
              </a:spcBef>
              <a:spcAft>
                <a:spcPts val="600"/>
              </a:spcAft>
              <a:defRPr sz="1800" spc="100" baseline="0">
                <a:latin typeface="Candara" panose="020E0502030303020204" pitchFamily="34" charset="0"/>
              </a:defRPr>
            </a:lvl2pPr>
            <a:lvl3pPr marL="685800" indent="-283464">
              <a:lnSpc>
                <a:spcPct val="125000"/>
              </a:lnSpc>
              <a:spcBef>
                <a:spcPts val="0"/>
              </a:spcBef>
              <a:spcAft>
                <a:spcPts val="600"/>
              </a:spcAft>
              <a:defRPr sz="1800" spc="100" baseline="0">
                <a:latin typeface="Candara" panose="020E0502030303020204" pitchFamily="34" charset="0"/>
              </a:defRPr>
            </a:lvl3pPr>
            <a:lvl4pPr marL="1143000" indent="-283464">
              <a:lnSpc>
                <a:spcPct val="125000"/>
              </a:lnSpc>
              <a:spcBef>
                <a:spcPts val="0"/>
              </a:spcBef>
              <a:spcAft>
                <a:spcPts val="600"/>
              </a:spcAft>
              <a:defRPr sz="1800" spc="100" baseline="0">
                <a:latin typeface="Candara" panose="020E0502030303020204" pitchFamily="34" charset="0"/>
              </a:defRPr>
            </a:lvl4pPr>
            <a:lvl5pPr marL="1600200" indent="-283464">
              <a:lnSpc>
                <a:spcPct val="125000"/>
              </a:lnSpc>
              <a:spcBef>
                <a:spcPts val="0"/>
              </a:spcBef>
              <a:spcAft>
                <a:spcPts val="600"/>
              </a:spcAft>
              <a:defRPr sz="1800" spc="100" baseline="0">
                <a:latin typeface="Candara" panose="020E0502030303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latin typeface="Candara" panose="020E0502030303020204" pitchFamily="34" charset="0"/>
              </a:defRPr>
            </a:lvl1pPr>
          </a:lstStyle>
          <a:p>
            <a:r>
              <a:rPr lang="en-US"/>
              <a:t>1-26-2025</a:t>
            </a:r>
            <a:endParaRPr lang="en-US" dirty="0"/>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Candara" panose="020E0502030303020204" pitchFamily="34" charset="0"/>
              </a:defRPr>
            </a:lvl1pPr>
          </a:lstStyle>
          <a:p>
            <a:r>
              <a:rPr lang="en-US"/>
              <a:t>The Open Book 3</a:t>
            </a:r>
            <a:endParaRPr lang="en-US" dirty="0"/>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latin typeface="Candara" panose="020E0502030303020204" pitchFamily="34" charset="0"/>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3120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D970D0-182D-96E3-04B5-5D634F9C4F08}"/>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226143"/>
            <a:ext cx="10515600" cy="1229033"/>
          </a:xfrm>
          <a:prstGeom prst="rect">
            <a:avLst/>
          </a:prstGeom>
        </p:spPr>
        <p:txBody>
          <a:bodyPr anchor="b"/>
          <a:lstStyle>
            <a:lvl1pPr algn="ctr">
              <a:defRPr sz="2400" cap="all" spc="100" baseline="0">
                <a:solidFill>
                  <a:schemeClr val="tx2">
                    <a:lumMod val="75000"/>
                  </a:schemeClr>
                </a:solidFill>
                <a:latin typeface="Candara" panose="020E0502030303020204" pitchFamily="34" charset="0"/>
              </a:defRPr>
            </a:lvl1pPr>
          </a:lstStyle>
          <a:p>
            <a:r>
              <a:rPr lang="en-US" dirty="0"/>
              <a:t>Click to add title</a:t>
            </a:r>
          </a:p>
        </p:txBody>
      </p:sp>
      <p:sp>
        <p:nvSpPr>
          <p:cNvPr id="8" name="Content Placeholder 7">
            <a:extLst>
              <a:ext uri="{FF2B5EF4-FFF2-40B4-BE49-F238E27FC236}">
                <a16:creationId xmlns:a16="http://schemas.microsoft.com/office/drawing/2014/main" id="{9E453354-6167-7227-F443-F984688CC493}"/>
              </a:ext>
            </a:extLst>
          </p:cNvPr>
          <p:cNvSpPr>
            <a:spLocks noGrp="1"/>
          </p:cNvSpPr>
          <p:nvPr>
            <p:ph sz="quarter" idx="10" hasCustomPrompt="1"/>
          </p:nvPr>
        </p:nvSpPr>
        <p:spPr>
          <a:xfrm>
            <a:off x="849775" y="2858625"/>
            <a:ext cx="3941763" cy="3338513"/>
          </a:xfrm>
          <a:prstGeom prst="rect">
            <a:avLst/>
          </a:prstGeom>
        </p:spPr>
        <p:txBody>
          <a:bodyPr/>
          <a:lstStyle>
            <a:lvl1pPr marL="347472" indent="-347472">
              <a:lnSpc>
                <a:spcPct val="125000"/>
              </a:lnSpc>
              <a:spcBef>
                <a:spcPts val="0"/>
              </a:spcBef>
              <a:spcAft>
                <a:spcPts val="600"/>
              </a:spcAft>
              <a:buFont typeface="+mj-lt"/>
              <a:buAutoNum type="arabicPeriod"/>
              <a:defRPr sz="1800" spc="100" baseline="0">
                <a:latin typeface="Candara" panose="020E0502030303020204" pitchFamily="34" charset="0"/>
              </a:defRPr>
            </a:lvl1pPr>
            <a:lvl2pPr marL="685800" indent="-347472">
              <a:lnSpc>
                <a:spcPct val="125000"/>
              </a:lnSpc>
              <a:spcBef>
                <a:spcPts val="0"/>
              </a:spcBef>
              <a:spcAft>
                <a:spcPts val="600"/>
              </a:spcAft>
              <a:buFont typeface="+mj-lt"/>
              <a:buAutoNum type="alphaLcPeriod"/>
              <a:defRPr sz="1600" spc="100" baseline="0">
                <a:latin typeface="Candara" panose="020E0502030303020204" pitchFamily="34" charset="0"/>
              </a:defRPr>
            </a:lvl2pPr>
            <a:lvl3pPr marL="1143000" indent="-347472">
              <a:lnSpc>
                <a:spcPct val="125000"/>
              </a:lnSpc>
              <a:spcBef>
                <a:spcPts val="0"/>
              </a:spcBef>
              <a:spcAft>
                <a:spcPts val="600"/>
              </a:spcAft>
              <a:buFont typeface="+mj-lt"/>
              <a:buAutoNum type="arabicParenR"/>
              <a:defRPr sz="1400" spc="100" baseline="0">
                <a:latin typeface="Candara" panose="020E0502030303020204" pitchFamily="34" charset="0"/>
              </a:defRPr>
            </a:lvl3pPr>
            <a:lvl4pPr marL="1600200" indent="-347472">
              <a:lnSpc>
                <a:spcPct val="125000"/>
              </a:lnSpc>
              <a:spcBef>
                <a:spcPts val="0"/>
              </a:spcBef>
              <a:spcAft>
                <a:spcPts val="600"/>
              </a:spcAft>
              <a:buFont typeface="+mj-lt"/>
              <a:buAutoNum type="alphaLcParenR"/>
              <a:defRPr sz="1200" spc="100" baseline="0">
                <a:latin typeface="Candara" panose="020E0502030303020204" pitchFamily="34" charset="0"/>
              </a:defRPr>
            </a:lvl4pPr>
            <a:lvl5pPr marL="2057400" indent="-347472">
              <a:lnSpc>
                <a:spcPct val="125000"/>
              </a:lnSpc>
              <a:spcBef>
                <a:spcPts val="0"/>
              </a:spcBef>
              <a:spcAft>
                <a:spcPts val="600"/>
              </a:spcAft>
              <a:buFont typeface="+mj-lt"/>
              <a:buAutoNum type="romanLcPeriod"/>
              <a:defRPr sz="1200" spc="100" baseline="0">
                <a:latin typeface="Candara" panose="020E0502030303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a:extLst>
              <a:ext uri="{FF2B5EF4-FFF2-40B4-BE49-F238E27FC236}">
                <a16:creationId xmlns:a16="http://schemas.microsoft.com/office/drawing/2014/main" id="{DDA14B5C-C6A4-65FB-34DD-E1C0FF465FF7}"/>
              </a:ext>
            </a:extLst>
          </p:cNvPr>
          <p:cNvSpPr>
            <a:spLocks noGrp="1"/>
          </p:cNvSpPr>
          <p:nvPr>
            <p:ph sz="quarter" idx="11" hasCustomPrompt="1"/>
          </p:nvPr>
        </p:nvSpPr>
        <p:spPr>
          <a:xfrm>
            <a:off x="5342681" y="2858625"/>
            <a:ext cx="6011119" cy="3338513"/>
          </a:xfrm>
          <a:prstGeom prst="rect">
            <a:avLst/>
          </a:prstGeom>
        </p:spPr>
        <p:txBody>
          <a:bodyPr/>
          <a:lstStyle>
            <a:lvl1pPr marL="0" indent="0">
              <a:lnSpc>
                <a:spcPct val="125000"/>
              </a:lnSpc>
              <a:spcBef>
                <a:spcPts val="0"/>
              </a:spcBef>
              <a:spcAft>
                <a:spcPts val="600"/>
              </a:spcAft>
              <a:buFont typeface="+mj-lt"/>
              <a:buNone/>
              <a:defRPr sz="1800" spc="100" baseline="0">
                <a:latin typeface="Candara" panose="020E0502030303020204" pitchFamily="34" charset="0"/>
              </a:defRPr>
            </a:lvl1pPr>
            <a:lvl2pPr marL="285750" indent="-285750">
              <a:lnSpc>
                <a:spcPct val="125000"/>
              </a:lnSpc>
              <a:spcBef>
                <a:spcPts val="0"/>
              </a:spcBef>
              <a:spcAft>
                <a:spcPts val="600"/>
              </a:spcAft>
              <a:buFont typeface="Arial" panose="020B0604020202020204" pitchFamily="34" charset="0"/>
              <a:buChar char="•"/>
              <a:defRPr sz="1800" spc="100" baseline="0">
                <a:latin typeface="Candara" panose="020E0502030303020204" pitchFamily="34" charset="0"/>
              </a:defRPr>
            </a:lvl2pPr>
            <a:lvl3pPr marL="685800" indent="-285750">
              <a:lnSpc>
                <a:spcPct val="125000"/>
              </a:lnSpc>
              <a:spcBef>
                <a:spcPts val="0"/>
              </a:spcBef>
              <a:spcAft>
                <a:spcPts val="600"/>
              </a:spcAft>
              <a:buFont typeface="Arial" panose="020B0604020202020204" pitchFamily="34" charset="0"/>
              <a:buChar char="•"/>
              <a:defRPr sz="1800" spc="100" baseline="0">
                <a:latin typeface="Candara" panose="020E0502030303020204" pitchFamily="34" charset="0"/>
              </a:defRPr>
            </a:lvl3pPr>
            <a:lvl4pPr marL="1143000" indent="-285750">
              <a:lnSpc>
                <a:spcPct val="125000"/>
              </a:lnSpc>
              <a:spcBef>
                <a:spcPts val="0"/>
              </a:spcBef>
              <a:spcAft>
                <a:spcPts val="600"/>
              </a:spcAft>
              <a:buFont typeface="Arial" panose="020B0604020202020204" pitchFamily="34" charset="0"/>
              <a:buChar char="•"/>
              <a:defRPr sz="1800" spc="100" baseline="0">
                <a:latin typeface="Candara" panose="020E0502030303020204" pitchFamily="34" charset="0"/>
              </a:defRPr>
            </a:lvl4pPr>
            <a:lvl5pPr marL="1600200" indent="-285750">
              <a:lnSpc>
                <a:spcPct val="125000"/>
              </a:lnSpc>
              <a:spcBef>
                <a:spcPts val="0"/>
              </a:spcBef>
              <a:spcAft>
                <a:spcPts val="600"/>
              </a:spcAft>
              <a:buFont typeface="Arial" panose="020B0604020202020204" pitchFamily="34" charset="0"/>
              <a:buChar char="•"/>
              <a:defRPr sz="1800" spc="100" baseline="0">
                <a:latin typeface="Candara" panose="020E0502030303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latin typeface="Candara" panose="020E0502030303020204" pitchFamily="34" charset="0"/>
              </a:defRPr>
            </a:lvl1pPr>
          </a:lstStyle>
          <a:p>
            <a:r>
              <a:rPr lang="en-US"/>
              <a:t>1-26-2025</a:t>
            </a:r>
            <a:endParaRPr lang="en-US" dirty="0"/>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Candara" panose="020E0502030303020204" pitchFamily="34" charset="0"/>
              </a:defRPr>
            </a:lvl1pPr>
          </a:lstStyle>
          <a:p>
            <a:r>
              <a:rPr lang="en-US"/>
              <a:t>The Open Book 3</a:t>
            </a:r>
            <a:endParaRPr lang="en-US" dirty="0"/>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latin typeface="Candara" panose="020E0502030303020204" pitchFamily="34" charset="0"/>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4765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914400" y="766915"/>
            <a:ext cx="2782529" cy="2163098"/>
          </a:xfrm>
          <a:prstGeom prst="rect">
            <a:avLst/>
          </a:prstGeom>
          <a:ln w="28575">
            <a:solidFill>
              <a:schemeClr val="accent2"/>
            </a:solidFill>
          </a:ln>
        </p:spPr>
        <p:txBody>
          <a:bodyPr anchor="ctr"/>
          <a:lstStyle>
            <a:lvl1pPr algn="ctr">
              <a:lnSpc>
                <a:spcPct val="100000"/>
              </a:lnSpc>
              <a:defRPr sz="2400" cap="all" spc="100" baseline="0">
                <a:solidFill>
                  <a:schemeClr val="accent2"/>
                </a:solidFill>
                <a:latin typeface="Candara" panose="020E0502030303020204" pitchFamily="34" charset="0"/>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864796" y="960385"/>
            <a:ext cx="6341212" cy="1969628"/>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Candara" panose="020E0502030303020204" pitchFamily="34" charset="0"/>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716594"/>
            <a:ext cx="12192000" cy="3141406"/>
          </a:xfrm>
          <a:prstGeom prst="rect">
            <a:avLst/>
          </a:prstGeom>
        </p:spPr>
        <p:txBody>
          <a:bodyPr/>
          <a:lstStyle>
            <a:lvl1pPr marL="0" indent="0" algn="ctr">
              <a:buNone/>
              <a:defRPr>
                <a:latin typeface="Candara" panose="020E0502030303020204" pitchFamily="34" charset="0"/>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latin typeface="Candara" panose="020E0502030303020204" pitchFamily="34" charset="0"/>
              </a:defRPr>
            </a:lvl1pPr>
          </a:lstStyle>
          <a:p>
            <a:r>
              <a:rPr lang="en-US"/>
              <a:t>1-26-2025</a:t>
            </a:r>
            <a:endParaRPr lang="en-US" dirty="0"/>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Candara" panose="020E0502030303020204" pitchFamily="34" charset="0"/>
              </a:defRPr>
            </a:lvl1pPr>
          </a:lstStyle>
          <a:p>
            <a:r>
              <a:rPr lang="en-US"/>
              <a:t>The Open Book 3</a:t>
            </a:r>
            <a:endParaRPr lang="en-US" dirty="0"/>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latin typeface="Candara" panose="020E0502030303020204" pitchFamily="34" charset="0"/>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9121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latin typeface="Candara" panose="020E0502030303020204" pitchFamily="34" charset="0"/>
              </a:defRPr>
            </a:lvl1pPr>
          </a:lstStyle>
          <a:p>
            <a:r>
              <a:rPr lang="en-US"/>
              <a:t>1-26-2025</a:t>
            </a:r>
            <a:endParaRPr lang="en-US" dirty="0"/>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Candara" panose="020E0502030303020204" pitchFamily="34" charset="0"/>
              </a:defRPr>
            </a:lvl1pPr>
          </a:lstStyle>
          <a:p>
            <a:r>
              <a:rPr lang="en-US"/>
              <a:t>The Open Book 3</a:t>
            </a:r>
            <a:endParaRPr lang="en-US" dirty="0"/>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latin typeface="Candara" panose="020E0502030303020204" pitchFamily="34" charset="0"/>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73" r:id="rId3"/>
    <p:sldLayoutId id="2147483669" r:id="rId4"/>
    <p:sldLayoutId id="2147483651" r:id="rId5"/>
    <p:sldLayoutId id="2147483671" r:id="rId6"/>
    <p:sldLayoutId id="2147483652" r:id="rId7"/>
    <p:sldLayoutId id="2147483653" r:id="rId8"/>
    <p:sldLayoutId id="2147483650" r:id="rId9"/>
    <p:sldLayoutId id="2147483664" r:id="rId10"/>
    <p:sldLayoutId id="2147483659" r:id="rId11"/>
    <p:sldLayoutId id="2147483662" r:id="rId12"/>
    <p:sldLayoutId id="2147483670" r:id="rId13"/>
    <p:sldLayoutId id="2147483675" r:id="rId14"/>
    <p:sldLayoutId id="2147483676" r:id="rId15"/>
    <p:sldLayoutId id="214748367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846C1-60BC-90FE-2875-159F2510547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EDF6878-7CEC-22A8-5D6A-288FF31EA877}"/>
              </a:ext>
            </a:extLst>
          </p:cNvPr>
          <p:cNvSpPr>
            <a:spLocks noGrp="1"/>
          </p:cNvSpPr>
          <p:nvPr>
            <p:ph type="title"/>
          </p:nvPr>
        </p:nvSpPr>
        <p:spPr>
          <a:xfrm>
            <a:off x="838200" y="660861"/>
            <a:ext cx="10515600" cy="1229033"/>
          </a:xfrm>
        </p:spPr>
        <p:txBody>
          <a:bodyPr anchor="b">
            <a:normAutofit fontScale="90000"/>
          </a:bodyPr>
          <a:lstStyle/>
          <a:p>
            <a:r>
              <a:rPr lang="en-US" sz="8800" dirty="0">
                <a:solidFill>
                  <a:schemeClr val="accent1">
                    <a:lumMod val="25000"/>
                  </a:schemeClr>
                </a:solidFill>
              </a:rPr>
              <a:t>The Open Book </a:t>
            </a:r>
            <a:br>
              <a:rPr lang="en-US" sz="8800" dirty="0">
                <a:solidFill>
                  <a:schemeClr val="accent1">
                    <a:lumMod val="25000"/>
                  </a:schemeClr>
                </a:solidFill>
              </a:rPr>
            </a:br>
            <a:r>
              <a:rPr lang="en-US" sz="3600" dirty="0">
                <a:solidFill>
                  <a:schemeClr val="accent1">
                    <a:lumMod val="25000"/>
                  </a:schemeClr>
                </a:solidFill>
              </a:rPr>
              <a:t>Part 3</a:t>
            </a:r>
            <a:endParaRPr lang="en-US" sz="8800" dirty="0">
              <a:solidFill>
                <a:schemeClr val="bg1"/>
              </a:solidFill>
            </a:endParaRPr>
          </a:p>
        </p:txBody>
      </p:sp>
      <p:pic>
        <p:nvPicPr>
          <p:cNvPr id="3" name="Picture 2" descr="A book with light shining through it&#10;&#10;Description automatically generated">
            <a:extLst>
              <a:ext uri="{FF2B5EF4-FFF2-40B4-BE49-F238E27FC236}">
                <a16:creationId xmlns:a16="http://schemas.microsoft.com/office/drawing/2014/main" id="{24C38A59-07E0-5B32-2B89-500AD536A316}"/>
              </a:ext>
            </a:extLst>
          </p:cNvPr>
          <p:cNvPicPr>
            <a:picLocks noChangeAspect="1"/>
          </p:cNvPicPr>
          <p:nvPr/>
        </p:nvPicPr>
        <p:blipFill>
          <a:blip r:embed="rId2" cstate="email">
            <a:extLst>
              <a:ext uri="{28A0092B-C50C-407E-A947-70E740481C1C}">
                <a14:useLocalDpi xmlns:a14="http://schemas.microsoft.com/office/drawing/2010/main"/>
              </a:ext>
            </a:extLst>
          </a:blip>
          <a:srcRect r="-1"/>
          <a:stretch/>
        </p:blipFill>
        <p:spPr>
          <a:xfrm>
            <a:off x="5342681" y="2858625"/>
            <a:ext cx="6011119" cy="3338513"/>
          </a:xfrm>
          <a:prstGeom prst="rect">
            <a:avLst/>
          </a:prstGeom>
          <a:ln>
            <a:noFill/>
          </a:ln>
          <a:effectLst>
            <a:softEdge rad="112500"/>
          </a:effectLst>
        </p:spPr>
      </p:pic>
      <p:sp>
        <p:nvSpPr>
          <p:cNvPr id="12" name="Date Placeholder 4">
            <a:extLst>
              <a:ext uri="{FF2B5EF4-FFF2-40B4-BE49-F238E27FC236}">
                <a16:creationId xmlns:a16="http://schemas.microsoft.com/office/drawing/2014/main" id="{1381E7D8-CF03-646C-7E14-BDBB4A433CA8}"/>
              </a:ext>
            </a:extLst>
          </p:cNvPr>
          <p:cNvSpPr>
            <a:spLocks noGrp="1"/>
          </p:cNvSpPr>
          <p:nvPr>
            <p:ph type="dt" sz="half" idx="2"/>
          </p:nvPr>
        </p:nvSpPr>
        <p:spPr>
          <a:xfrm>
            <a:off x="838200" y="6356350"/>
            <a:ext cx="2743200" cy="365125"/>
          </a:xfrm>
        </p:spPr>
        <p:txBody>
          <a:bodyPr/>
          <a:lstStyle/>
          <a:p>
            <a:pPr>
              <a:spcAft>
                <a:spcPts val="600"/>
              </a:spcAft>
            </a:pPr>
            <a:r>
              <a:rPr lang="en-US"/>
              <a:t>1-26-2025</a:t>
            </a:r>
            <a:endParaRPr lang="en-US" dirty="0"/>
          </a:p>
        </p:txBody>
      </p:sp>
      <p:sp>
        <p:nvSpPr>
          <p:cNvPr id="14" name="Footer Placeholder 5">
            <a:extLst>
              <a:ext uri="{FF2B5EF4-FFF2-40B4-BE49-F238E27FC236}">
                <a16:creationId xmlns:a16="http://schemas.microsoft.com/office/drawing/2014/main" id="{C820D36A-6E05-9A56-EDCF-4256FBA97843}"/>
              </a:ext>
            </a:extLst>
          </p:cNvPr>
          <p:cNvSpPr>
            <a:spLocks noGrp="1"/>
          </p:cNvSpPr>
          <p:nvPr>
            <p:ph type="ftr" sz="quarter" idx="3"/>
          </p:nvPr>
        </p:nvSpPr>
        <p:spPr>
          <a:xfrm>
            <a:off x="4038600" y="6356350"/>
            <a:ext cx="4114800" cy="365125"/>
          </a:xfrm>
        </p:spPr>
        <p:txBody>
          <a:bodyPr/>
          <a:lstStyle/>
          <a:p>
            <a:pPr>
              <a:spcAft>
                <a:spcPts val="600"/>
              </a:spcAft>
            </a:pPr>
            <a:r>
              <a:rPr lang="en-US"/>
              <a:t>The Open Book 3</a:t>
            </a:r>
            <a:endParaRPr lang="en-US" dirty="0"/>
          </a:p>
        </p:txBody>
      </p:sp>
      <p:sp>
        <p:nvSpPr>
          <p:cNvPr id="16" name="Slide Number Placeholder 6">
            <a:extLst>
              <a:ext uri="{FF2B5EF4-FFF2-40B4-BE49-F238E27FC236}">
                <a16:creationId xmlns:a16="http://schemas.microsoft.com/office/drawing/2014/main" id="{EB12C0B0-3891-BAB7-27D7-FB36C692B8BD}"/>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1</a:t>
            </a:fld>
            <a:endParaRPr lang="en-US" dirty="0"/>
          </a:p>
        </p:txBody>
      </p:sp>
      <p:sp>
        <p:nvSpPr>
          <p:cNvPr id="6" name="Content Placeholder 5">
            <a:extLst>
              <a:ext uri="{FF2B5EF4-FFF2-40B4-BE49-F238E27FC236}">
                <a16:creationId xmlns:a16="http://schemas.microsoft.com/office/drawing/2014/main" id="{0F6B1C9C-8894-AB04-7220-C22A63307EBD}"/>
              </a:ext>
            </a:extLst>
          </p:cNvPr>
          <p:cNvSpPr>
            <a:spLocks noGrp="1"/>
          </p:cNvSpPr>
          <p:nvPr>
            <p:ph sz="quarter" idx="10"/>
          </p:nvPr>
        </p:nvSpPr>
        <p:spPr>
          <a:xfrm>
            <a:off x="253497" y="2823917"/>
            <a:ext cx="5089184" cy="3897558"/>
          </a:xfrm>
        </p:spPr>
        <p:txBody>
          <a:bodyPr/>
          <a:lstStyle/>
          <a:p>
            <a:pPr marL="0" indent="0">
              <a:buNone/>
            </a:pPr>
            <a:r>
              <a:rPr lang="en-US" sz="2200" b="1" dirty="0">
                <a:solidFill>
                  <a:schemeClr val="bg1"/>
                </a:solidFill>
              </a:rPr>
              <a:t>II TIMOTHY 2:19</a:t>
            </a:r>
          </a:p>
          <a:p>
            <a:pPr marL="0" indent="0">
              <a:buNone/>
            </a:pPr>
            <a:r>
              <a:rPr lang="en-US" sz="2200" i="1" dirty="0">
                <a:solidFill>
                  <a:schemeClr val="bg1"/>
                </a:solidFill>
              </a:rPr>
              <a:t>	Nevertheless the foundation of God </a:t>
            </a:r>
            <a:r>
              <a:rPr lang="en-US" sz="2200" i="1" dirty="0" err="1">
                <a:solidFill>
                  <a:schemeClr val="bg1"/>
                </a:solidFill>
              </a:rPr>
              <a:t>standeth</a:t>
            </a:r>
            <a:r>
              <a:rPr lang="en-US" sz="2200" i="1" dirty="0">
                <a:solidFill>
                  <a:schemeClr val="bg1"/>
                </a:solidFill>
              </a:rPr>
              <a:t> sure, having this seal, The Lord </a:t>
            </a:r>
            <a:r>
              <a:rPr lang="en-US" sz="2200" i="1" dirty="0" err="1">
                <a:solidFill>
                  <a:schemeClr val="bg1"/>
                </a:solidFill>
              </a:rPr>
              <a:t>knoweth</a:t>
            </a:r>
            <a:r>
              <a:rPr lang="en-US" sz="2200" i="1" dirty="0">
                <a:solidFill>
                  <a:schemeClr val="bg1"/>
                </a:solidFill>
              </a:rPr>
              <a:t> them that are his. And, Let every one that </a:t>
            </a:r>
            <a:r>
              <a:rPr lang="en-US" sz="2200" i="1" dirty="0" err="1">
                <a:solidFill>
                  <a:schemeClr val="bg1"/>
                </a:solidFill>
              </a:rPr>
              <a:t>nameth</a:t>
            </a:r>
            <a:r>
              <a:rPr lang="en-US" sz="2200" i="1" dirty="0">
                <a:solidFill>
                  <a:schemeClr val="bg1"/>
                </a:solidFill>
              </a:rPr>
              <a:t> the name of Christ depart from iniquity. </a:t>
            </a:r>
          </a:p>
          <a:p>
            <a:pPr marL="0" indent="0">
              <a:buNone/>
            </a:pPr>
            <a:endParaRPr lang="en-US" sz="2200" b="1" dirty="0">
              <a:solidFill>
                <a:schemeClr val="bg1"/>
              </a:solidFill>
            </a:endParaRPr>
          </a:p>
        </p:txBody>
      </p:sp>
    </p:spTree>
    <p:extLst>
      <p:ext uri="{BB962C8B-B14F-4D97-AF65-F5344CB8AC3E}">
        <p14:creationId xmlns:p14="http://schemas.microsoft.com/office/powerpoint/2010/main" val="82249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6D3EFA-1808-A01B-3A25-C18007717197}"/>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EE279E65-66AD-6052-FBB3-9AA73432C90A}"/>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00883558-A927-285B-7DB3-60E66AB7E186}"/>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
        <p:nvSpPr>
          <p:cNvPr id="6" name="TextBox 5">
            <a:extLst>
              <a:ext uri="{FF2B5EF4-FFF2-40B4-BE49-F238E27FC236}">
                <a16:creationId xmlns:a16="http://schemas.microsoft.com/office/drawing/2014/main" id="{D04E26AE-AA46-6225-133B-DDC9772682C7}"/>
              </a:ext>
            </a:extLst>
          </p:cNvPr>
          <p:cNvSpPr txBox="1"/>
          <p:nvPr/>
        </p:nvSpPr>
        <p:spPr>
          <a:xfrm>
            <a:off x="108642" y="0"/>
            <a:ext cx="12083358" cy="6186309"/>
          </a:xfrm>
          <a:prstGeom prst="rect">
            <a:avLst/>
          </a:prstGeom>
          <a:noFill/>
        </p:spPr>
        <p:txBody>
          <a:bodyPr wrap="square">
            <a:spAutoFit/>
          </a:bodyPr>
          <a:lstStyle/>
          <a:p>
            <a:r>
              <a:rPr lang="en-US" sz="4400" i="1" dirty="0">
                <a:solidFill>
                  <a:schemeClr val="bg1"/>
                </a:solidFill>
                <a:latin typeface="Candara" panose="020E0502030303020204" pitchFamily="34" charset="0"/>
              </a:rPr>
              <a:t>	“The eyes of your understanding being </a:t>
            </a:r>
            <a:r>
              <a:rPr lang="en-US" sz="4400" i="1" dirty="0" err="1">
                <a:solidFill>
                  <a:schemeClr val="bg1"/>
                </a:solidFill>
                <a:latin typeface="Candara" panose="020E0502030303020204" pitchFamily="34" charset="0"/>
              </a:rPr>
              <a:t>enlight-ened</a:t>
            </a:r>
            <a:r>
              <a:rPr lang="en-US" sz="4400" i="1" dirty="0">
                <a:solidFill>
                  <a:schemeClr val="bg1"/>
                </a:solidFill>
                <a:latin typeface="Candara" panose="020E0502030303020204" pitchFamily="34" charset="0"/>
              </a:rPr>
              <a:t>; that ye may know what is the hope of his calling, and what the riches of the glory of his </a:t>
            </a:r>
            <a:r>
              <a:rPr lang="en-US" sz="4400" i="1" dirty="0" err="1">
                <a:solidFill>
                  <a:schemeClr val="bg1"/>
                </a:solidFill>
                <a:latin typeface="Candara" panose="020E0502030303020204" pitchFamily="34" charset="0"/>
              </a:rPr>
              <a:t>inher-itance</a:t>
            </a:r>
            <a:r>
              <a:rPr lang="en-US" sz="4400" i="1" dirty="0">
                <a:solidFill>
                  <a:schemeClr val="bg1"/>
                </a:solidFill>
                <a:latin typeface="Candara" panose="020E0502030303020204" pitchFamily="34" charset="0"/>
              </a:rPr>
              <a:t> in the saints, 19 And what is the exceeding greatness of his power to us-ward who believe, according to the working of his mighty power…</a:t>
            </a:r>
          </a:p>
          <a:p>
            <a:pPr marL="1657350" lvl="2" indent="-742950">
              <a:buAutoNum type="arabicPeriod"/>
            </a:pPr>
            <a:r>
              <a:rPr lang="en-US" sz="4400" b="1" dirty="0">
                <a:solidFill>
                  <a:schemeClr val="bg1"/>
                </a:solidFill>
                <a:latin typeface="Candara" panose="020E0502030303020204" pitchFamily="34" charset="0"/>
              </a:rPr>
              <a:t>Seeing</a:t>
            </a:r>
          </a:p>
          <a:p>
            <a:pPr marL="1657350" lvl="2" indent="-742950">
              <a:buAutoNum type="arabicPeriod"/>
            </a:pPr>
            <a:r>
              <a:rPr lang="en-US" sz="4400" b="1" dirty="0">
                <a:solidFill>
                  <a:schemeClr val="bg1"/>
                </a:solidFill>
                <a:latin typeface="Candara" panose="020E0502030303020204" pitchFamily="34" charset="0"/>
              </a:rPr>
              <a:t>Hope</a:t>
            </a:r>
          </a:p>
          <a:p>
            <a:pPr marL="1657350" lvl="2" indent="-742950">
              <a:buAutoNum type="arabicPeriod"/>
            </a:pPr>
            <a:r>
              <a:rPr lang="en-US" sz="4400" b="1" dirty="0">
                <a:solidFill>
                  <a:schemeClr val="bg1"/>
                </a:solidFill>
                <a:latin typeface="Candara" panose="020E0502030303020204" pitchFamily="34" charset="0"/>
              </a:rPr>
              <a:t>His Power Us-ward</a:t>
            </a:r>
            <a:endParaRPr lang="en-US" sz="4400" b="1" dirty="0">
              <a:latin typeface="Candara" panose="020E0502030303020204" pitchFamily="34" charset="0"/>
            </a:endParaRPr>
          </a:p>
        </p:txBody>
      </p:sp>
    </p:spTree>
    <p:extLst>
      <p:ext uri="{BB962C8B-B14F-4D97-AF65-F5344CB8AC3E}">
        <p14:creationId xmlns:p14="http://schemas.microsoft.com/office/powerpoint/2010/main" val="45940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1E29D7-F8E7-7321-6534-2CFC5E53F0D7}"/>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AAD5FF7D-FD8B-2A9D-4A5B-60BC8FA6E1AC}"/>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9C087EA1-F3FE-C9FD-6F57-3588EB2A028C}"/>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
        <p:nvSpPr>
          <p:cNvPr id="6" name="TextBox 5">
            <a:extLst>
              <a:ext uri="{FF2B5EF4-FFF2-40B4-BE49-F238E27FC236}">
                <a16:creationId xmlns:a16="http://schemas.microsoft.com/office/drawing/2014/main" id="{3F1D487E-299B-71BB-0AAA-8D72CC0E31DB}"/>
              </a:ext>
            </a:extLst>
          </p:cNvPr>
          <p:cNvSpPr txBox="1"/>
          <p:nvPr/>
        </p:nvSpPr>
        <p:spPr>
          <a:xfrm>
            <a:off x="144856" y="72428"/>
            <a:ext cx="11905306" cy="7755991"/>
          </a:xfrm>
          <a:prstGeom prst="rect">
            <a:avLst/>
          </a:prstGeom>
          <a:noFill/>
        </p:spPr>
        <p:txBody>
          <a:bodyPr wrap="square">
            <a:spAutoFit/>
          </a:bodyPr>
          <a:lstStyle/>
          <a:p>
            <a:pPr marL="0" marR="0"/>
            <a:r>
              <a:rPr lang="en-US" sz="4800" b="1" dirty="0">
                <a:solidFill>
                  <a:schemeClr val="bg1"/>
                </a:solidFill>
                <a:effectLst/>
                <a:latin typeface="Candara" panose="020E0502030303020204" pitchFamily="34" charset="0"/>
                <a:ea typeface="Times New Roman" panose="02020603050405020304" pitchFamily="18" charset="0"/>
              </a:rPr>
              <a:t>CHRIST.IS.THE.MYSTERY</a:t>
            </a:r>
            <a:endParaRPr lang="en-US" sz="4800" dirty="0">
              <a:solidFill>
                <a:schemeClr val="bg1"/>
              </a:solidFill>
              <a:effectLst/>
              <a:latin typeface="Candara" panose="020E0502030303020204" pitchFamily="34" charset="0"/>
              <a:ea typeface="Times New Roman" panose="02020603050405020304" pitchFamily="18" charset="0"/>
            </a:endParaRPr>
          </a:p>
          <a:p>
            <a:pPr marL="0" marR="0"/>
            <a:r>
              <a:rPr lang="en-US" sz="4000" dirty="0">
                <a:solidFill>
                  <a:schemeClr val="bg1"/>
                </a:solidFill>
                <a:effectLst/>
                <a:latin typeface="Candara" panose="020E0502030303020204" pitchFamily="34" charset="0"/>
                <a:ea typeface="Times New Roman" panose="02020603050405020304" pitchFamily="18" charset="0"/>
              </a:rPr>
              <a:t>	37-4 The new Birth is Christ, is a revelation. God has revealed to you this great mystery, and that's a new Birth. Now what are you going to do when you get all that group together, where the revelation is perfectly in harmony, and God expressing it through His Word by the same actions, the same things that He did, making the Word manifest! Oh, </a:t>
            </a:r>
            <a:r>
              <a:rPr lang="en-US" sz="4000" b="1" dirty="0">
                <a:solidFill>
                  <a:schemeClr val="bg1"/>
                </a:solidFill>
                <a:effectLst/>
                <a:latin typeface="Candara" panose="020E0502030303020204" pitchFamily="34" charset="0"/>
                <a:ea typeface="Times New Roman" panose="02020603050405020304" pitchFamily="18" charset="0"/>
              </a:rPr>
              <a:t>if the Church only knew its position. It will one day. Then, the rapture will go when it knows what it is</a:t>
            </a:r>
            <a:r>
              <a:rPr lang="en-US" sz="4000" dirty="0">
                <a:solidFill>
                  <a:schemeClr val="bg1"/>
                </a:solidFill>
                <a:effectLst/>
                <a:latin typeface="Candara" panose="020E0502030303020204" pitchFamily="34" charset="0"/>
                <a:ea typeface="Times New Roman" panose="02020603050405020304" pitchFamily="18" charset="0"/>
              </a:rPr>
              <a:t>. </a:t>
            </a:r>
          </a:p>
          <a:p>
            <a:pPr marL="0" marR="0" algn="r"/>
            <a:r>
              <a:rPr lang="en-US" sz="4000" dirty="0">
                <a:solidFill>
                  <a:schemeClr val="bg1"/>
                </a:solidFill>
                <a:effectLst/>
                <a:latin typeface="Candara" panose="020E0502030303020204" pitchFamily="34" charset="0"/>
                <a:ea typeface="Times New Roman" panose="02020603050405020304" pitchFamily="18" charset="0"/>
              </a:rPr>
              <a:t>63-0728</a:t>
            </a:r>
          </a:p>
          <a:p>
            <a:pPr marL="0" marR="0"/>
            <a:endParaRPr lang="en-US" sz="4000" dirty="0">
              <a:solidFill>
                <a:schemeClr val="bg1"/>
              </a:solidFill>
              <a:effectLst/>
              <a:latin typeface="Candara" panose="020E0502030303020204" pitchFamily="34" charset="0"/>
              <a:ea typeface="Times New Roman" panose="02020603050405020304" pitchFamily="18" charset="0"/>
            </a:endParaRPr>
          </a:p>
        </p:txBody>
      </p:sp>
    </p:spTree>
    <p:extLst>
      <p:ext uri="{BB962C8B-B14F-4D97-AF65-F5344CB8AC3E}">
        <p14:creationId xmlns:p14="http://schemas.microsoft.com/office/powerpoint/2010/main" val="154030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D682E-173B-2F8C-E76B-E7E799CF854F}"/>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22B31F75-B31C-0059-B258-99C8B419C0EB}"/>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2E7D1580-030C-8464-A53B-9FCB10B08DD1}"/>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
        <p:nvSpPr>
          <p:cNvPr id="6" name="TextBox 5">
            <a:extLst>
              <a:ext uri="{FF2B5EF4-FFF2-40B4-BE49-F238E27FC236}">
                <a16:creationId xmlns:a16="http://schemas.microsoft.com/office/drawing/2014/main" id="{52F16202-5A06-91FD-C50A-25A20A38E43C}"/>
              </a:ext>
            </a:extLst>
          </p:cNvPr>
          <p:cNvSpPr txBox="1"/>
          <p:nvPr/>
        </p:nvSpPr>
        <p:spPr>
          <a:xfrm>
            <a:off x="84083" y="46930"/>
            <a:ext cx="11939751" cy="6370975"/>
          </a:xfrm>
          <a:prstGeom prst="rect">
            <a:avLst/>
          </a:prstGeom>
          <a:noFill/>
        </p:spPr>
        <p:txBody>
          <a:bodyPr wrap="square">
            <a:spAutoFit/>
          </a:bodyPr>
          <a:lstStyle/>
          <a:p>
            <a:r>
              <a:rPr lang="en-US" sz="4800" b="1" dirty="0">
                <a:solidFill>
                  <a:schemeClr val="bg1"/>
                </a:solidFill>
                <a:latin typeface="Candara" panose="020E0502030303020204" pitchFamily="34" charset="0"/>
              </a:rPr>
              <a:t>THE.UNCERTAIN.SOUND</a:t>
            </a:r>
          </a:p>
          <a:p>
            <a:r>
              <a:rPr lang="en-US" sz="4000" dirty="0">
                <a:solidFill>
                  <a:schemeClr val="bg1"/>
                </a:solidFill>
                <a:latin typeface="Candara" panose="020E0502030303020204" pitchFamily="34" charset="0"/>
              </a:rPr>
              <a:t>	64  [Lie detector] …you try to say that it's truth, but down on the inside of you, in the subconscious, lays …the soul. And </a:t>
            </a:r>
            <a:r>
              <a:rPr lang="en-US" sz="4000" b="1" dirty="0">
                <a:solidFill>
                  <a:schemeClr val="bg1"/>
                </a:solidFill>
                <a:latin typeface="Candara" panose="020E0502030303020204" pitchFamily="34" charset="0"/>
              </a:rPr>
              <a:t>this intellectual mind does not govern that vibration of the system</a:t>
            </a:r>
            <a:r>
              <a:rPr lang="en-US" sz="4000" dirty="0">
                <a:solidFill>
                  <a:schemeClr val="bg1"/>
                </a:solidFill>
                <a:latin typeface="Candara" panose="020E0502030303020204" pitchFamily="34" charset="0"/>
              </a:rPr>
              <a:t>. The mind is only a director, and </a:t>
            </a:r>
            <a:r>
              <a:rPr lang="en-US" sz="4000" u="sng" dirty="0">
                <a:solidFill>
                  <a:schemeClr val="bg1"/>
                </a:solidFill>
                <a:latin typeface="Candara" panose="020E0502030303020204" pitchFamily="34" charset="0"/>
              </a:rPr>
              <a:t>it's very incapable of bringing you to God</a:t>
            </a:r>
            <a:r>
              <a:rPr lang="en-US" sz="4000" dirty="0">
                <a:solidFill>
                  <a:schemeClr val="bg1"/>
                </a:solidFill>
                <a:latin typeface="Candara" panose="020E0502030303020204" pitchFamily="34" charset="0"/>
              </a:rPr>
              <a:t>. 	</a:t>
            </a:r>
            <a:r>
              <a:rPr lang="en-US" sz="4000" b="1" dirty="0">
                <a:solidFill>
                  <a:schemeClr val="bg1"/>
                </a:solidFill>
                <a:latin typeface="Candara" panose="020E0502030303020204" pitchFamily="34" charset="0"/>
              </a:rPr>
              <a:t>You cannot know God by your mind, intellectual</a:t>
            </a:r>
            <a:r>
              <a:rPr lang="en-US" sz="4000" dirty="0">
                <a:solidFill>
                  <a:schemeClr val="bg1"/>
                </a:solidFill>
                <a:latin typeface="Candara" panose="020E0502030303020204" pitchFamily="34" charset="0"/>
              </a:rPr>
              <a:t>. It's one of the resources, or channels that would lead to it, but your soul is what governs you. You are what you are, by your soul. 					55-0731 </a:t>
            </a:r>
          </a:p>
        </p:txBody>
      </p:sp>
    </p:spTree>
    <p:extLst>
      <p:ext uri="{BB962C8B-B14F-4D97-AF65-F5344CB8AC3E}">
        <p14:creationId xmlns:p14="http://schemas.microsoft.com/office/powerpoint/2010/main" val="251734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E7B092-8C37-1B21-63DF-C22E241C51A3}"/>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B00F4286-CB29-18CA-D289-E7EE34838ED8}"/>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77C98D10-6375-A397-D00A-7E3E69F0DCD4}"/>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
        <p:nvSpPr>
          <p:cNvPr id="6" name="TextBox 5">
            <a:extLst>
              <a:ext uri="{FF2B5EF4-FFF2-40B4-BE49-F238E27FC236}">
                <a16:creationId xmlns:a16="http://schemas.microsoft.com/office/drawing/2014/main" id="{62AA4174-88F9-F8E7-B19E-2F9CEC73A831}"/>
              </a:ext>
            </a:extLst>
          </p:cNvPr>
          <p:cNvSpPr txBox="1"/>
          <p:nvPr/>
        </p:nvSpPr>
        <p:spPr>
          <a:xfrm>
            <a:off x="135802" y="1"/>
            <a:ext cx="12056197" cy="7246164"/>
          </a:xfrm>
          <a:prstGeom prst="rect">
            <a:avLst/>
          </a:prstGeom>
          <a:noFill/>
        </p:spPr>
        <p:txBody>
          <a:bodyPr wrap="square">
            <a:spAutoFit/>
          </a:bodyPr>
          <a:lstStyle/>
          <a:p>
            <a:r>
              <a:rPr lang="en-US" sz="4400" b="1" dirty="0">
                <a:solidFill>
                  <a:schemeClr val="bg1"/>
                </a:solidFill>
              </a:rPr>
              <a:t>II TIMOTHY 2:19</a:t>
            </a:r>
          </a:p>
          <a:p>
            <a:r>
              <a:rPr lang="en-US" sz="3600" i="1" dirty="0">
                <a:solidFill>
                  <a:schemeClr val="bg1"/>
                </a:solidFill>
              </a:rPr>
              <a:t>	Nevertheless the foundation of God </a:t>
            </a:r>
            <a:r>
              <a:rPr lang="en-US" sz="3600" i="1" dirty="0" err="1">
                <a:solidFill>
                  <a:schemeClr val="bg1"/>
                </a:solidFill>
              </a:rPr>
              <a:t>standeth</a:t>
            </a:r>
            <a:r>
              <a:rPr lang="en-US" sz="3600" i="1" dirty="0">
                <a:solidFill>
                  <a:schemeClr val="bg1"/>
                </a:solidFill>
              </a:rPr>
              <a:t> sure, having this seal, The Lord </a:t>
            </a:r>
            <a:r>
              <a:rPr lang="en-US" sz="3600" i="1" u="sng" dirty="0" err="1">
                <a:solidFill>
                  <a:schemeClr val="bg1"/>
                </a:solidFill>
              </a:rPr>
              <a:t>knoweth</a:t>
            </a:r>
            <a:r>
              <a:rPr lang="en-US" sz="3600" i="1" u="sng" dirty="0">
                <a:solidFill>
                  <a:schemeClr val="bg1"/>
                </a:solidFill>
              </a:rPr>
              <a:t> them that are his</a:t>
            </a:r>
            <a:r>
              <a:rPr lang="en-US" sz="3600" i="1" dirty="0">
                <a:solidFill>
                  <a:schemeClr val="bg1"/>
                </a:solidFill>
              </a:rPr>
              <a:t>. And, Let every one that </a:t>
            </a:r>
            <a:r>
              <a:rPr lang="en-US" sz="3600" i="1" dirty="0" err="1">
                <a:solidFill>
                  <a:schemeClr val="bg1"/>
                </a:solidFill>
              </a:rPr>
              <a:t>nameth</a:t>
            </a:r>
            <a:r>
              <a:rPr lang="en-US" sz="3600" i="1" dirty="0">
                <a:solidFill>
                  <a:schemeClr val="bg1"/>
                </a:solidFill>
              </a:rPr>
              <a:t> the name of Christ depart from iniquity. </a:t>
            </a:r>
            <a:endParaRPr lang="en-US" sz="1600" i="1" dirty="0">
              <a:solidFill>
                <a:schemeClr val="bg1"/>
              </a:solidFill>
            </a:endParaRPr>
          </a:p>
          <a:p>
            <a:endParaRPr lang="en-US" sz="1600" i="1" dirty="0">
              <a:solidFill>
                <a:schemeClr val="bg1"/>
              </a:solidFill>
            </a:endParaRPr>
          </a:p>
          <a:p>
            <a:r>
              <a:rPr lang="en-US" sz="4000" b="1" dirty="0" err="1">
                <a:solidFill>
                  <a:schemeClr val="bg1"/>
                </a:solidFill>
              </a:rPr>
              <a:t>Knoweth</a:t>
            </a:r>
            <a:r>
              <a:rPr lang="en-US" sz="4000" b="1" dirty="0">
                <a:solidFill>
                  <a:schemeClr val="bg1"/>
                </a:solidFill>
              </a:rPr>
              <a:t>: </a:t>
            </a:r>
            <a:r>
              <a:rPr lang="en-US" sz="3600" i="1" dirty="0" err="1">
                <a:solidFill>
                  <a:schemeClr val="bg1"/>
                </a:solidFill>
              </a:rPr>
              <a:t>ginosko</a:t>
            </a:r>
            <a:r>
              <a:rPr lang="en-US" sz="3600" i="1" dirty="0">
                <a:solidFill>
                  <a:schemeClr val="bg1"/>
                </a:solidFill>
              </a:rPr>
              <a:t> </a:t>
            </a:r>
          </a:p>
          <a:p>
            <a:r>
              <a:rPr lang="en-US" sz="3600" i="1" dirty="0">
                <a:solidFill>
                  <a:schemeClr val="bg1"/>
                </a:solidFill>
              </a:rPr>
              <a:t>	</a:t>
            </a:r>
            <a:r>
              <a:rPr lang="en-US" sz="3600" dirty="0">
                <a:solidFill>
                  <a:schemeClr val="bg1"/>
                </a:solidFill>
              </a:rPr>
              <a:t>1. Jewish idiom for intimacy between a man and woman</a:t>
            </a:r>
          </a:p>
          <a:p>
            <a:r>
              <a:rPr lang="en-US" sz="3600" dirty="0">
                <a:solidFill>
                  <a:schemeClr val="bg1"/>
                </a:solidFill>
              </a:rPr>
              <a:t> 	2. To the Greeks, this meant to know facts, but these facts may or may not affect one's conduct. To the Jew, true know-ledge always manifested itself in one's conduct. One did not “know” something until that fact had a practical outworking in his life.</a:t>
            </a:r>
          </a:p>
          <a:p>
            <a:endParaRPr lang="en-US" sz="3600" dirty="0">
              <a:solidFill>
                <a:schemeClr val="bg1"/>
              </a:solidFill>
            </a:endParaRPr>
          </a:p>
        </p:txBody>
      </p:sp>
    </p:spTree>
    <p:extLst>
      <p:ext uri="{BB962C8B-B14F-4D97-AF65-F5344CB8AC3E}">
        <p14:creationId xmlns:p14="http://schemas.microsoft.com/office/powerpoint/2010/main" val="32876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 calcmode="lin" valueType="num">
                                      <p:cBhvr additive="base">
                                        <p:cTn id="1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 calcmode="lin" valueType="num">
                                      <p:cBhvr additive="base">
                                        <p:cTn id="1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B5E8DD-D3AD-2965-5DC7-94AA5F7E1AC1}"/>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4F04215B-559C-3403-8313-2338A18D6A54}"/>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65E3A7A4-1937-6956-897B-887650EC6F3A}"/>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
        <p:nvSpPr>
          <p:cNvPr id="6" name="TextBox 5">
            <a:extLst>
              <a:ext uri="{FF2B5EF4-FFF2-40B4-BE49-F238E27FC236}">
                <a16:creationId xmlns:a16="http://schemas.microsoft.com/office/drawing/2014/main" id="{2084078B-0D4B-1CE8-11D7-DD0D93B556BD}"/>
              </a:ext>
            </a:extLst>
          </p:cNvPr>
          <p:cNvSpPr txBox="1"/>
          <p:nvPr/>
        </p:nvSpPr>
        <p:spPr>
          <a:xfrm>
            <a:off x="199176" y="136525"/>
            <a:ext cx="11778559" cy="5139869"/>
          </a:xfrm>
          <a:prstGeom prst="rect">
            <a:avLst/>
          </a:prstGeom>
          <a:noFill/>
        </p:spPr>
        <p:txBody>
          <a:bodyPr wrap="square">
            <a:spAutoFit/>
          </a:bodyPr>
          <a:lstStyle/>
          <a:p>
            <a:r>
              <a:rPr lang="en-US" sz="4800" b="1" dirty="0">
                <a:solidFill>
                  <a:schemeClr val="bg1"/>
                </a:solidFill>
              </a:rPr>
              <a:t>Example: MATTHEW 1:23-25</a:t>
            </a:r>
          </a:p>
          <a:p>
            <a:r>
              <a:rPr lang="en-US" sz="4000" dirty="0">
                <a:solidFill>
                  <a:schemeClr val="bg1"/>
                </a:solidFill>
              </a:rPr>
              <a:t>	</a:t>
            </a:r>
            <a:r>
              <a:rPr lang="en-US" sz="4000" i="1" dirty="0">
                <a:solidFill>
                  <a:schemeClr val="bg1"/>
                </a:solidFill>
              </a:rPr>
              <a:t>Behold, a virgin shall be with child, and shall bring forth a son, and they shall call his name Emmanuel, which being interpreted is, God with us. 24 Then Joseph being raised from sleep did as the angel of the Lord had bidden him, and took unto him his wife: 25 And </a:t>
            </a:r>
            <a:r>
              <a:rPr lang="en-US" sz="4000" i="1" u="sng" dirty="0">
                <a:solidFill>
                  <a:schemeClr val="bg1"/>
                </a:solidFill>
              </a:rPr>
              <a:t>knew her not till she had brought forth her firstborn son</a:t>
            </a:r>
            <a:r>
              <a:rPr lang="en-US" sz="4000" i="1" dirty="0">
                <a:solidFill>
                  <a:schemeClr val="bg1"/>
                </a:solidFill>
              </a:rPr>
              <a:t>: and he called his name JESUS. </a:t>
            </a:r>
          </a:p>
        </p:txBody>
      </p:sp>
    </p:spTree>
    <p:extLst>
      <p:ext uri="{BB962C8B-B14F-4D97-AF65-F5344CB8AC3E}">
        <p14:creationId xmlns:p14="http://schemas.microsoft.com/office/powerpoint/2010/main" val="380953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0C7518-27C6-5F56-FAEC-767FBDC308CF}"/>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CAB9F123-C694-E2D2-4E85-FB1503048635}"/>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B330E0C9-DBB2-C5C3-2DCF-4F6730A02FEB}"/>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
        <p:nvSpPr>
          <p:cNvPr id="6" name="TextBox 5">
            <a:extLst>
              <a:ext uri="{FF2B5EF4-FFF2-40B4-BE49-F238E27FC236}">
                <a16:creationId xmlns:a16="http://schemas.microsoft.com/office/drawing/2014/main" id="{B9ACCB15-2C76-B66F-CCBF-FDAEF0C56FB8}"/>
              </a:ext>
            </a:extLst>
          </p:cNvPr>
          <p:cNvSpPr txBox="1"/>
          <p:nvPr/>
        </p:nvSpPr>
        <p:spPr>
          <a:xfrm>
            <a:off x="208230" y="136526"/>
            <a:ext cx="11769505" cy="5755422"/>
          </a:xfrm>
          <a:prstGeom prst="rect">
            <a:avLst/>
          </a:prstGeom>
          <a:noFill/>
        </p:spPr>
        <p:txBody>
          <a:bodyPr wrap="square">
            <a:spAutoFit/>
          </a:bodyPr>
          <a:lstStyle/>
          <a:p>
            <a:r>
              <a:rPr lang="en-US" sz="4800" b="1" dirty="0">
                <a:solidFill>
                  <a:schemeClr val="bg1"/>
                </a:solidFill>
              </a:rPr>
              <a:t>Example: MATTHEW 7:21</a:t>
            </a:r>
          </a:p>
          <a:p>
            <a:r>
              <a:rPr lang="en-US" sz="4000" i="1" dirty="0">
                <a:solidFill>
                  <a:schemeClr val="bg1"/>
                </a:solidFill>
              </a:rPr>
              <a:t>	Not every one that saith unto me, Lord, Lord, shall enter into the kingdom of heaven; but he that doeth the will of my Father which is in heaven. 22 Many will say to me in that day, Lord, Lord, have we not prophesied in thy name? and in thy name have cast out devils? and in thy name done many wonderful works? 23 And then will I profess unto them, </a:t>
            </a:r>
            <a:r>
              <a:rPr lang="en-US" sz="4000" i="1" u="sng" dirty="0">
                <a:solidFill>
                  <a:schemeClr val="bg1"/>
                </a:solidFill>
              </a:rPr>
              <a:t>I never knew you</a:t>
            </a:r>
            <a:r>
              <a:rPr lang="en-US" sz="4000" i="1" dirty="0">
                <a:solidFill>
                  <a:schemeClr val="bg1"/>
                </a:solidFill>
              </a:rPr>
              <a:t>: depart from me, ye that work iniquity.</a:t>
            </a:r>
          </a:p>
        </p:txBody>
      </p:sp>
    </p:spTree>
    <p:extLst>
      <p:ext uri="{BB962C8B-B14F-4D97-AF65-F5344CB8AC3E}">
        <p14:creationId xmlns:p14="http://schemas.microsoft.com/office/powerpoint/2010/main" val="181339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C01DBB-85FE-B52B-FEA5-F25ECA848778}"/>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64FDFBEA-169F-7E7F-5528-73BD0AC781CC}"/>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0E81DB72-0364-35C6-3601-FADCDA0AB60E}"/>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
        <p:nvSpPr>
          <p:cNvPr id="6" name="TextBox 5">
            <a:extLst>
              <a:ext uri="{FF2B5EF4-FFF2-40B4-BE49-F238E27FC236}">
                <a16:creationId xmlns:a16="http://schemas.microsoft.com/office/drawing/2014/main" id="{D15EFFD2-B2F9-0FE9-BC66-934CDC9CB982}"/>
              </a:ext>
            </a:extLst>
          </p:cNvPr>
          <p:cNvSpPr txBox="1"/>
          <p:nvPr/>
        </p:nvSpPr>
        <p:spPr>
          <a:xfrm>
            <a:off x="135802" y="136525"/>
            <a:ext cx="11914360" cy="6309420"/>
          </a:xfrm>
          <a:prstGeom prst="rect">
            <a:avLst/>
          </a:prstGeom>
          <a:noFill/>
        </p:spPr>
        <p:txBody>
          <a:bodyPr wrap="square">
            <a:spAutoFit/>
          </a:bodyPr>
          <a:lstStyle/>
          <a:p>
            <a:r>
              <a:rPr lang="en-US" sz="4400" b="1" dirty="0">
                <a:solidFill>
                  <a:schemeClr val="bg1"/>
                </a:solidFill>
              </a:rPr>
              <a:t>Example: EXODUS 3:7-9</a:t>
            </a:r>
          </a:p>
          <a:p>
            <a:r>
              <a:rPr lang="en-US" sz="3600" i="1" dirty="0">
                <a:solidFill>
                  <a:schemeClr val="bg1"/>
                </a:solidFill>
              </a:rPr>
              <a:t>	And the LORD said, I have surely seen the affliction of my people which are in Egypt, and have heard their cry by reason of their taskmasters; for I know their sorrows; And I am come down to deliver them out of the hand of the Egyptians, and to bring them up out of that land unto a good land… </a:t>
            </a:r>
          </a:p>
          <a:p>
            <a:r>
              <a:rPr lang="en-US" sz="3600" i="1" dirty="0">
                <a:solidFill>
                  <a:schemeClr val="bg1"/>
                </a:solidFill>
              </a:rPr>
              <a:t>	9 Now therefore, behold, the cry of the children of Israel is come unto me: and I have also seen the oppression wherewith the Egyptians oppress them. 10 Come now therefore, and I will send thee unto Pharaoh, that thou mayest bring forth my people the children of Israel out of Egypt.</a:t>
            </a:r>
          </a:p>
        </p:txBody>
      </p:sp>
    </p:spTree>
    <p:extLst>
      <p:ext uri="{BB962C8B-B14F-4D97-AF65-F5344CB8AC3E}">
        <p14:creationId xmlns:p14="http://schemas.microsoft.com/office/powerpoint/2010/main" val="142176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1-26-2025</a:t>
            </a:r>
          </a:p>
        </p:txBody>
      </p:sp>
      <p:sp>
        <p:nvSpPr>
          <p:cNvPr id="3" name="Slide Number Placeholder 2"/>
          <p:cNvSpPr>
            <a:spLocks noGrp="1"/>
          </p:cNvSpPr>
          <p:nvPr>
            <p:ph type="sldNum" sz="quarter" idx="11"/>
          </p:nvPr>
        </p:nvSpPr>
        <p:spPr/>
        <p:txBody>
          <a:bodyPr/>
          <a:lstStyle/>
          <a:p>
            <a:fld id="{2E5FCB01-2E63-4ABD-B29D-8AF15FC93DCB}" type="slidenum">
              <a:rPr lang="en-US" smtClean="0"/>
              <a:t>17</a:t>
            </a:fld>
            <a:endParaRPr lang="en-US"/>
          </a:p>
        </p:txBody>
      </p:sp>
      <p:sp>
        <p:nvSpPr>
          <p:cNvPr id="4" name="Footer Placeholder 3"/>
          <p:cNvSpPr>
            <a:spLocks noGrp="1"/>
          </p:cNvSpPr>
          <p:nvPr>
            <p:ph type="ftr" sz="quarter" idx="12"/>
          </p:nvPr>
        </p:nvSpPr>
        <p:spPr/>
        <p:txBody>
          <a:bodyPr/>
          <a:lstStyle/>
          <a:p>
            <a:r>
              <a:rPr lang="en-US"/>
              <a:t>The Open Book 3</a:t>
            </a:r>
          </a:p>
        </p:txBody>
      </p:sp>
      <p:sp>
        <p:nvSpPr>
          <p:cNvPr id="5" name="Rectangle 4"/>
          <p:cNvSpPr/>
          <p:nvPr/>
        </p:nvSpPr>
        <p:spPr>
          <a:xfrm>
            <a:off x="307817" y="289710"/>
            <a:ext cx="11497901" cy="4524315"/>
          </a:xfrm>
          <a:prstGeom prst="rect">
            <a:avLst/>
          </a:prstGeom>
        </p:spPr>
        <p:txBody>
          <a:bodyPr wrap="square">
            <a:spAutoFit/>
          </a:bodyPr>
          <a:lstStyle/>
          <a:p>
            <a:r>
              <a:rPr lang="en-US" sz="4800" b="1" dirty="0">
                <a:solidFill>
                  <a:schemeClr val="bg1"/>
                </a:solidFill>
              </a:rPr>
              <a:t>CHRIST.IS.THE.MYSTERY</a:t>
            </a:r>
          </a:p>
          <a:p>
            <a:r>
              <a:rPr lang="en-US" sz="4000" dirty="0">
                <a:solidFill>
                  <a:schemeClr val="bg1"/>
                </a:solidFill>
              </a:rPr>
              <a:t>	291  Same as in the days of Christ, </a:t>
            </a:r>
            <a:r>
              <a:rPr lang="en-US" sz="4000" u="sng" dirty="0">
                <a:solidFill>
                  <a:schemeClr val="bg1"/>
                </a:solidFill>
              </a:rPr>
              <a:t>God holds the key to this revelation of Christ, Himself</a:t>
            </a:r>
            <a:r>
              <a:rPr lang="en-US" sz="4000" dirty="0">
                <a:solidFill>
                  <a:schemeClr val="bg1"/>
                </a:solidFill>
              </a:rPr>
              <a:t>. You believe that? [Congregation says, "Amen."] Schools of theology can never find It. Jesus said so. If you want to read it now, in Matt. 11:25 and 27.</a:t>
            </a:r>
          </a:p>
          <a:p>
            <a:pPr algn="r"/>
            <a:r>
              <a:rPr lang="en-US" sz="4000" dirty="0">
                <a:solidFill>
                  <a:schemeClr val="bg1"/>
                </a:solidFill>
              </a:rPr>
              <a:t>63-0728</a:t>
            </a:r>
          </a:p>
        </p:txBody>
      </p:sp>
    </p:spTree>
    <p:extLst>
      <p:ext uri="{BB962C8B-B14F-4D97-AF65-F5344CB8AC3E}">
        <p14:creationId xmlns:p14="http://schemas.microsoft.com/office/powerpoint/2010/main" val="117103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087" y="0"/>
            <a:ext cx="11823826" cy="6247864"/>
          </a:xfrm>
          <a:prstGeom prst="rect">
            <a:avLst/>
          </a:prstGeom>
        </p:spPr>
        <p:txBody>
          <a:bodyPr wrap="square">
            <a:spAutoFit/>
          </a:bodyPr>
          <a:lstStyle/>
          <a:p>
            <a:r>
              <a:rPr lang="en-US" sz="4800" b="1" dirty="0">
                <a:solidFill>
                  <a:schemeClr val="bg1"/>
                </a:solidFill>
              </a:rPr>
              <a:t>THE.FIRST.SEAL</a:t>
            </a:r>
            <a:r>
              <a:rPr lang="en-US" sz="4000" b="1" dirty="0">
                <a:solidFill>
                  <a:schemeClr val="bg1"/>
                </a:solidFill>
              </a:rPr>
              <a:t>   </a:t>
            </a:r>
          </a:p>
          <a:p>
            <a:r>
              <a:rPr lang="en-US" sz="4000" dirty="0">
                <a:solidFill>
                  <a:schemeClr val="bg1"/>
                </a:solidFill>
              </a:rPr>
              <a:t>	122-2  And now, the Lamb is standing now tonight as we enter into this 6th chapter; He's got the Book in His hand and starting to reveal it. </a:t>
            </a:r>
          </a:p>
          <a:p>
            <a:r>
              <a:rPr lang="en-US" sz="4000" dirty="0">
                <a:solidFill>
                  <a:schemeClr val="bg1"/>
                </a:solidFill>
              </a:rPr>
              <a:t>	And I hope that people are spiritual. I would've had a horrible mistake on that if it hadn't been about twelve o'clock today when the Holy Spirit came in the room and corrected me on something that I was writing down to say, taking it from an old context.</a:t>
            </a:r>
          </a:p>
          <a:p>
            <a:pPr algn="r"/>
            <a:r>
              <a:rPr lang="en-US" sz="3200" dirty="0">
                <a:solidFill>
                  <a:schemeClr val="bg1"/>
                </a:solidFill>
              </a:rPr>
              <a:t>63-0318</a:t>
            </a:r>
          </a:p>
        </p:txBody>
      </p:sp>
      <p:sp>
        <p:nvSpPr>
          <p:cNvPr id="3" name="Date Placeholder 2"/>
          <p:cNvSpPr>
            <a:spLocks noGrp="1"/>
          </p:cNvSpPr>
          <p:nvPr>
            <p:ph type="dt" sz="half" idx="10"/>
          </p:nvPr>
        </p:nvSpPr>
        <p:spPr/>
        <p:txBody>
          <a:bodyPr/>
          <a:lstStyle/>
          <a:p>
            <a:pPr>
              <a:defRPr/>
            </a:pPr>
            <a:r>
              <a:rPr lang="en-US"/>
              <a:t>1-26-2025</a:t>
            </a:r>
          </a:p>
        </p:txBody>
      </p:sp>
      <p:sp>
        <p:nvSpPr>
          <p:cNvPr id="5" name="Slide Number Placeholder 4"/>
          <p:cNvSpPr>
            <a:spLocks noGrp="1"/>
          </p:cNvSpPr>
          <p:nvPr>
            <p:ph type="sldNum" sz="quarter" idx="11"/>
          </p:nvPr>
        </p:nvSpPr>
        <p:spPr/>
        <p:txBody>
          <a:bodyPr/>
          <a:lstStyle/>
          <a:p>
            <a:pPr>
              <a:defRPr/>
            </a:pPr>
            <a:fld id="{D7BFC005-FFFF-4EF2-95C8-5B6BD5F357BB}" type="slidenum">
              <a:rPr lang="en-US" smtClean="0"/>
              <a:pPr>
                <a:defRPr/>
              </a:pPr>
              <a:t>18</a:t>
            </a:fld>
            <a:endParaRPr lang="en-US"/>
          </a:p>
        </p:txBody>
      </p:sp>
      <p:sp>
        <p:nvSpPr>
          <p:cNvPr id="4" name="Footer Placeholder 3"/>
          <p:cNvSpPr>
            <a:spLocks noGrp="1"/>
          </p:cNvSpPr>
          <p:nvPr>
            <p:ph type="ftr" sz="quarter" idx="12"/>
          </p:nvPr>
        </p:nvSpPr>
        <p:spPr/>
        <p:txBody>
          <a:bodyPr/>
          <a:lstStyle/>
          <a:p>
            <a:pPr>
              <a:defRPr/>
            </a:pPr>
            <a:r>
              <a:rPr lang="en-US"/>
              <a:t>The Open Book 3</a:t>
            </a:r>
          </a:p>
        </p:txBody>
      </p:sp>
    </p:spTree>
    <p:extLst>
      <p:ext uri="{BB962C8B-B14F-4D97-AF65-F5344CB8AC3E}">
        <p14:creationId xmlns:p14="http://schemas.microsoft.com/office/powerpoint/2010/main" val="236099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idx="1"/>
          </p:nvPr>
        </p:nvSpPr>
        <p:spPr>
          <a:xfrm>
            <a:off x="135803" y="136525"/>
            <a:ext cx="11850986" cy="7102475"/>
          </a:xfrm>
          <a:prstGeom prst="rect">
            <a:avLst/>
          </a:prstGeom>
        </p:spPr>
        <p:txBody>
          <a:bodyPr/>
          <a:lstStyle/>
          <a:p>
            <a:pPr eaLnBrk="1" hangingPunct="1">
              <a:buFont typeface="Wingdings" pitchFamily="2" charset="2"/>
              <a:buNone/>
              <a:defRPr/>
            </a:pPr>
            <a:r>
              <a:rPr lang="en-US" sz="4800" b="1" dirty="0">
                <a:solidFill>
                  <a:schemeClr val="bg1"/>
                </a:solidFill>
                <a:latin typeface="+mj-lt"/>
              </a:rPr>
              <a:t>TRYING.TO.DO.GOD.A.SERVICE</a:t>
            </a:r>
            <a:br>
              <a:rPr lang="en-US" sz="4000" dirty="0">
                <a:solidFill>
                  <a:schemeClr val="bg1"/>
                </a:solidFill>
                <a:latin typeface="+mj-lt"/>
              </a:rPr>
            </a:br>
            <a:r>
              <a:rPr lang="en-US" sz="4000" dirty="0">
                <a:solidFill>
                  <a:schemeClr val="bg1"/>
                </a:solidFill>
                <a:latin typeface="+mj-lt"/>
              </a:rPr>
              <a:t>	220 But now is the </a:t>
            </a:r>
            <a:r>
              <a:rPr lang="en-US" sz="4000" u="sng" dirty="0">
                <a:solidFill>
                  <a:schemeClr val="bg1"/>
                </a:solidFill>
                <a:latin typeface="+mj-lt"/>
              </a:rPr>
              <a:t>Bride-calling</a:t>
            </a:r>
            <a:r>
              <a:rPr lang="en-US" sz="4000" dirty="0">
                <a:solidFill>
                  <a:schemeClr val="bg1"/>
                </a:solidFill>
                <a:latin typeface="+mj-lt"/>
              </a:rPr>
              <a:t>, when the Seven Seals has been opened, now when the complete things that the reformers left has to be opened; and only Malachi 4 can do that, because it takes </a:t>
            </a:r>
            <a:r>
              <a:rPr lang="en-US" sz="4000" u="sng" dirty="0">
                <a:solidFill>
                  <a:schemeClr val="bg1"/>
                </a:solidFill>
                <a:latin typeface="+mj-lt"/>
              </a:rPr>
              <a:t>the revelation straight from God to an individual to do so</a:t>
            </a:r>
            <a:r>
              <a:rPr lang="en-US" sz="4000" dirty="0">
                <a:solidFill>
                  <a:schemeClr val="bg1"/>
                </a:solidFill>
                <a:latin typeface="+mj-lt"/>
              </a:rPr>
              <a:t>. It can't come to a group, never did. </a:t>
            </a:r>
          </a:p>
          <a:p>
            <a:pPr eaLnBrk="1" hangingPunct="1">
              <a:buFont typeface="Wingdings" pitchFamily="2" charset="2"/>
              <a:buNone/>
              <a:defRPr/>
            </a:pPr>
            <a:r>
              <a:rPr lang="en-US" sz="4000" dirty="0">
                <a:solidFill>
                  <a:schemeClr val="bg1"/>
                </a:solidFill>
                <a:latin typeface="+mj-lt"/>
              </a:rPr>
              <a:t>		One man! That's what God promised in the shadows of the coming for His Bride, an Eliezer. </a:t>
            </a:r>
          </a:p>
          <a:p>
            <a:pPr>
              <a:buNone/>
              <a:defRPr/>
            </a:pPr>
            <a:r>
              <a:rPr lang="en-US" sz="3600" dirty="0">
                <a:solidFill>
                  <a:schemeClr val="bg1"/>
                </a:solidFill>
                <a:latin typeface="+mj-lt"/>
              </a:rPr>
              <a:t>												65-1127</a:t>
            </a:r>
          </a:p>
        </p:txBody>
      </p:sp>
      <p:sp>
        <p:nvSpPr>
          <p:cNvPr id="2" name="Date Placeholder 1"/>
          <p:cNvSpPr>
            <a:spLocks noGrp="1"/>
          </p:cNvSpPr>
          <p:nvPr>
            <p:ph type="dt" sz="half" idx="10"/>
          </p:nvPr>
        </p:nvSpPr>
        <p:spPr/>
        <p:txBody>
          <a:bodyPr/>
          <a:lstStyle/>
          <a:p>
            <a:pPr>
              <a:defRPr/>
            </a:pPr>
            <a:r>
              <a:rPr lang="en-US"/>
              <a:t>1-26-2025</a:t>
            </a:r>
          </a:p>
        </p:txBody>
      </p:sp>
      <p:sp>
        <p:nvSpPr>
          <p:cNvPr id="4" name="Slide Number Placeholder 3"/>
          <p:cNvSpPr>
            <a:spLocks noGrp="1"/>
          </p:cNvSpPr>
          <p:nvPr>
            <p:ph type="sldNum" sz="quarter" idx="11"/>
          </p:nvPr>
        </p:nvSpPr>
        <p:spPr/>
        <p:txBody>
          <a:bodyPr/>
          <a:lstStyle/>
          <a:p>
            <a:pPr>
              <a:defRPr/>
            </a:pPr>
            <a:fld id="{D8530651-21A1-43F1-95AF-6DF2B6468398}" type="slidenum">
              <a:rPr lang="en-US" smtClean="0"/>
              <a:pPr>
                <a:defRPr/>
              </a:pPr>
              <a:t>19</a:t>
            </a:fld>
            <a:endParaRPr lang="en-US"/>
          </a:p>
        </p:txBody>
      </p:sp>
      <p:sp>
        <p:nvSpPr>
          <p:cNvPr id="3" name="Footer Placeholder 2"/>
          <p:cNvSpPr>
            <a:spLocks noGrp="1"/>
          </p:cNvSpPr>
          <p:nvPr>
            <p:ph type="ftr" sz="quarter" idx="12"/>
          </p:nvPr>
        </p:nvSpPr>
        <p:spPr/>
        <p:txBody>
          <a:bodyPr/>
          <a:lstStyle/>
          <a:p>
            <a:pPr>
              <a:defRPr/>
            </a:pPr>
            <a:r>
              <a:rPr lang="en-US"/>
              <a:t>The Open Book 3</a:t>
            </a:r>
          </a:p>
        </p:txBody>
      </p:sp>
    </p:spTree>
    <p:extLst>
      <p:ext uri="{BB962C8B-B14F-4D97-AF65-F5344CB8AC3E}">
        <p14:creationId xmlns:p14="http://schemas.microsoft.com/office/powerpoint/2010/main" val="423260393"/>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244443" y="178742"/>
            <a:ext cx="4309450" cy="5121375"/>
          </a:xfrm>
          <a:ln>
            <a:noFill/>
          </a:ln>
        </p:spPr>
        <p:txBody>
          <a:bodyPr/>
          <a:lstStyle/>
          <a:p>
            <a:r>
              <a:rPr lang="en-US" sz="4400" noProof="0" dirty="0"/>
              <a:t>Birthdays &amp; Anniversaries</a:t>
            </a:r>
            <a:br>
              <a:rPr lang="en-US" sz="4400" noProof="0" dirty="0"/>
            </a:br>
            <a:r>
              <a:rPr lang="en-US" sz="4400" noProof="0" dirty="0"/>
              <a:t>in </a:t>
            </a:r>
            <a:br>
              <a:rPr lang="en-US" sz="4400" noProof="0" dirty="0"/>
            </a:br>
            <a:r>
              <a:rPr lang="en-US" sz="4400" noProof="0" dirty="0"/>
              <a:t>January</a:t>
            </a:r>
            <a:endParaRPr lang="en-US" sz="4400" dirty="0"/>
          </a:p>
        </p:txBody>
      </p:sp>
      <p:sp>
        <p:nvSpPr>
          <p:cNvPr id="2" name="Slide Number Placeholder 1">
            <a:extLst>
              <a:ext uri="{FF2B5EF4-FFF2-40B4-BE49-F238E27FC236}">
                <a16:creationId xmlns:a16="http://schemas.microsoft.com/office/drawing/2014/main" id="{00490171-2859-5322-0F76-C05597544FBD}"/>
              </a:ext>
            </a:extLst>
          </p:cNvPr>
          <p:cNvSpPr>
            <a:spLocks noGrp="1"/>
          </p:cNvSpPr>
          <p:nvPr>
            <p:ph type="sldNum" sz="quarter" idx="4"/>
          </p:nvPr>
        </p:nvSpPr>
        <p:spPr/>
        <p:txBody>
          <a:bodyPr/>
          <a:lstStyle/>
          <a:p>
            <a:fld id="{EA87306C-81BA-4795-A5CA-9392456A8C1E}" type="slidenum">
              <a:rPr lang="en-US" smtClean="0"/>
              <a:pPr/>
              <a:t>2</a:t>
            </a:fld>
            <a:endParaRPr lang="en-US" dirty="0"/>
          </a:p>
        </p:txBody>
      </p:sp>
      <p:sp>
        <p:nvSpPr>
          <p:cNvPr id="3" name="Date Placeholder 2">
            <a:extLst>
              <a:ext uri="{FF2B5EF4-FFF2-40B4-BE49-F238E27FC236}">
                <a16:creationId xmlns:a16="http://schemas.microsoft.com/office/drawing/2014/main" id="{47916D34-5913-6531-F46A-ABA215EA4712}"/>
              </a:ext>
            </a:extLst>
          </p:cNvPr>
          <p:cNvSpPr>
            <a:spLocks noGrp="1"/>
          </p:cNvSpPr>
          <p:nvPr>
            <p:ph type="dt" sz="half" idx="2"/>
          </p:nvPr>
        </p:nvSpPr>
        <p:spPr/>
        <p:txBody>
          <a:bodyPr/>
          <a:lstStyle/>
          <a:p>
            <a:r>
              <a:rPr lang="en-US"/>
              <a:t>1-26-2025</a:t>
            </a:r>
            <a:endParaRPr lang="en-US" dirty="0"/>
          </a:p>
        </p:txBody>
      </p:sp>
      <p:sp>
        <p:nvSpPr>
          <p:cNvPr id="4" name="Footer Placeholder 3">
            <a:extLst>
              <a:ext uri="{FF2B5EF4-FFF2-40B4-BE49-F238E27FC236}">
                <a16:creationId xmlns:a16="http://schemas.microsoft.com/office/drawing/2014/main" id="{965B1A60-1F3F-EE68-7902-39B38CF5BF06}"/>
              </a:ext>
            </a:extLst>
          </p:cNvPr>
          <p:cNvSpPr>
            <a:spLocks noGrp="1"/>
          </p:cNvSpPr>
          <p:nvPr>
            <p:ph type="ftr" sz="quarter" idx="3"/>
          </p:nvPr>
        </p:nvSpPr>
        <p:spPr/>
        <p:txBody>
          <a:bodyPr/>
          <a:lstStyle/>
          <a:p>
            <a:r>
              <a:rPr lang="en-US"/>
              <a:t>The Open Book 3</a:t>
            </a:r>
            <a:endParaRPr lang="en-US" dirty="0"/>
          </a:p>
        </p:txBody>
      </p:sp>
      <p:sp>
        <p:nvSpPr>
          <p:cNvPr id="5" name="TextBox 4">
            <a:extLst>
              <a:ext uri="{FF2B5EF4-FFF2-40B4-BE49-F238E27FC236}">
                <a16:creationId xmlns:a16="http://schemas.microsoft.com/office/drawing/2014/main" id="{9C079387-D027-4ADA-0ADF-60FAD6042194}"/>
              </a:ext>
            </a:extLst>
          </p:cNvPr>
          <p:cNvSpPr txBox="1"/>
          <p:nvPr/>
        </p:nvSpPr>
        <p:spPr>
          <a:xfrm>
            <a:off x="5166483" y="811476"/>
            <a:ext cx="7229865" cy="5016758"/>
          </a:xfrm>
          <a:prstGeom prst="rect">
            <a:avLst/>
          </a:prstGeom>
          <a:noFill/>
        </p:spPr>
        <p:txBody>
          <a:bodyPr wrap="square" rtlCol="0">
            <a:spAutoFit/>
          </a:bodyPr>
          <a:lstStyle/>
          <a:p>
            <a:r>
              <a:rPr lang="en-US" sz="4000" dirty="0">
                <a:solidFill>
                  <a:schemeClr val="bg1"/>
                </a:solidFill>
                <a:latin typeface="Candara" panose="020E0502030303020204" pitchFamily="34" charset="0"/>
              </a:rPr>
              <a:t>Jan. 27</a:t>
            </a:r>
            <a:r>
              <a:rPr lang="en-US" sz="4000" baseline="30000" dirty="0">
                <a:solidFill>
                  <a:schemeClr val="bg1"/>
                </a:solidFill>
                <a:latin typeface="Candara" panose="020E0502030303020204" pitchFamily="34" charset="0"/>
              </a:rPr>
              <a:t>th</a:t>
            </a:r>
            <a:r>
              <a:rPr lang="en-US" sz="4000" dirty="0">
                <a:solidFill>
                  <a:schemeClr val="bg1"/>
                </a:solidFill>
                <a:latin typeface="Candara" panose="020E0502030303020204" pitchFamily="34" charset="0"/>
              </a:rPr>
              <a:t> </a:t>
            </a:r>
            <a:r>
              <a:rPr lang="en-US" sz="4000" dirty="0" err="1">
                <a:solidFill>
                  <a:schemeClr val="bg1"/>
                </a:solidFill>
                <a:latin typeface="Candara" panose="020E0502030303020204" pitchFamily="34" charset="0"/>
              </a:rPr>
              <a:t>Chenelle</a:t>
            </a:r>
            <a:r>
              <a:rPr lang="en-US" sz="4000" dirty="0">
                <a:solidFill>
                  <a:schemeClr val="bg1"/>
                </a:solidFill>
                <a:latin typeface="Candara" panose="020E0502030303020204" pitchFamily="34" charset="0"/>
              </a:rPr>
              <a:t> Brown</a:t>
            </a:r>
          </a:p>
          <a:p>
            <a:r>
              <a:rPr lang="en-US" sz="4000" dirty="0">
                <a:solidFill>
                  <a:schemeClr val="bg1"/>
                </a:solidFill>
                <a:latin typeface="Candara" panose="020E0502030303020204" pitchFamily="34" charset="0"/>
              </a:rPr>
              <a:t>	Jace Botha</a:t>
            </a:r>
          </a:p>
          <a:p>
            <a:r>
              <a:rPr lang="en-US" sz="4000" dirty="0">
                <a:solidFill>
                  <a:schemeClr val="bg1"/>
                </a:solidFill>
                <a:latin typeface="Candara" panose="020E0502030303020204" pitchFamily="34" charset="0"/>
              </a:rPr>
              <a:t>Jan. 29</a:t>
            </a:r>
            <a:r>
              <a:rPr lang="en-US" sz="4000" baseline="30000" dirty="0">
                <a:solidFill>
                  <a:schemeClr val="bg1"/>
                </a:solidFill>
                <a:latin typeface="Candara" panose="020E0502030303020204" pitchFamily="34" charset="0"/>
              </a:rPr>
              <a:t>th</a:t>
            </a:r>
            <a:r>
              <a:rPr lang="en-US" sz="4000" dirty="0">
                <a:solidFill>
                  <a:schemeClr val="bg1"/>
                </a:solidFill>
                <a:latin typeface="Candara" panose="020E0502030303020204" pitchFamily="34" charset="0"/>
              </a:rPr>
              <a:t> Keith Buchanan</a:t>
            </a:r>
          </a:p>
          <a:p>
            <a:r>
              <a:rPr lang="en-US" sz="4000" dirty="0">
                <a:solidFill>
                  <a:schemeClr val="bg1"/>
                </a:solidFill>
                <a:latin typeface="Candara" panose="020E0502030303020204" pitchFamily="34" charset="0"/>
              </a:rPr>
              <a:t>Jan. 30</a:t>
            </a:r>
            <a:r>
              <a:rPr lang="en-US" sz="4000" baseline="30000" dirty="0">
                <a:solidFill>
                  <a:schemeClr val="bg1"/>
                </a:solidFill>
                <a:latin typeface="Candara" panose="020E0502030303020204" pitchFamily="34" charset="0"/>
              </a:rPr>
              <a:t>th</a:t>
            </a:r>
            <a:r>
              <a:rPr lang="en-US" sz="4000" dirty="0">
                <a:solidFill>
                  <a:schemeClr val="bg1"/>
                </a:solidFill>
                <a:latin typeface="Candara" panose="020E0502030303020204" pitchFamily="34" charset="0"/>
              </a:rPr>
              <a:t> Sabrina Stevens</a:t>
            </a:r>
          </a:p>
          <a:p>
            <a:r>
              <a:rPr lang="en-US" sz="4000" dirty="0">
                <a:solidFill>
                  <a:schemeClr val="bg1"/>
                </a:solidFill>
                <a:latin typeface="Candara" panose="020E0502030303020204" pitchFamily="34" charset="0"/>
              </a:rPr>
              <a:t>Jan. 31</a:t>
            </a:r>
            <a:r>
              <a:rPr lang="en-US" sz="4000" baseline="30000" dirty="0">
                <a:solidFill>
                  <a:schemeClr val="bg1"/>
                </a:solidFill>
                <a:latin typeface="Candara" panose="020E0502030303020204" pitchFamily="34" charset="0"/>
              </a:rPr>
              <a:t>st</a:t>
            </a:r>
            <a:r>
              <a:rPr lang="en-US" sz="4000" dirty="0">
                <a:solidFill>
                  <a:schemeClr val="bg1"/>
                </a:solidFill>
                <a:latin typeface="Candara" panose="020E0502030303020204" pitchFamily="34" charset="0"/>
              </a:rPr>
              <a:t> Brian McCall,</a:t>
            </a:r>
          </a:p>
          <a:p>
            <a:r>
              <a:rPr lang="en-US" sz="4000" dirty="0">
                <a:solidFill>
                  <a:schemeClr val="bg1"/>
                </a:solidFill>
                <a:latin typeface="Candara" panose="020E0502030303020204" pitchFamily="34" charset="0"/>
              </a:rPr>
              <a:t>	Katherine Pritchard</a:t>
            </a:r>
          </a:p>
          <a:p>
            <a:r>
              <a:rPr lang="en-US" sz="4000" dirty="0">
                <a:solidFill>
                  <a:schemeClr val="bg1"/>
                </a:solidFill>
                <a:latin typeface="Candara" panose="020E0502030303020204" pitchFamily="34" charset="0"/>
              </a:rPr>
              <a:t>Feb. 1</a:t>
            </a:r>
            <a:r>
              <a:rPr lang="en-US" sz="4000" baseline="30000" dirty="0">
                <a:solidFill>
                  <a:schemeClr val="bg1"/>
                </a:solidFill>
                <a:latin typeface="Candara" panose="020E0502030303020204" pitchFamily="34" charset="0"/>
              </a:rPr>
              <a:t>st</a:t>
            </a:r>
            <a:r>
              <a:rPr lang="en-US" sz="4000" dirty="0">
                <a:solidFill>
                  <a:schemeClr val="bg1"/>
                </a:solidFill>
                <a:latin typeface="Candara" panose="020E0502030303020204" pitchFamily="34" charset="0"/>
              </a:rPr>
              <a:t> Levin Guinn</a:t>
            </a:r>
          </a:p>
          <a:p>
            <a:endParaRPr lang="en-US" sz="4000" dirty="0">
              <a:solidFill>
                <a:schemeClr val="bg1"/>
              </a:solidFill>
              <a:latin typeface="Candara" panose="020E0502030303020204" pitchFamily="34" charset="0"/>
            </a:endParaRPr>
          </a:p>
        </p:txBody>
      </p:sp>
    </p:spTree>
    <p:extLst>
      <p:ext uri="{BB962C8B-B14F-4D97-AF65-F5344CB8AC3E}">
        <p14:creationId xmlns:p14="http://schemas.microsoft.com/office/powerpoint/2010/main" val="65465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144856" y="-46038"/>
            <a:ext cx="4390931" cy="6584950"/>
          </a:xfrm>
          <a:prstGeom prst="rect">
            <a:avLst/>
          </a:prstGeom>
          <a:ln w="28575">
            <a:noFill/>
          </a:ln>
        </p:spPr>
        <p:txBody>
          <a:bodyPr anchor="ctr">
            <a:normAutofit/>
          </a:bodyPr>
          <a:lstStyle/>
          <a:p>
            <a:pPr algn="ctr">
              <a:lnSpc>
                <a:spcPct val="90000"/>
              </a:lnSpc>
              <a:spcBef>
                <a:spcPct val="0"/>
              </a:spcBef>
              <a:spcAft>
                <a:spcPts val="600"/>
              </a:spcAft>
            </a:pPr>
            <a:r>
              <a:rPr lang="en-US" sz="2800" b="1" dirty="0">
                <a:solidFill>
                  <a:schemeClr val="bg1"/>
                </a:solidFill>
              </a:rPr>
              <a:t>I THESSALONIANS 5:1-3</a:t>
            </a:r>
          </a:p>
          <a:p>
            <a:pPr algn="ctr">
              <a:lnSpc>
                <a:spcPct val="90000"/>
              </a:lnSpc>
              <a:spcBef>
                <a:spcPct val="0"/>
              </a:spcBef>
              <a:spcAft>
                <a:spcPts val="600"/>
              </a:spcAft>
            </a:pPr>
            <a:r>
              <a:rPr lang="en-US" sz="2800" dirty="0">
                <a:solidFill>
                  <a:schemeClr val="bg1"/>
                </a:solidFill>
              </a:rPr>
              <a:t>      </a:t>
            </a:r>
            <a:r>
              <a:rPr lang="en-US" sz="2800" i="1" dirty="0">
                <a:solidFill>
                  <a:schemeClr val="bg1"/>
                </a:solidFill>
              </a:rPr>
              <a:t>But of the times and the seasons, brethren, ye have no need that I write unto you. 2 For yourselves know perfectly that the day of the Lord so cometh as a thief in the night. 3 For when they shall say, </a:t>
            </a:r>
            <a:r>
              <a:rPr lang="en-US" sz="2800" i="1" u="sng" dirty="0">
                <a:solidFill>
                  <a:schemeClr val="bg1"/>
                </a:solidFill>
              </a:rPr>
              <a:t>Peace and safety</a:t>
            </a:r>
            <a:r>
              <a:rPr lang="en-US" sz="2800" i="1" dirty="0">
                <a:solidFill>
                  <a:schemeClr val="bg1"/>
                </a:solidFill>
              </a:rPr>
              <a:t>; then sudden destruction cometh upon them, as travail upon a woman with child; and they shall not escape. </a:t>
            </a:r>
          </a:p>
        </p:txBody>
      </p:sp>
      <p:pic>
        <p:nvPicPr>
          <p:cNvPr id="2" name="Picture 1">
            <a:extLst>
              <a:ext uri="{FF2B5EF4-FFF2-40B4-BE49-F238E27FC236}">
                <a16:creationId xmlns:a16="http://schemas.microsoft.com/office/drawing/2014/main" id="{2EC84FD5-1DAA-1351-E75B-9120B428B0E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169527" y="805758"/>
            <a:ext cx="6698363" cy="4001632"/>
          </a:xfrm>
          <a:prstGeom prst="rect">
            <a:avLst/>
          </a:prstGeom>
          <a:ln>
            <a:noFill/>
          </a:ln>
          <a:effectLst>
            <a:softEdge rad="112500"/>
          </a:effectLst>
        </p:spPr>
      </p:pic>
      <p:sp>
        <p:nvSpPr>
          <p:cNvPr id="3" name="Date Placeholder 2"/>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defRPr/>
            </a:pPr>
            <a:r>
              <a:rPr lang="en-US" kern="1200" spc="100" baseline="0">
                <a:latin typeface="Candara" panose="020E0502030303020204" pitchFamily="34" charset="0"/>
                <a:ea typeface="+mn-ea"/>
                <a:cs typeface="+mn-cs"/>
              </a:rPr>
              <a:t>1-26-2025</a:t>
            </a:r>
          </a:p>
        </p:txBody>
      </p:sp>
      <p:sp>
        <p:nvSpPr>
          <p:cNvPr id="5" name="Footer Placeholder 4"/>
          <p:cNvSpPr>
            <a:spLocks noGrp="1"/>
          </p:cNvSpPr>
          <p:nvPr>
            <p:ph type="ftr" sz="quarter" idx="3"/>
          </p:nvPr>
        </p:nvSpPr>
        <p:spPr>
          <a:xfrm>
            <a:off x="4038600" y="6356350"/>
            <a:ext cx="4114800" cy="365125"/>
          </a:xfrm>
        </p:spPr>
        <p:txBody>
          <a:bodyPr vert="horz" lIns="91440" tIns="45720" rIns="91440" bIns="45720" rtlCol="0" anchor="ctr">
            <a:normAutofit/>
          </a:bodyPr>
          <a:lstStyle/>
          <a:p>
            <a:pPr>
              <a:spcAft>
                <a:spcPts val="600"/>
              </a:spcAft>
              <a:defRPr/>
            </a:pPr>
            <a:r>
              <a:rPr lang="en-US" b="1" i="0" kern="1200" cap="all" spc="100" baseline="0">
                <a:latin typeface="Candara" panose="020E0502030303020204" pitchFamily="34" charset="0"/>
                <a:ea typeface="+mn-ea"/>
                <a:cs typeface="+mn-cs"/>
              </a:rPr>
              <a:t>The Open Book 3</a:t>
            </a:r>
          </a:p>
        </p:txBody>
      </p:sp>
      <p:sp>
        <p:nvSpPr>
          <p:cNvPr id="4" name="Slide Number Placeholder 3"/>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defRPr/>
            </a:pPr>
            <a:fld id="{5473B590-2F88-4A44-86DC-AB8C0847865A}" type="slidenum">
              <a:rPr lang="en-US" smtClean="0"/>
              <a:pPr>
                <a:spcAft>
                  <a:spcPts val="600"/>
                </a:spcAft>
                <a:defRPr/>
              </a:pPr>
              <a:t>20</a:t>
            </a:fld>
            <a:endParaRPr lang="en-US"/>
          </a:p>
        </p:txBody>
      </p:sp>
    </p:spTree>
    <p:extLst>
      <p:ext uri="{BB962C8B-B14F-4D97-AF65-F5344CB8AC3E}">
        <p14:creationId xmlns:p14="http://schemas.microsoft.com/office/powerpoint/2010/main" val="395552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108642" y="152400"/>
            <a:ext cx="11914360" cy="6629400"/>
          </a:xfrm>
        </p:spPr>
        <p:txBody>
          <a:bodyPr/>
          <a:lstStyle/>
          <a:p>
            <a:pPr eaLnBrk="1" hangingPunct="1">
              <a:buFont typeface="Wingdings" pitchFamily="2" charset="2"/>
              <a:buNone/>
              <a:defRPr/>
            </a:pPr>
            <a:r>
              <a:rPr lang="en-US" sz="6000" b="1" dirty="0">
                <a:solidFill>
                  <a:schemeClr val="bg1"/>
                </a:solidFill>
              </a:rPr>
              <a:t>	</a:t>
            </a:r>
            <a:r>
              <a:rPr lang="en-US" sz="6000" b="1" dirty="0" err="1">
                <a:solidFill>
                  <a:schemeClr val="bg1"/>
                </a:solidFill>
              </a:rPr>
              <a:t>Uniting.Time.And.Sign</a:t>
            </a:r>
            <a:endParaRPr lang="en-US" sz="5400" dirty="0">
              <a:solidFill>
                <a:schemeClr val="bg1"/>
              </a:solidFill>
            </a:endParaRPr>
          </a:p>
          <a:p>
            <a:pPr eaLnBrk="1" hangingPunct="1">
              <a:buFont typeface="Wingdings" pitchFamily="2" charset="2"/>
              <a:buNone/>
              <a:defRPr/>
            </a:pPr>
            <a:r>
              <a:rPr lang="en-US" sz="4800" dirty="0">
                <a:solidFill>
                  <a:schemeClr val="bg1"/>
                </a:solidFill>
              </a:rPr>
              <a:t>		Never before, since the early church age, was the pillar of fire ever among the people. Never before, since the early church age, did they ever see the things that we are seeing today. And this was only made possible when God sent the Seven Seals…</a:t>
            </a:r>
          </a:p>
          <a:p>
            <a:pPr algn="r">
              <a:buNone/>
              <a:defRPr/>
            </a:pPr>
            <a:r>
              <a:rPr lang="en-US" sz="4000" dirty="0">
                <a:solidFill>
                  <a:schemeClr val="bg1"/>
                </a:solidFill>
              </a:rPr>
              <a:t>63-0818</a:t>
            </a:r>
          </a:p>
        </p:txBody>
      </p:sp>
      <p:sp>
        <p:nvSpPr>
          <p:cNvPr id="4" name="Slide Number Placeholder 3"/>
          <p:cNvSpPr>
            <a:spLocks noGrp="1"/>
          </p:cNvSpPr>
          <p:nvPr>
            <p:ph type="sldNum" sz="quarter" idx="12"/>
          </p:nvPr>
        </p:nvSpPr>
        <p:spPr/>
        <p:txBody>
          <a:bodyPr/>
          <a:lstStyle/>
          <a:p>
            <a:fld id="{10E2ABC3-AE4C-4B4E-A8EA-F0F8409DB4D6}" type="slidenum">
              <a:rPr lang="en-US" smtClean="0"/>
              <a:pPr/>
              <a:t>21</a:t>
            </a:fld>
            <a:endParaRPr lang="en-US" dirty="0"/>
          </a:p>
        </p:txBody>
      </p:sp>
      <p:sp>
        <p:nvSpPr>
          <p:cNvPr id="2" name="Date Placeholder 1">
            <a:extLst>
              <a:ext uri="{FF2B5EF4-FFF2-40B4-BE49-F238E27FC236}">
                <a16:creationId xmlns:a16="http://schemas.microsoft.com/office/drawing/2014/main" id="{50A0E139-4F19-8044-BAA4-5C25461A02DB}"/>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F81F6CA6-E03F-5547-BA1C-F02B49EE1A03}"/>
              </a:ext>
            </a:extLst>
          </p:cNvPr>
          <p:cNvSpPr>
            <a:spLocks noGrp="1"/>
          </p:cNvSpPr>
          <p:nvPr>
            <p:ph type="ftr" sz="quarter" idx="11"/>
          </p:nvPr>
        </p:nvSpPr>
        <p:spPr/>
        <p:txBody>
          <a:bodyPr/>
          <a:lstStyle/>
          <a:p>
            <a:r>
              <a:rPr lang="en-US"/>
              <a:t>The Open Book 3</a:t>
            </a:r>
            <a:endParaRPr lang="en-US" dirty="0"/>
          </a:p>
        </p:txBody>
      </p:sp>
    </p:spTree>
    <p:extLst>
      <p:ext uri="{BB962C8B-B14F-4D97-AF65-F5344CB8AC3E}">
        <p14:creationId xmlns:p14="http://schemas.microsoft.com/office/powerpoint/2010/main" val="3995110384"/>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8859" y="10667"/>
            <a:ext cx="11054282" cy="6528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a:t>1-26-2025</a:t>
            </a:r>
          </a:p>
        </p:txBody>
      </p:sp>
      <p:sp>
        <p:nvSpPr>
          <p:cNvPr id="5" name="Slide Number Placeholder 4"/>
          <p:cNvSpPr>
            <a:spLocks noGrp="1"/>
          </p:cNvSpPr>
          <p:nvPr>
            <p:ph type="sldNum" sz="quarter" idx="11"/>
          </p:nvPr>
        </p:nvSpPr>
        <p:spPr/>
        <p:txBody>
          <a:bodyPr/>
          <a:lstStyle/>
          <a:p>
            <a:fld id="{2E5FCB01-2E63-4ABD-B29D-8AF15FC93DCB}" type="slidenum">
              <a:rPr lang="en-US" smtClean="0"/>
              <a:t>22</a:t>
            </a:fld>
            <a:endParaRPr lang="en-US"/>
          </a:p>
        </p:txBody>
      </p:sp>
      <p:sp>
        <p:nvSpPr>
          <p:cNvPr id="4" name="Footer Placeholder 3"/>
          <p:cNvSpPr>
            <a:spLocks noGrp="1"/>
          </p:cNvSpPr>
          <p:nvPr>
            <p:ph type="ftr" sz="quarter" idx="12"/>
          </p:nvPr>
        </p:nvSpPr>
        <p:spPr/>
        <p:txBody>
          <a:bodyPr/>
          <a:lstStyle/>
          <a:p>
            <a:r>
              <a:rPr lang="en-US"/>
              <a:t>The Open Book 3</a:t>
            </a:r>
          </a:p>
        </p:txBody>
      </p:sp>
    </p:spTree>
    <p:extLst>
      <p:ext uri="{BB962C8B-B14F-4D97-AF65-F5344CB8AC3E}">
        <p14:creationId xmlns:p14="http://schemas.microsoft.com/office/powerpoint/2010/main" val="220705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211CD8-BE4E-D9A8-022D-01DDB1C1691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9903" y="-231228"/>
            <a:ext cx="12192000" cy="6858000"/>
          </a:xfrm>
          <a:prstGeom prst="rect">
            <a:avLst/>
          </a:prstGeom>
        </p:spPr>
      </p:pic>
      <p:sp>
        <p:nvSpPr>
          <p:cNvPr id="2" name="Date Placeholder 1">
            <a:extLst>
              <a:ext uri="{FF2B5EF4-FFF2-40B4-BE49-F238E27FC236}">
                <a16:creationId xmlns:a16="http://schemas.microsoft.com/office/drawing/2014/main" id="{EF6203F7-171D-E3AC-5DC6-E97140411F4B}"/>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B889CD68-2DD5-D441-9B58-542AC30EA887}"/>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662DF80C-4C59-EDA3-9B0B-9BA0BACCD9CA}"/>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
        <p:nvSpPr>
          <p:cNvPr id="6" name="TextBox 5">
            <a:extLst>
              <a:ext uri="{FF2B5EF4-FFF2-40B4-BE49-F238E27FC236}">
                <a16:creationId xmlns:a16="http://schemas.microsoft.com/office/drawing/2014/main" id="{AFFCF735-E1E8-F159-8D78-049ED6D916C7}"/>
              </a:ext>
            </a:extLst>
          </p:cNvPr>
          <p:cNvSpPr txBox="1"/>
          <p:nvPr/>
        </p:nvSpPr>
        <p:spPr>
          <a:xfrm>
            <a:off x="157655" y="3197772"/>
            <a:ext cx="8092966" cy="3662541"/>
          </a:xfrm>
          <a:prstGeom prst="rect">
            <a:avLst/>
          </a:prstGeom>
          <a:noFill/>
        </p:spPr>
        <p:txBody>
          <a:bodyPr wrap="square">
            <a:spAutoFit/>
          </a:bodyPr>
          <a:lstStyle/>
          <a:p>
            <a:r>
              <a:rPr lang="en-US" sz="4000" b="1" dirty="0">
                <a:solidFill>
                  <a:schemeClr val="bg1"/>
                </a:solidFill>
                <a:latin typeface="Candara" panose="020E0502030303020204" pitchFamily="34" charset="0"/>
              </a:rPr>
              <a:t>REVELATION 5:1</a:t>
            </a:r>
          </a:p>
          <a:p>
            <a:r>
              <a:rPr lang="en-US" sz="3200" i="1" dirty="0">
                <a:solidFill>
                  <a:schemeClr val="bg1"/>
                </a:solidFill>
                <a:latin typeface="Candara" panose="020E0502030303020204" pitchFamily="34" charset="0"/>
              </a:rPr>
              <a:t>And I saw in the right hand of him that sat on the throne a book written within and on the backside, sealed with seven seals. 2 And I saw a strong angel proclaiming with a loud voice, Who is worthy to open the book, and to loose the seals thereof? </a:t>
            </a:r>
          </a:p>
        </p:txBody>
      </p:sp>
    </p:spTree>
    <p:extLst>
      <p:ext uri="{BB962C8B-B14F-4D97-AF65-F5344CB8AC3E}">
        <p14:creationId xmlns:p14="http://schemas.microsoft.com/office/powerpoint/2010/main" val="370185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B066-4B5D-A9DE-0A2D-801CAC4BCF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13146A-9DE0-8036-184D-5E4C3042EAA9}"/>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6D62CAA-1C5E-8CA7-D408-E2907D5D907C}"/>
              </a:ext>
            </a:extLst>
          </p:cNvPr>
          <p:cNvSpPr>
            <a:spLocks noGrp="1"/>
          </p:cNvSpPr>
          <p:nvPr>
            <p:ph type="dt" sz="half" idx="10"/>
          </p:nvPr>
        </p:nvSpPr>
        <p:spPr/>
        <p:txBody>
          <a:bodyPr/>
          <a:lstStyle/>
          <a:p>
            <a:r>
              <a:rPr lang="en-US"/>
              <a:t>1-26-2025</a:t>
            </a:r>
            <a:endParaRPr lang="en-US" dirty="0"/>
          </a:p>
        </p:txBody>
      </p:sp>
      <p:sp>
        <p:nvSpPr>
          <p:cNvPr id="5" name="Footer Placeholder 4">
            <a:extLst>
              <a:ext uri="{FF2B5EF4-FFF2-40B4-BE49-F238E27FC236}">
                <a16:creationId xmlns:a16="http://schemas.microsoft.com/office/drawing/2014/main" id="{004A80CB-BCD7-0F35-AB75-82D877C44410}"/>
              </a:ext>
            </a:extLst>
          </p:cNvPr>
          <p:cNvSpPr>
            <a:spLocks noGrp="1"/>
          </p:cNvSpPr>
          <p:nvPr>
            <p:ph type="ftr" sz="quarter" idx="11"/>
          </p:nvPr>
        </p:nvSpPr>
        <p:spPr/>
        <p:txBody>
          <a:bodyPr/>
          <a:lstStyle/>
          <a:p>
            <a:r>
              <a:rPr lang="en-US"/>
              <a:t>The Open Book 3</a:t>
            </a:r>
            <a:endParaRPr lang="en-US" dirty="0"/>
          </a:p>
        </p:txBody>
      </p:sp>
      <p:sp>
        <p:nvSpPr>
          <p:cNvPr id="6" name="Slide Number Placeholder 5">
            <a:extLst>
              <a:ext uri="{FF2B5EF4-FFF2-40B4-BE49-F238E27FC236}">
                <a16:creationId xmlns:a16="http://schemas.microsoft.com/office/drawing/2014/main" id="{18B67C1A-D2B6-F6A1-4ABC-555CA29FE4C1}"/>
              </a:ext>
            </a:extLst>
          </p:cNvPr>
          <p:cNvSpPr>
            <a:spLocks noGrp="1"/>
          </p:cNvSpPr>
          <p:nvPr>
            <p:ph type="sldNum" sz="quarter" idx="12"/>
          </p:nvPr>
        </p:nvSpPr>
        <p:spPr/>
        <p:txBody>
          <a:bodyPr/>
          <a:lstStyle/>
          <a:p>
            <a:fld id="{10E2ABC3-AE4C-4B4E-A8EA-F0F8409DB4D6}" type="slidenum">
              <a:rPr lang="en-US" smtClean="0"/>
              <a:pPr/>
              <a:t>24</a:t>
            </a:fld>
            <a:endParaRPr lang="en-US" dirty="0"/>
          </a:p>
        </p:txBody>
      </p:sp>
      <p:sp>
        <p:nvSpPr>
          <p:cNvPr id="8" name="TextBox 7">
            <a:extLst>
              <a:ext uri="{FF2B5EF4-FFF2-40B4-BE49-F238E27FC236}">
                <a16:creationId xmlns:a16="http://schemas.microsoft.com/office/drawing/2014/main" id="{4BFE7E94-0CE4-5861-8BE5-51AFCC566A87}"/>
              </a:ext>
            </a:extLst>
          </p:cNvPr>
          <p:cNvSpPr txBox="1"/>
          <p:nvPr/>
        </p:nvSpPr>
        <p:spPr>
          <a:xfrm>
            <a:off x="120713" y="-8323"/>
            <a:ext cx="11950574" cy="6986528"/>
          </a:xfrm>
          <a:prstGeom prst="rect">
            <a:avLst/>
          </a:prstGeom>
          <a:noFill/>
        </p:spPr>
        <p:txBody>
          <a:bodyPr wrap="square">
            <a:spAutoFit/>
          </a:bodyPr>
          <a:lstStyle/>
          <a:p>
            <a:r>
              <a:rPr lang="en-US" sz="4000" b="1" dirty="0">
                <a:solidFill>
                  <a:schemeClr val="bg1"/>
                </a:solidFill>
              </a:rPr>
              <a:t>EXODUS 9:13</a:t>
            </a:r>
          </a:p>
          <a:p>
            <a:r>
              <a:rPr lang="en-US" sz="3600" i="1" dirty="0">
                <a:solidFill>
                  <a:schemeClr val="bg1"/>
                </a:solidFill>
              </a:rPr>
              <a:t>And the LORD said unto Moses, Rise up early in the morning, and stand before Pharaoh, and say unto him, Thus saith the LORD God of the Hebrews, Let my people go, that they may serve me. </a:t>
            </a:r>
          </a:p>
          <a:p>
            <a:r>
              <a:rPr lang="en-US" sz="4000" b="1" dirty="0">
                <a:solidFill>
                  <a:schemeClr val="bg1"/>
                </a:solidFill>
              </a:rPr>
              <a:t>HEBREWS.CHAPTER.SIX.2</a:t>
            </a:r>
          </a:p>
          <a:p>
            <a:r>
              <a:rPr lang="en-US" sz="3200" dirty="0">
                <a:solidFill>
                  <a:schemeClr val="bg1"/>
                </a:solidFill>
              </a:rPr>
              <a:t>	419 The covenant God made with Israel: they lost their in-heritage, lost the promised land, went down into Egypt, but they hadn't lost their covenant. God said, "I remember My promise to Abraham. I remember, and I've come down to deliver My people. Go down there, Moses, and </a:t>
            </a:r>
            <a:r>
              <a:rPr lang="en-US" sz="3200" b="1" u="sng" dirty="0">
                <a:solidFill>
                  <a:schemeClr val="bg1"/>
                </a:solidFill>
              </a:rPr>
              <a:t>tell Pharaoh, I said</a:t>
            </a:r>
            <a:r>
              <a:rPr lang="en-US" sz="3200" dirty="0">
                <a:solidFill>
                  <a:schemeClr val="bg1"/>
                </a:solidFill>
              </a:rPr>
              <a:t>, </a:t>
            </a:r>
            <a:r>
              <a:rPr lang="en-US" sz="3200" i="1" dirty="0">
                <a:solidFill>
                  <a:schemeClr val="bg1"/>
                </a:solidFill>
              </a:rPr>
              <a:t>'Let My people go</a:t>
            </a:r>
            <a:r>
              <a:rPr lang="en-US" sz="3200" dirty="0">
                <a:solidFill>
                  <a:schemeClr val="bg1"/>
                </a:solidFill>
              </a:rPr>
              <a:t>.' I remember I made a promise to Abraham and to his seed.“</a:t>
            </a:r>
          </a:p>
          <a:p>
            <a:pPr algn="r"/>
            <a:r>
              <a:rPr lang="en-US" sz="3200" dirty="0">
                <a:solidFill>
                  <a:schemeClr val="bg1"/>
                </a:solidFill>
              </a:rPr>
              <a:t>57-0908</a:t>
            </a:r>
          </a:p>
        </p:txBody>
      </p:sp>
    </p:spTree>
    <p:extLst>
      <p:ext uri="{BB962C8B-B14F-4D97-AF65-F5344CB8AC3E}">
        <p14:creationId xmlns:p14="http://schemas.microsoft.com/office/powerpoint/2010/main" val="2378594776"/>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FC7F21-DB80-7B17-76A7-47176417C8A4}"/>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CF3A96E0-CA5F-4F3F-6438-88D9EC13394C}"/>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451474A6-7CB4-F656-780F-7BFEE5F1CA41}"/>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
        <p:nvSpPr>
          <p:cNvPr id="6" name="TextBox 5">
            <a:extLst>
              <a:ext uri="{FF2B5EF4-FFF2-40B4-BE49-F238E27FC236}">
                <a16:creationId xmlns:a16="http://schemas.microsoft.com/office/drawing/2014/main" id="{8E5CFC50-3051-6606-DA55-CFA5F37C9EAD}"/>
              </a:ext>
            </a:extLst>
          </p:cNvPr>
          <p:cNvSpPr txBox="1"/>
          <p:nvPr/>
        </p:nvSpPr>
        <p:spPr>
          <a:xfrm>
            <a:off x="162962" y="136525"/>
            <a:ext cx="8220547" cy="6309420"/>
          </a:xfrm>
          <a:prstGeom prst="rect">
            <a:avLst/>
          </a:prstGeom>
          <a:noFill/>
        </p:spPr>
        <p:txBody>
          <a:bodyPr wrap="square">
            <a:spAutoFit/>
          </a:bodyPr>
          <a:lstStyle/>
          <a:p>
            <a:r>
              <a:rPr lang="en-US" sz="4800" b="1" dirty="0">
                <a:solidFill>
                  <a:schemeClr val="bg1"/>
                </a:solidFill>
                <a:latin typeface="Candara" panose="020E0502030303020204" pitchFamily="34" charset="0"/>
              </a:rPr>
              <a:t>REVELATION 10:1-3</a:t>
            </a:r>
          </a:p>
          <a:p>
            <a:r>
              <a:rPr lang="en-US" sz="3600" i="1" dirty="0">
                <a:solidFill>
                  <a:schemeClr val="bg1"/>
                </a:solidFill>
                <a:latin typeface="Candara" panose="020E0502030303020204" pitchFamily="34" charset="0"/>
              </a:rPr>
              <a:t>And I saw another mighty angel come down from heaven, clothed with a cloud: and a rainbow was upon his head, and his face was as it were the sun, and his feet as pillars of fire: 2 And </a:t>
            </a:r>
            <a:r>
              <a:rPr lang="en-US" sz="3600" b="1" i="1" u="sng" dirty="0">
                <a:solidFill>
                  <a:schemeClr val="bg1"/>
                </a:solidFill>
                <a:latin typeface="Candara" panose="020E0502030303020204" pitchFamily="34" charset="0"/>
              </a:rPr>
              <a:t>he had in his hand a little book open</a:t>
            </a:r>
            <a:r>
              <a:rPr lang="en-US" sz="3600" i="1" dirty="0">
                <a:solidFill>
                  <a:schemeClr val="bg1"/>
                </a:solidFill>
                <a:latin typeface="Candara" panose="020E0502030303020204" pitchFamily="34" charset="0"/>
              </a:rPr>
              <a:t>: and he set his right foot upon the sea, and his left foot on the earth, 3 And cried with a loud voice, as when a lion </a:t>
            </a:r>
            <a:r>
              <a:rPr lang="en-US" sz="3600" i="1" dirty="0" err="1">
                <a:solidFill>
                  <a:schemeClr val="bg1"/>
                </a:solidFill>
                <a:latin typeface="Candara" panose="020E0502030303020204" pitchFamily="34" charset="0"/>
              </a:rPr>
              <a:t>roareth</a:t>
            </a:r>
            <a:r>
              <a:rPr lang="en-US" sz="3600" i="1" dirty="0">
                <a:solidFill>
                  <a:schemeClr val="bg1"/>
                </a:solidFill>
                <a:latin typeface="Candara" panose="020E0502030303020204" pitchFamily="34" charset="0"/>
              </a:rPr>
              <a:t>: and when he had cried, seven thunders uttered their voices. </a:t>
            </a:r>
          </a:p>
        </p:txBody>
      </p:sp>
      <p:pic>
        <p:nvPicPr>
          <p:cNvPr id="7" name="Picture 6">
            <a:extLst>
              <a:ext uri="{FF2B5EF4-FFF2-40B4-BE49-F238E27FC236}">
                <a16:creationId xmlns:a16="http://schemas.microsoft.com/office/drawing/2014/main" id="{00249D43-24E8-EBEF-746A-355210B0DD5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153400" y="0"/>
            <a:ext cx="4038600" cy="6858000"/>
          </a:xfrm>
          <a:prstGeom prst="rect">
            <a:avLst/>
          </a:prstGeom>
          <a:ln>
            <a:noFill/>
          </a:ln>
          <a:effectLst>
            <a:softEdge rad="112500"/>
          </a:effectLst>
        </p:spPr>
      </p:pic>
    </p:spTree>
    <p:extLst>
      <p:ext uri="{BB962C8B-B14F-4D97-AF65-F5344CB8AC3E}">
        <p14:creationId xmlns:p14="http://schemas.microsoft.com/office/powerpoint/2010/main" val="10118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lliam Branham - Spirit &amp; Truth Message Tabernacle">
            <a:extLst>
              <a:ext uri="{FF2B5EF4-FFF2-40B4-BE49-F238E27FC236}">
                <a16:creationId xmlns:a16="http://schemas.microsoft.com/office/drawing/2014/main" id="{8260DBCC-A18A-8F05-E87B-84F5FB8B9E7B}"/>
              </a:ext>
            </a:extLst>
          </p:cNvPr>
          <p:cNvPicPr>
            <a:picLocks noChangeAspect="1" noChangeArrowheads="1"/>
          </p:cNvPicPr>
          <p:nvPr/>
        </p:nvPicPr>
        <p:blipFill>
          <a:blip r:embed="rId2">
            <a:extLst>
              <a:ext uri="{28A0092B-C50C-407E-A947-70E740481C1C}">
                <a14:useLocalDpi xmlns:a14="http://schemas.microsoft.com/office/drawing/2010/main"/>
              </a:ext>
            </a:extLst>
          </a:blip>
          <a:srcRect r="11413"/>
          <a:stretch/>
        </p:blipFill>
        <p:spPr bwMode="auto">
          <a:xfrm>
            <a:off x="-74615" y="266143"/>
            <a:ext cx="12108212" cy="6116550"/>
          </a:xfrm>
          <a:prstGeom prst="rect">
            <a:avLst/>
          </a:prstGeom>
          <a:solidFill>
            <a:srgbClr val="FFFFFF"/>
          </a:solidFill>
        </p:spPr>
      </p:pic>
    </p:spTree>
    <p:extLst>
      <p:ext uri="{BB962C8B-B14F-4D97-AF65-F5344CB8AC3E}">
        <p14:creationId xmlns:p14="http://schemas.microsoft.com/office/powerpoint/2010/main" val="147855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655" y="152400"/>
            <a:ext cx="11855669" cy="6247864"/>
          </a:xfrm>
          <a:prstGeom prst="rect">
            <a:avLst/>
          </a:prstGeom>
        </p:spPr>
        <p:txBody>
          <a:bodyPr wrap="square">
            <a:spAutoFit/>
          </a:bodyPr>
          <a:lstStyle/>
          <a:p>
            <a:r>
              <a:rPr lang="en-US" sz="4000" b="1" dirty="0">
                <a:solidFill>
                  <a:schemeClr val="bg1"/>
                </a:solidFill>
                <a:latin typeface="Candara" panose="020E0502030303020204" pitchFamily="34" charset="0"/>
              </a:rPr>
              <a:t>GOD'S.POWER.TO.TRANSFORM</a:t>
            </a:r>
          </a:p>
          <a:p>
            <a:r>
              <a:rPr lang="en-US" sz="3600" dirty="0">
                <a:solidFill>
                  <a:schemeClr val="bg1"/>
                </a:solidFill>
                <a:latin typeface="Candara" panose="020E0502030303020204" pitchFamily="34" charset="0"/>
              </a:rPr>
              <a:t>	…But since the opening of those Seven Seals, of them Angels just behind the mountain yonder, This has become </a:t>
            </a:r>
            <a:r>
              <a:rPr lang="en-US" sz="3600" b="1" dirty="0">
                <a:solidFill>
                  <a:schemeClr val="bg1"/>
                </a:solidFill>
                <a:latin typeface="Candara" panose="020E0502030303020204" pitchFamily="34" charset="0"/>
              </a:rPr>
              <a:t>a new Book</a:t>
            </a:r>
            <a:r>
              <a:rPr lang="en-US" sz="3600" dirty="0">
                <a:solidFill>
                  <a:schemeClr val="bg1"/>
                </a:solidFill>
                <a:latin typeface="Candara" panose="020E0502030303020204" pitchFamily="34" charset="0"/>
              </a:rPr>
              <a:t>. It's the things that's been hid, is being revealed as God promised in Revelation 10, He would do it. </a:t>
            </a:r>
          </a:p>
          <a:p>
            <a:r>
              <a:rPr lang="en-US" sz="3600" dirty="0">
                <a:solidFill>
                  <a:schemeClr val="bg1"/>
                </a:solidFill>
                <a:latin typeface="Candara" panose="020E0502030303020204" pitchFamily="34" charset="0"/>
              </a:rPr>
              <a:t>	And we are the privileged people that God has chosen, of the earth, that we might see and understand these things… </a:t>
            </a:r>
          </a:p>
          <a:p>
            <a:endParaRPr lang="en-US" sz="3600" dirty="0">
              <a:solidFill>
                <a:schemeClr val="bg1"/>
              </a:solidFill>
              <a:latin typeface="Candara" panose="020E0502030303020204" pitchFamily="34" charset="0"/>
            </a:endParaRPr>
          </a:p>
          <a:p>
            <a:endParaRPr lang="en-US" sz="3600" dirty="0">
              <a:solidFill>
                <a:schemeClr val="bg1"/>
              </a:solidFill>
              <a:latin typeface="Candara" panose="020E0502030303020204" pitchFamily="34" charset="0"/>
            </a:endParaRPr>
          </a:p>
          <a:p>
            <a:r>
              <a:rPr lang="en-US" sz="3600" dirty="0">
                <a:solidFill>
                  <a:schemeClr val="bg1"/>
                </a:solidFill>
                <a:latin typeface="Candara" panose="020E0502030303020204" pitchFamily="34" charset="0"/>
              </a:rPr>
              <a:t>65-0911</a:t>
            </a:r>
          </a:p>
        </p:txBody>
      </p:sp>
      <p:pic>
        <p:nvPicPr>
          <p:cNvPr id="5" name="Picture 4" descr="BIBL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1264" y="3992374"/>
            <a:ext cx="6203081" cy="3486700"/>
          </a:xfrm>
          <a:prstGeom prst="rect">
            <a:avLst/>
          </a:prstGeom>
        </p:spPr>
      </p:pic>
      <p:sp>
        <p:nvSpPr>
          <p:cNvPr id="6" name="Date Placeholder 5"/>
          <p:cNvSpPr>
            <a:spLocks noGrp="1"/>
          </p:cNvSpPr>
          <p:nvPr>
            <p:ph type="dt" sz="half" idx="10"/>
          </p:nvPr>
        </p:nvSpPr>
        <p:spPr/>
        <p:txBody>
          <a:bodyPr/>
          <a:lstStyle/>
          <a:p>
            <a:r>
              <a:rPr lang="en-US"/>
              <a:t>1-26-2025</a:t>
            </a:r>
            <a:endParaRPr lang="en-US" dirty="0"/>
          </a:p>
        </p:txBody>
      </p:sp>
      <p:sp>
        <p:nvSpPr>
          <p:cNvPr id="7" name="Slide Number Placeholder 6"/>
          <p:cNvSpPr>
            <a:spLocks noGrp="1"/>
          </p:cNvSpPr>
          <p:nvPr>
            <p:ph type="sldNum" sz="quarter" idx="12"/>
          </p:nvPr>
        </p:nvSpPr>
        <p:spPr/>
        <p:txBody>
          <a:bodyPr/>
          <a:lstStyle/>
          <a:p>
            <a:fld id="{10E2ABC3-AE4C-4B4E-A8EA-F0F8409DB4D6}" type="slidenum">
              <a:rPr lang="en-US" smtClean="0"/>
              <a:pPr/>
              <a:t>27</a:t>
            </a:fld>
            <a:endParaRPr lang="en-US" dirty="0"/>
          </a:p>
        </p:txBody>
      </p:sp>
      <p:sp>
        <p:nvSpPr>
          <p:cNvPr id="8" name="Footer Placeholder 7"/>
          <p:cNvSpPr>
            <a:spLocks noGrp="1"/>
          </p:cNvSpPr>
          <p:nvPr>
            <p:ph type="ftr" sz="quarter" idx="11"/>
          </p:nvPr>
        </p:nvSpPr>
        <p:spPr/>
        <p:txBody>
          <a:bodyPr/>
          <a:lstStyle/>
          <a:p>
            <a:r>
              <a:rPr lang="en-US"/>
              <a:t>The Open Book 3</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87F7C8-2332-DFC1-3E61-A51C105311CF}"/>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1793DB36-FE7E-066D-A539-8E32262C8521}"/>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C5287AFA-C16A-CF22-B9AC-7CF3BE93AE6E}"/>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
        <p:nvSpPr>
          <p:cNvPr id="6" name="TextBox 5">
            <a:extLst>
              <a:ext uri="{FF2B5EF4-FFF2-40B4-BE49-F238E27FC236}">
                <a16:creationId xmlns:a16="http://schemas.microsoft.com/office/drawing/2014/main" id="{C081A0A7-040B-A1C5-BF85-1BF2151A952F}"/>
              </a:ext>
            </a:extLst>
          </p:cNvPr>
          <p:cNvSpPr txBox="1"/>
          <p:nvPr/>
        </p:nvSpPr>
        <p:spPr>
          <a:xfrm>
            <a:off x="199176" y="262550"/>
            <a:ext cx="10185149" cy="4524315"/>
          </a:xfrm>
          <a:prstGeom prst="rect">
            <a:avLst/>
          </a:prstGeom>
          <a:noFill/>
        </p:spPr>
        <p:txBody>
          <a:bodyPr wrap="square">
            <a:spAutoFit/>
          </a:bodyPr>
          <a:lstStyle/>
          <a:p>
            <a:r>
              <a:rPr lang="en-US" sz="4800" b="1" dirty="0">
                <a:solidFill>
                  <a:schemeClr val="bg1"/>
                </a:solidFill>
              </a:rPr>
              <a:t>REVELATION 18:4</a:t>
            </a:r>
          </a:p>
          <a:p>
            <a:r>
              <a:rPr lang="en-US" sz="4000" dirty="0">
                <a:solidFill>
                  <a:schemeClr val="bg1"/>
                </a:solidFill>
              </a:rPr>
              <a:t>	</a:t>
            </a:r>
            <a:r>
              <a:rPr lang="en-US" sz="4000" i="1" dirty="0">
                <a:solidFill>
                  <a:schemeClr val="bg1"/>
                </a:solidFill>
              </a:rPr>
              <a:t>And I heard another </a:t>
            </a:r>
            <a:r>
              <a:rPr lang="en-US" sz="4000" b="1" i="1" dirty="0">
                <a:solidFill>
                  <a:schemeClr val="bg1"/>
                </a:solidFill>
              </a:rPr>
              <a:t>voice from heaven</a:t>
            </a:r>
            <a:r>
              <a:rPr lang="en-US" sz="4000" i="1" dirty="0">
                <a:solidFill>
                  <a:schemeClr val="bg1"/>
                </a:solidFill>
              </a:rPr>
              <a:t>, saying, Come out of her, my people, that ye be not partakers of her sins, and that ye receive not of her plagues. 5 For her sins have reached unto heaven, and God hath remembered her iniquities. </a:t>
            </a:r>
          </a:p>
        </p:txBody>
      </p:sp>
    </p:spTree>
    <p:extLst>
      <p:ext uri="{BB962C8B-B14F-4D97-AF65-F5344CB8AC3E}">
        <p14:creationId xmlns:p14="http://schemas.microsoft.com/office/powerpoint/2010/main" val="366717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FB9B7011-F7BA-4FFB-A00C-C9947A3BABCC}" type="slidenum">
              <a:rPr lang="en-US"/>
              <a:pPr>
                <a:defRPr/>
              </a:pPr>
              <a:t>29</a:t>
            </a:fld>
            <a:endParaRPr lang="en-US" dirty="0"/>
          </a:p>
        </p:txBody>
      </p:sp>
      <p:sp>
        <p:nvSpPr>
          <p:cNvPr id="29700" name="Text Box 4"/>
          <p:cNvSpPr txBox="1">
            <a:spLocks noChangeArrowheads="1"/>
          </p:cNvSpPr>
          <p:nvPr/>
        </p:nvSpPr>
        <p:spPr bwMode="auto">
          <a:xfrm>
            <a:off x="199176" y="152400"/>
            <a:ext cx="10316424" cy="5201424"/>
          </a:xfrm>
          <a:prstGeom prst="rect">
            <a:avLst/>
          </a:prstGeom>
          <a:noFill/>
          <a:ln w="9525">
            <a:noFill/>
            <a:miter lim="800000"/>
            <a:headEnd/>
            <a:tailEnd/>
          </a:ln>
        </p:spPr>
        <p:txBody>
          <a:bodyPr wrap="square">
            <a:spAutoFit/>
          </a:bodyPr>
          <a:lstStyle/>
          <a:p>
            <a:pPr marL="342900" indent="-342900"/>
            <a:r>
              <a:rPr lang="en-US" sz="4400" b="1" dirty="0">
                <a:solidFill>
                  <a:schemeClr val="bg1"/>
                </a:solidFill>
                <a:latin typeface="Candara" panose="020E0502030303020204" pitchFamily="34" charset="0"/>
              </a:rPr>
              <a:t>DANIEL 12:4, 8 – 9</a:t>
            </a:r>
            <a:endParaRPr lang="en-US" sz="3200" i="1" dirty="0">
              <a:solidFill>
                <a:schemeClr val="bg1"/>
              </a:solidFill>
              <a:latin typeface="Candara" panose="020E0502030303020204" pitchFamily="34" charset="0"/>
            </a:endParaRPr>
          </a:p>
          <a:p>
            <a:r>
              <a:rPr lang="en-US" sz="3600" i="1" dirty="0">
                <a:solidFill>
                  <a:schemeClr val="bg1"/>
                </a:solidFill>
                <a:latin typeface="Candara" panose="020E0502030303020204" pitchFamily="34" charset="0"/>
              </a:rPr>
              <a:t>	But thou, O Daniel, shut up the words, and seal the book, even to the time of the end: many shall run to and </a:t>
            </a:r>
            <a:r>
              <a:rPr lang="en-US" sz="3600" i="1" dirty="0" err="1">
                <a:solidFill>
                  <a:schemeClr val="bg1"/>
                </a:solidFill>
                <a:latin typeface="Candara" panose="020E0502030303020204" pitchFamily="34" charset="0"/>
              </a:rPr>
              <a:t>fro</a:t>
            </a:r>
            <a:r>
              <a:rPr lang="en-US" sz="3600" i="1" dirty="0">
                <a:solidFill>
                  <a:schemeClr val="bg1"/>
                </a:solidFill>
                <a:latin typeface="Candara" panose="020E0502030303020204" pitchFamily="34" charset="0"/>
              </a:rPr>
              <a:t>, and knowledge shall be increased.</a:t>
            </a:r>
          </a:p>
          <a:p>
            <a:r>
              <a:rPr lang="en-US" sz="3600" i="1" dirty="0">
                <a:solidFill>
                  <a:schemeClr val="bg1"/>
                </a:solidFill>
                <a:latin typeface="Candara" panose="020E0502030303020204" pitchFamily="34" charset="0"/>
              </a:rPr>
              <a:t>	And I heard, but I understood not: then said I, O my Lord, what shall be the end of these things? 9 And he said, </a:t>
            </a:r>
            <a:r>
              <a:rPr lang="en-US" sz="3600" b="1" i="1" dirty="0">
                <a:solidFill>
                  <a:schemeClr val="bg1"/>
                </a:solidFill>
                <a:latin typeface="Candara" panose="020E0502030303020204" pitchFamily="34" charset="0"/>
              </a:rPr>
              <a:t>Go thy way, Daniel: for the words are closed up and sealed till the time of the end..</a:t>
            </a:r>
          </a:p>
          <a:p>
            <a:endParaRPr lang="en-US" sz="3600" b="1" i="1" dirty="0">
              <a:solidFill>
                <a:schemeClr val="bg1"/>
              </a:solidFill>
              <a:latin typeface="Candara" panose="020E0502030303020204" pitchFamily="34" charset="0"/>
            </a:endParaRPr>
          </a:p>
        </p:txBody>
      </p:sp>
      <p:sp>
        <p:nvSpPr>
          <p:cNvPr id="4" name="Date Placeholder 3"/>
          <p:cNvSpPr>
            <a:spLocks noGrp="1"/>
          </p:cNvSpPr>
          <p:nvPr>
            <p:ph type="dt" sz="half" idx="10"/>
          </p:nvPr>
        </p:nvSpPr>
        <p:spPr/>
        <p:txBody>
          <a:bodyPr/>
          <a:lstStyle/>
          <a:p>
            <a:pPr>
              <a:defRPr/>
            </a:pPr>
            <a:r>
              <a:rPr lang="en-US"/>
              <a:t>1-26-2025</a:t>
            </a:r>
            <a:endParaRPr lang="en-US" dirty="0"/>
          </a:p>
        </p:txBody>
      </p:sp>
      <p:sp>
        <p:nvSpPr>
          <p:cNvPr id="5" name="Footer Placeholder 4"/>
          <p:cNvSpPr>
            <a:spLocks noGrp="1"/>
          </p:cNvSpPr>
          <p:nvPr>
            <p:ph type="ftr" sz="quarter" idx="11"/>
          </p:nvPr>
        </p:nvSpPr>
        <p:spPr/>
        <p:txBody>
          <a:bodyPr/>
          <a:lstStyle/>
          <a:p>
            <a:pPr>
              <a:defRPr/>
            </a:pPr>
            <a:r>
              <a:rPr lang="en-US"/>
              <a:t>The Open Book 3</a:t>
            </a:r>
            <a:endParaRPr lang="en-US" dirty="0"/>
          </a:p>
        </p:txBody>
      </p:sp>
    </p:spTree>
    <p:extLst>
      <p:ext uri="{BB962C8B-B14F-4D97-AF65-F5344CB8AC3E}">
        <p14:creationId xmlns:p14="http://schemas.microsoft.com/office/powerpoint/2010/main" val="19040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9C2B0F-A328-6531-C20A-6895834D9BED}"/>
              </a:ext>
            </a:extLst>
          </p:cNvPr>
          <p:cNvSpPr txBox="1"/>
          <p:nvPr/>
        </p:nvSpPr>
        <p:spPr>
          <a:xfrm>
            <a:off x="584057" y="136525"/>
            <a:ext cx="3578040" cy="5354200"/>
          </a:xfrm>
          <a:prstGeom prst="rect">
            <a:avLst/>
          </a:prstGeom>
          <a:ln w="28575">
            <a:noFill/>
          </a:ln>
        </p:spPr>
        <p:txBody>
          <a:bodyPr rtlCol="0" anchor="ctr">
            <a:normAutofit/>
          </a:bodyPr>
          <a:lstStyle/>
          <a:p>
            <a:pPr algn="ctr">
              <a:lnSpc>
                <a:spcPct val="90000"/>
              </a:lnSpc>
              <a:spcBef>
                <a:spcPct val="0"/>
              </a:spcBef>
              <a:spcAft>
                <a:spcPts val="600"/>
              </a:spcAft>
            </a:pPr>
            <a:r>
              <a:rPr lang="en-US" sz="3200" kern="1200" cap="all" spc="100" baseline="0" dirty="0">
                <a:solidFill>
                  <a:schemeClr val="bg1"/>
                </a:solidFill>
                <a:latin typeface="Candara" panose="020E0502030303020204" pitchFamily="34" charset="0"/>
                <a:ea typeface="+mj-ea"/>
                <a:cs typeface="+mj-cs"/>
              </a:rPr>
              <a:t>Mordecai &amp; Naomi </a:t>
            </a:r>
            <a:r>
              <a:rPr lang="en-US" sz="3200" kern="1200" cap="all" spc="100" baseline="0" dirty="0" err="1">
                <a:solidFill>
                  <a:schemeClr val="bg1"/>
                </a:solidFill>
                <a:latin typeface="Candara" panose="020E0502030303020204" pitchFamily="34" charset="0"/>
                <a:ea typeface="+mj-ea"/>
                <a:cs typeface="+mj-cs"/>
              </a:rPr>
              <a:t>Ashong</a:t>
            </a:r>
            <a:r>
              <a:rPr lang="en-US" sz="3200" kern="1200" cap="all" spc="100" baseline="0" dirty="0">
                <a:solidFill>
                  <a:schemeClr val="bg1"/>
                </a:solidFill>
                <a:latin typeface="Candara" panose="020E0502030303020204" pitchFamily="34" charset="0"/>
                <a:ea typeface="+mj-ea"/>
                <a:cs typeface="+mj-cs"/>
              </a:rPr>
              <a:t> </a:t>
            </a:r>
          </a:p>
          <a:p>
            <a:pPr algn="ctr">
              <a:lnSpc>
                <a:spcPct val="90000"/>
              </a:lnSpc>
              <a:spcBef>
                <a:spcPct val="0"/>
              </a:spcBef>
              <a:spcAft>
                <a:spcPts val="600"/>
              </a:spcAft>
            </a:pPr>
            <a:r>
              <a:rPr lang="en-US" sz="3200" kern="1200" cap="all" spc="100" baseline="0" dirty="0">
                <a:solidFill>
                  <a:schemeClr val="bg1"/>
                </a:solidFill>
                <a:latin typeface="Candara" panose="020E0502030303020204" pitchFamily="34" charset="0"/>
                <a:ea typeface="+mj-ea"/>
                <a:cs typeface="+mj-cs"/>
              </a:rPr>
              <a:t>Baby Eleanora-Joan</a:t>
            </a:r>
          </a:p>
        </p:txBody>
      </p:sp>
      <p:pic>
        <p:nvPicPr>
          <p:cNvPr id="7" name="Picture 6">
            <a:extLst>
              <a:ext uri="{FF2B5EF4-FFF2-40B4-BE49-F238E27FC236}">
                <a16:creationId xmlns:a16="http://schemas.microsoft.com/office/drawing/2014/main" id="{335B2A87-80D8-C5E0-F27A-A1ED16CA68F8}"/>
              </a:ext>
            </a:extLst>
          </p:cNvPr>
          <p:cNvPicPr>
            <a:picLocks noChangeAspect="1"/>
          </p:cNvPicPr>
          <p:nvPr/>
        </p:nvPicPr>
        <p:blipFill>
          <a:blip r:embed="rId2"/>
          <a:srcRect l="9460" r="8846" b="-1"/>
          <a:stretch/>
        </p:blipFill>
        <p:spPr>
          <a:xfrm>
            <a:off x="5579338" y="804863"/>
            <a:ext cx="5716587" cy="5248276"/>
          </a:xfrm>
          <a:prstGeom prst="rect">
            <a:avLst/>
          </a:prstGeom>
          <a:noFill/>
        </p:spPr>
      </p:pic>
      <p:sp>
        <p:nvSpPr>
          <p:cNvPr id="4" name="Date Placeholder 3">
            <a:extLst>
              <a:ext uri="{FF2B5EF4-FFF2-40B4-BE49-F238E27FC236}">
                <a16:creationId xmlns:a16="http://schemas.microsoft.com/office/drawing/2014/main" id="{7900C73B-73FF-D080-9D50-00F62EB19BA3}"/>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r>
              <a:rPr lang="en-US" kern="1200" spc="100" baseline="0">
                <a:latin typeface="Candara" panose="020E0502030303020204" pitchFamily="34" charset="0"/>
                <a:ea typeface="+mn-ea"/>
                <a:cs typeface="+mn-cs"/>
              </a:rPr>
              <a:t>1-26-2025</a:t>
            </a:r>
          </a:p>
        </p:txBody>
      </p:sp>
      <p:sp>
        <p:nvSpPr>
          <p:cNvPr id="5" name="Footer Placeholder 4">
            <a:extLst>
              <a:ext uri="{FF2B5EF4-FFF2-40B4-BE49-F238E27FC236}">
                <a16:creationId xmlns:a16="http://schemas.microsoft.com/office/drawing/2014/main" id="{1873F5C4-006E-950D-792D-5F820E962D25}"/>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spcAft>
                <a:spcPts val="600"/>
              </a:spcAft>
            </a:pPr>
            <a:r>
              <a:rPr lang="en-US" b="1" i="0" kern="1200" cap="all" spc="100" baseline="0">
                <a:latin typeface="Candara" panose="020E0502030303020204" pitchFamily="34" charset="0"/>
                <a:ea typeface="+mn-ea"/>
                <a:cs typeface="+mn-cs"/>
              </a:rPr>
              <a:t>The Open Book 3</a:t>
            </a:r>
          </a:p>
        </p:txBody>
      </p:sp>
      <p:sp>
        <p:nvSpPr>
          <p:cNvPr id="6" name="Slide Number Placeholder 5">
            <a:extLst>
              <a:ext uri="{FF2B5EF4-FFF2-40B4-BE49-F238E27FC236}">
                <a16:creationId xmlns:a16="http://schemas.microsoft.com/office/drawing/2014/main" id="{086682CF-4154-5AAD-745B-AAD3F1C4CFDC}"/>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EA87306C-81BA-4795-A5CA-9392456A8C1E}" type="slidenum">
              <a:rPr lang="en-US" smtClean="0"/>
              <a:pPr>
                <a:spcAft>
                  <a:spcPts val="600"/>
                </a:spcAft>
              </a:pPr>
              <a:t>3</a:t>
            </a:fld>
            <a:endParaRPr lang="en-US"/>
          </a:p>
        </p:txBody>
      </p:sp>
    </p:spTree>
    <p:extLst>
      <p:ext uri="{BB962C8B-B14F-4D97-AF65-F5344CB8AC3E}">
        <p14:creationId xmlns:p14="http://schemas.microsoft.com/office/powerpoint/2010/main" val="152962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C62E0-C7EA-714B-8081-FB9BF3B0DA81}"/>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2834B8CB-B2E2-0925-D2B5-A600D2B37B79}"/>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7F39B247-1A07-B55D-CFE0-EC87FFD8E56C}"/>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
        <p:nvSpPr>
          <p:cNvPr id="6" name="TextBox 5">
            <a:extLst>
              <a:ext uri="{FF2B5EF4-FFF2-40B4-BE49-F238E27FC236}">
                <a16:creationId xmlns:a16="http://schemas.microsoft.com/office/drawing/2014/main" id="{11A57B9A-B1EF-A932-9AF9-D3436682657D}"/>
              </a:ext>
            </a:extLst>
          </p:cNvPr>
          <p:cNvSpPr txBox="1"/>
          <p:nvPr/>
        </p:nvSpPr>
        <p:spPr>
          <a:xfrm>
            <a:off x="181069" y="61110"/>
            <a:ext cx="11850986" cy="6309420"/>
          </a:xfrm>
          <a:prstGeom prst="rect">
            <a:avLst/>
          </a:prstGeom>
          <a:noFill/>
        </p:spPr>
        <p:txBody>
          <a:bodyPr wrap="square">
            <a:spAutoFit/>
          </a:bodyPr>
          <a:lstStyle/>
          <a:p>
            <a:r>
              <a:rPr lang="en-US" sz="4800" b="1" dirty="0">
                <a:solidFill>
                  <a:schemeClr val="bg1"/>
                </a:solidFill>
                <a:latin typeface="Candara" panose="020E0502030303020204" pitchFamily="34" charset="0"/>
              </a:rPr>
              <a:t>MICAH 4:1-4</a:t>
            </a:r>
          </a:p>
          <a:p>
            <a:r>
              <a:rPr lang="en-US" sz="4000" i="1" dirty="0">
                <a:solidFill>
                  <a:schemeClr val="bg1"/>
                </a:solidFill>
                <a:latin typeface="Candara" panose="020E0502030303020204" pitchFamily="34" charset="0"/>
              </a:rPr>
              <a:t>	But in the last days it shall come to pass, that the mountain of the house of the LORD shall be established in the top of the mountains, and it shall be exalted above the hills; and people shall flow unto it. 2 And many nations shall come, and say, Come, and let us go up to the mountain of the LORD, and to the house of the God of Jacob; and he will teach us of his ways, and we will walk in his paths: for the law shall go forth of Zion, and the word of the LORD from Jerusalem. </a:t>
            </a:r>
          </a:p>
        </p:txBody>
      </p:sp>
    </p:spTree>
    <p:extLst>
      <p:ext uri="{BB962C8B-B14F-4D97-AF65-F5344CB8AC3E}">
        <p14:creationId xmlns:p14="http://schemas.microsoft.com/office/powerpoint/2010/main" val="267118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8476B2-B15C-A94B-17D1-5D1E59CDE380}"/>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95E7B85D-212F-A33E-EF61-E4E508EFFF96}"/>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E5F32F89-865B-2F9C-48EE-713982F3235E}"/>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
        <p:nvSpPr>
          <p:cNvPr id="6" name="TextBox 5">
            <a:extLst>
              <a:ext uri="{FF2B5EF4-FFF2-40B4-BE49-F238E27FC236}">
                <a16:creationId xmlns:a16="http://schemas.microsoft.com/office/drawing/2014/main" id="{72A15C9F-1B26-052E-644D-1860B4556F73}"/>
              </a:ext>
            </a:extLst>
          </p:cNvPr>
          <p:cNvSpPr txBox="1"/>
          <p:nvPr/>
        </p:nvSpPr>
        <p:spPr>
          <a:xfrm>
            <a:off x="235390" y="136525"/>
            <a:ext cx="11715184" cy="5016758"/>
          </a:xfrm>
          <a:prstGeom prst="rect">
            <a:avLst/>
          </a:prstGeom>
          <a:noFill/>
        </p:spPr>
        <p:txBody>
          <a:bodyPr wrap="square">
            <a:spAutoFit/>
          </a:bodyPr>
          <a:lstStyle/>
          <a:p>
            <a:r>
              <a:rPr lang="en-US" sz="4000" i="1" dirty="0">
                <a:solidFill>
                  <a:schemeClr val="bg1"/>
                </a:solidFill>
                <a:latin typeface="Candara" panose="020E0502030303020204" pitchFamily="34" charset="0"/>
              </a:rPr>
              <a:t>	3 And he shall judge among many people, and rebuke strong nations afar off; and they shall beat their swords into plowshares, and their spears into pruninghooks: nation shall not lift up a sword against nation, neither shall they learn war anymore. 4 But they shall sit every man under his vine and under his fig tree; and none shall make them afraid: for the mouth of the LORD of hosts hath spoken it.</a:t>
            </a:r>
          </a:p>
        </p:txBody>
      </p:sp>
    </p:spTree>
    <p:extLst>
      <p:ext uri="{BB962C8B-B14F-4D97-AF65-F5344CB8AC3E}">
        <p14:creationId xmlns:p14="http://schemas.microsoft.com/office/powerpoint/2010/main" val="264220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1-26-2025</a:t>
            </a:r>
            <a:endParaRPr lang="en-US" dirty="0"/>
          </a:p>
        </p:txBody>
      </p:sp>
      <p:sp>
        <p:nvSpPr>
          <p:cNvPr id="4" name="Footer Placeholder 3"/>
          <p:cNvSpPr>
            <a:spLocks noGrp="1"/>
          </p:cNvSpPr>
          <p:nvPr>
            <p:ph type="ftr" sz="quarter" idx="11"/>
          </p:nvPr>
        </p:nvSpPr>
        <p:spPr/>
        <p:txBody>
          <a:bodyPr/>
          <a:lstStyle/>
          <a:p>
            <a:pPr>
              <a:defRPr/>
            </a:pPr>
            <a:r>
              <a:rPr lang="en-US"/>
              <a:t>The Open Book 3</a:t>
            </a:r>
            <a:endParaRPr lang="en-US" dirty="0"/>
          </a:p>
        </p:txBody>
      </p:sp>
      <p:sp>
        <p:nvSpPr>
          <p:cNvPr id="5" name="Slide Number Placeholder 4"/>
          <p:cNvSpPr>
            <a:spLocks noGrp="1"/>
          </p:cNvSpPr>
          <p:nvPr>
            <p:ph type="sldNum" sz="quarter" idx="12"/>
          </p:nvPr>
        </p:nvSpPr>
        <p:spPr/>
        <p:txBody>
          <a:bodyPr/>
          <a:lstStyle/>
          <a:p>
            <a:pPr>
              <a:defRPr/>
            </a:pPr>
            <a:fld id="{D8530651-21A1-43F1-95AF-6DF2B6468398}" type="slidenum">
              <a:rPr lang="en-US" smtClean="0"/>
              <a:pPr>
                <a:defRPr/>
              </a:pPr>
              <a:t>32</a:t>
            </a:fld>
            <a:endParaRPr lang="en-US" dirty="0"/>
          </a:p>
        </p:txBody>
      </p:sp>
      <p:sp>
        <p:nvSpPr>
          <p:cNvPr id="7" name="Rectangle 6"/>
          <p:cNvSpPr/>
          <p:nvPr/>
        </p:nvSpPr>
        <p:spPr>
          <a:xfrm>
            <a:off x="181069" y="76201"/>
            <a:ext cx="11860040" cy="5755422"/>
          </a:xfrm>
          <a:prstGeom prst="rect">
            <a:avLst/>
          </a:prstGeom>
        </p:spPr>
        <p:txBody>
          <a:bodyPr wrap="square">
            <a:spAutoFit/>
          </a:bodyPr>
          <a:lstStyle/>
          <a:p>
            <a:r>
              <a:rPr lang="en-US" sz="4800" b="1" dirty="0">
                <a:solidFill>
                  <a:schemeClr val="bg1"/>
                </a:solidFill>
                <a:latin typeface="Candara" panose="020E0502030303020204" pitchFamily="34" charset="0"/>
              </a:rPr>
              <a:t>THE.FEAST.OF.THE.TRUMPETS</a:t>
            </a:r>
          </a:p>
          <a:p>
            <a:r>
              <a:rPr lang="en-US" sz="4000" dirty="0">
                <a:solidFill>
                  <a:schemeClr val="bg1"/>
                </a:solidFill>
                <a:latin typeface="Candara" panose="020E0502030303020204" pitchFamily="34" charset="0"/>
              </a:rPr>
              <a:t>	113 He shall appear in the last days, is to bring the people back to the Word, so that the Bride will know Her Husband, know Her Mate, the revealed Word.</a:t>
            </a:r>
          </a:p>
          <a:p>
            <a:r>
              <a:rPr lang="en-US" sz="4000" dirty="0">
                <a:solidFill>
                  <a:schemeClr val="bg1"/>
                </a:solidFill>
                <a:latin typeface="Candara" panose="020E0502030303020204" pitchFamily="34" charset="0"/>
              </a:rPr>
              <a:t>	114 It wasn't in the reformers; wasn't in Luther, Wesley, Pentecostals, Scripture says it wasn't. But it will come. That is His promise for this age. We're living in the age that His Coming will be in. 														</a:t>
            </a:r>
            <a:r>
              <a:rPr lang="en-US" sz="3600" dirty="0">
                <a:solidFill>
                  <a:schemeClr val="bg1"/>
                </a:solidFill>
                <a:latin typeface="Candara" panose="020E0502030303020204" pitchFamily="34" charset="0"/>
              </a:rPr>
              <a:t>64-0719</a:t>
            </a:r>
          </a:p>
        </p:txBody>
      </p:sp>
    </p:spTree>
    <p:extLst>
      <p:ext uri="{BB962C8B-B14F-4D97-AF65-F5344CB8AC3E}">
        <p14:creationId xmlns:p14="http://schemas.microsoft.com/office/powerpoint/2010/main" val="50790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008F3C-92A0-414E-B71C-9A6ECD2C6DC7}"/>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439B2DC8-8990-BB45-A89B-4B822CEF70BB}"/>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71CC3B4B-79E5-C440-8D44-1B30EEF1725F}"/>
              </a:ext>
            </a:extLst>
          </p:cNvPr>
          <p:cNvSpPr>
            <a:spLocks noGrp="1"/>
          </p:cNvSpPr>
          <p:nvPr>
            <p:ph type="sldNum" sz="quarter" idx="12"/>
          </p:nvPr>
        </p:nvSpPr>
        <p:spPr/>
        <p:txBody>
          <a:bodyPr/>
          <a:lstStyle/>
          <a:p>
            <a:fld id="{10E2ABC3-AE4C-4B4E-A8EA-F0F8409DB4D6}" type="slidenum">
              <a:rPr lang="en-US" smtClean="0"/>
              <a:pPr/>
              <a:t>33</a:t>
            </a:fld>
            <a:endParaRPr lang="en-US" dirty="0"/>
          </a:p>
        </p:txBody>
      </p:sp>
      <p:sp>
        <p:nvSpPr>
          <p:cNvPr id="5" name="TextBox 4">
            <a:extLst>
              <a:ext uri="{FF2B5EF4-FFF2-40B4-BE49-F238E27FC236}">
                <a16:creationId xmlns:a16="http://schemas.microsoft.com/office/drawing/2014/main" id="{851303E7-D03E-9C46-BE16-EAE8F8CD118D}"/>
              </a:ext>
            </a:extLst>
          </p:cNvPr>
          <p:cNvSpPr txBox="1"/>
          <p:nvPr/>
        </p:nvSpPr>
        <p:spPr>
          <a:xfrm>
            <a:off x="226337" y="136525"/>
            <a:ext cx="11823825" cy="6186309"/>
          </a:xfrm>
          <a:prstGeom prst="rect">
            <a:avLst/>
          </a:prstGeom>
          <a:noFill/>
        </p:spPr>
        <p:txBody>
          <a:bodyPr wrap="square" rtlCol="0">
            <a:spAutoFit/>
          </a:bodyPr>
          <a:lstStyle/>
          <a:p>
            <a:r>
              <a:rPr lang="en-US" sz="4800" i="1" dirty="0">
                <a:solidFill>
                  <a:schemeClr val="bg1"/>
                </a:solidFill>
                <a:latin typeface="Candara" panose="020E0502030303020204" pitchFamily="34" charset="0"/>
              </a:rPr>
              <a:t>“You are entitled to your own opinion, But you are not entitled to your own facts.”</a:t>
            </a:r>
          </a:p>
          <a:p>
            <a:pPr algn="r"/>
            <a:r>
              <a:rPr lang="en-US" sz="3600" dirty="0">
                <a:solidFill>
                  <a:schemeClr val="bg1"/>
                </a:solidFill>
                <a:latin typeface="Candara" panose="020E0502030303020204" pitchFamily="34" charset="0"/>
              </a:rPr>
              <a:t>Sen. Daniel P. Moynihan</a:t>
            </a:r>
          </a:p>
          <a:p>
            <a:pPr algn="ctr"/>
            <a:endParaRPr lang="en-US" sz="4400" b="1" dirty="0">
              <a:solidFill>
                <a:schemeClr val="bg1"/>
              </a:solidFill>
              <a:latin typeface="Candara" panose="020E0502030303020204" pitchFamily="34" charset="0"/>
            </a:endParaRPr>
          </a:p>
          <a:p>
            <a:pPr algn="ctr"/>
            <a:r>
              <a:rPr lang="en-US" sz="4400" b="1" dirty="0">
                <a:solidFill>
                  <a:schemeClr val="bg1"/>
                </a:solidFill>
                <a:latin typeface="Candara" panose="020E0502030303020204" pitchFamily="34" charset="0"/>
              </a:rPr>
              <a:t>John 8:30-31</a:t>
            </a:r>
          </a:p>
          <a:p>
            <a:pPr algn="ctr"/>
            <a:r>
              <a:rPr lang="en-US" sz="4400" i="1" dirty="0">
                <a:solidFill>
                  <a:schemeClr val="bg1"/>
                </a:solidFill>
                <a:latin typeface="Candara" panose="020E0502030303020204" pitchFamily="34" charset="0"/>
              </a:rPr>
              <a:t>Then said Jesus to those Jews which believed on him, If ye continue in my word, then are ye my disciples indeed; 32  And ye shall know the truth, and the truth shall make you free.</a:t>
            </a:r>
          </a:p>
        </p:txBody>
      </p:sp>
    </p:spTree>
    <p:extLst>
      <p:ext uri="{BB962C8B-B14F-4D97-AF65-F5344CB8AC3E}">
        <p14:creationId xmlns:p14="http://schemas.microsoft.com/office/powerpoint/2010/main" val="413881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1EE64D-8B72-D6B6-02FF-BDC058B8CB1C}"/>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6B6DAA20-65AB-638F-D19A-E66822A71702}"/>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772638D1-0CE3-7991-AAF1-643E611C330C}"/>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254757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C51F7-4DA8-151A-F208-B1D1A3BED2EE}"/>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CE7B9994-A809-5491-1B65-B28A176DB3F3}"/>
              </a:ext>
            </a:extLst>
          </p:cNvPr>
          <p:cNvSpPr>
            <a:spLocks noGrp="1"/>
          </p:cNvSpPr>
          <p:nvPr>
            <p:ph type="dt" sz="half" idx="10"/>
          </p:nvPr>
        </p:nvSpPr>
        <p:spPr/>
        <p:txBody>
          <a:bodyPr/>
          <a:lstStyle/>
          <a:p>
            <a:r>
              <a:rPr lang="en-US"/>
              <a:t>1-26-2025</a:t>
            </a:r>
            <a:endParaRPr lang="en-US" dirty="0"/>
          </a:p>
        </p:txBody>
      </p:sp>
      <p:sp>
        <p:nvSpPr>
          <p:cNvPr id="4" name="Footer Placeholder 3">
            <a:extLst>
              <a:ext uri="{FF2B5EF4-FFF2-40B4-BE49-F238E27FC236}">
                <a16:creationId xmlns:a16="http://schemas.microsoft.com/office/drawing/2014/main" id="{8173E517-7095-60F0-1397-6D5296297C89}"/>
              </a:ext>
            </a:extLst>
          </p:cNvPr>
          <p:cNvSpPr>
            <a:spLocks noGrp="1"/>
          </p:cNvSpPr>
          <p:nvPr>
            <p:ph type="ftr" sz="quarter" idx="11"/>
          </p:nvPr>
        </p:nvSpPr>
        <p:spPr/>
        <p:txBody>
          <a:bodyPr/>
          <a:lstStyle/>
          <a:p>
            <a:r>
              <a:rPr lang="en-US"/>
              <a:t>The Open Book 3</a:t>
            </a:r>
            <a:endParaRPr lang="en-US" dirty="0"/>
          </a:p>
        </p:txBody>
      </p:sp>
      <p:sp>
        <p:nvSpPr>
          <p:cNvPr id="5" name="Slide Number Placeholder 4">
            <a:extLst>
              <a:ext uri="{FF2B5EF4-FFF2-40B4-BE49-F238E27FC236}">
                <a16:creationId xmlns:a16="http://schemas.microsoft.com/office/drawing/2014/main" id="{E233B5EC-6949-06C2-65BF-D9F381458A0B}"/>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
        <p:nvSpPr>
          <p:cNvPr id="7" name="TextBox 6">
            <a:extLst>
              <a:ext uri="{FF2B5EF4-FFF2-40B4-BE49-F238E27FC236}">
                <a16:creationId xmlns:a16="http://schemas.microsoft.com/office/drawing/2014/main" id="{1F9B935B-C165-EB4F-1D91-D3CF2ACCD269}"/>
              </a:ext>
            </a:extLst>
          </p:cNvPr>
          <p:cNvSpPr txBox="1"/>
          <p:nvPr/>
        </p:nvSpPr>
        <p:spPr>
          <a:xfrm>
            <a:off x="120869" y="104884"/>
            <a:ext cx="11950262" cy="5755422"/>
          </a:xfrm>
          <a:prstGeom prst="rect">
            <a:avLst/>
          </a:prstGeom>
          <a:solidFill>
            <a:schemeClr val="tx1"/>
          </a:solidFill>
        </p:spPr>
        <p:txBody>
          <a:bodyPr wrap="square">
            <a:spAutoFit/>
          </a:bodyPr>
          <a:lstStyle/>
          <a:p>
            <a:r>
              <a:rPr lang="en-US" sz="4800" b="1" dirty="0">
                <a:solidFill>
                  <a:schemeClr val="bg1"/>
                </a:solidFill>
                <a:latin typeface="Candara" panose="020E0502030303020204" pitchFamily="34" charset="0"/>
              </a:rPr>
              <a:t>CHURCH.AGE.BOOK</a:t>
            </a:r>
          </a:p>
          <a:p>
            <a:r>
              <a:rPr lang="en-US" sz="4000" dirty="0">
                <a:solidFill>
                  <a:schemeClr val="bg1"/>
                </a:solidFill>
                <a:latin typeface="Candara" panose="020E0502030303020204" pitchFamily="34" charset="0"/>
              </a:rPr>
              <a:t>	 345-1 Compare this twentieth century church to the first century church. Where is the power? Where is the love? Where is the purified church that withstood sin and walked with faith toward Jesus? Where is the unity? You can't find it. If this church has all it needs, why were they crying out for more of God in the Book of Acts as though they didn't have it all, and yet they had far more than they have today?</a:t>
            </a:r>
          </a:p>
        </p:txBody>
      </p:sp>
    </p:spTree>
    <p:extLst>
      <p:ext uri="{BB962C8B-B14F-4D97-AF65-F5344CB8AC3E}">
        <p14:creationId xmlns:p14="http://schemas.microsoft.com/office/powerpoint/2010/main" val="284471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C6EE407-8F86-4F4C-A81F-9AEE590BAFF4}"/>
              </a:ext>
            </a:extLst>
          </p:cNvPr>
          <p:cNvSpPr>
            <a:spLocks noGrp="1"/>
          </p:cNvSpPr>
          <p:nvPr>
            <p:ph type="dt" sz="half" idx="10"/>
          </p:nvPr>
        </p:nvSpPr>
        <p:spPr/>
        <p:txBody>
          <a:bodyPr/>
          <a:lstStyle/>
          <a:p>
            <a:r>
              <a:rPr lang="en-US"/>
              <a:t>1-26-2025</a:t>
            </a:r>
            <a:endParaRPr lang="en-US" dirty="0"/>
          </a:p>
        </p:txBody>
      </p:sp>
      <p:sp>
        <p:nvSpPr>
          <p:cNvPr id="5" name="Footer Placeholder 4">
            <a:extLst>
              <a:ext uri="{FF2B5EF4-FFF2-40B4-BE49-F238E27FC236}">
                <a16:creationId xmlns:a16="http://schemas.microsoft.com/office/drawing/2014/main" id="{F10A5904-5483-4013-A23B-490C5A5770C5}"/>
              </a:ext>
            </a:extLst>
          </p:cNvPr>
          <p:cNvSpPr>
            <a:spLocks noGrp="1"/>
          </p:cNvSpPr>
          <p:nvPr>
            <p:ph type="ftr" sz="quarter" idx="11"/>
          </p:nvPr>
        </p:nvSpPr>
        <p:spPr/>
        <p:txBody>
          <a:bodyPr/>
          <a:lstStyle/>
          <a:p>
            <a:r>
              <a:rPr lang="en-US"/>
              <a:t>The Open Book 3</a:t>
            </a:r>
            <a:endParaRPr lang="en-US" dirty="0"/>
          </a:p>
        </p:txBody>
      </p:sp>
      <p:sp>
        <p:nvSpPr>
          <p:cNvPr id="6" name="Slide Number Placeholder 5">
            <a:extLst>
              <a:ext uri="{FF2B5EF4-FFF2-40B4-BE49-F238E27FC236}">
                <a16:creationId xmlns:a16="http://schemas.microsoft.com/office/drawing/2014/main" id="{6E03D248-A5C0-428E-A8B6-505D13457523}"/>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
        <p:nvSpPr>
          <p:cNvPr id="8" name="TextBox 7">
            <a:extLst>
              <a:ext uri="{FF2B5EF4-FFF2-40B4-BE49-F238E27FC236}">
                <a16:creationId xmlns:a16="http://schemas.microsoft.com/office/drawing/2014/main" id="{C28E4C95-1B3D-45DC-B0A4-55B9511A1239}"/>
              </a:ext>
            </a:extLst>
          </p:cNvPr>
          <p:cNvSpPr txBox="1"/>
          <p:nvPr/>
        </p:nvSpPr>
        <p:spPr>
          <a:xfrm>
            <a:off x="236482" y="136525"/>
            <a:ext cx="11723145" cy="6201698"/>
          </a:xfrm>
          <a:prstGeom prst="rect">
            <a:avLst/>
          </a:prstGeom>
          <a:noFill/>
        </p:spPr>
        <p:txBody>
          <a:bodyPr wrap="square">
            <a:spAutoFit/>
          </a:bodyPr>
          <a:lstStyle/>
          <a:p>
            <a:r>
              <a:rPr lang="en-US" sz="8000" i="1" dirty="0">
                <a:solidFill>
                  <a:schemeClr val="bg1"/>
                </a:solidFill>
                <a:latin typeface="Candara" panose="020E0502030303020204" pitchFamily="34" charset="0"/>
              </a:rPr>
              <a:t>Character:</a:t>
            </a:r>
          </a:p>
          <a:p>
            <a:r>
              <a:rPr lang="en-US" sz="4400" dirty="0">
                <a:solidFill>
                  <a:schemeClr val="bg1"/>
                </a:solidFill>
                <a:latin typeface="Candara" panose="020E0502030303020204" pitchFamily="34" charset="0"/>
              </a:rPr>
              <a:t>Your character is the sum of all the qualities that make you who you are: your values, thoughts, words, your actions. </a:t>
            </a:r>
            <a:endParaRPr lang="en-US" sz="900" dirty="0">
              <a:solidFill>
                <a:schemeClr val="bg1"/>
              </a:solidFill>
              <a:latin typeface="Candara" panose="020E0502030303020204" pitchFamily="34" charset="0"/>
            </a:endParaRPr>
          </a:p>
          <a:p>
            <a:endParaRPr lang="en-US" sz="900" dirty="0">
              <a:solidFill>
                <a:schemeClr val="bg1"/>
              </a:solidFill>
              <a:latin typeface="Candara" panose="020E0502030303020204" pitchFamily="34" charset="0"/>
            </a:endParaRPr>
          </a:p>
          <a:p>
            <a:r>
              <a:rPr lang="en-US" sz="4400" dirty="0">
                <a:solidFill>
                  <a:schemeClr val="bg1"/>
                </a:solidFill>
                <a:latin typeface="Candara" panose="020E0502030303020204" pitchFamily="34" charset="0"/>
              </a:rPr>
              <a:t>How your habits, motives, thoughts relate to morality, particularly as it concerns integrity or “moral structure,” something you built through virtuous behavior.</a:t>
            </a:r>
          </a:p>
        </p:txBody>
      </p:sp>
    </p:spTree>
    <p:extLst>
      <p:ext uri="{BB962C8B-B14F-4D97-AF65-F5344CB8AC3E}">
        <p14:creationId xmlns:p14="http://schemas.microsoft.com/office/powerpoint/2010/main" val="366046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787C93-B994-483E-A1A0-9C1BEC988591}"/>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9EDA5D52-AC16-4CE5-BF0F-5D9F8039F04B}"/>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3DDC7D9B-58EE-4EDD-96E6-D1E8AD19E9BD}"/>
              </a:ext>
            </a:extLst>
          </p:cNvPr>
          <p:cNvSpPr>
            <a:spLocks noGrp="1"/>
          </p:cNvSpPr>
          <p:nvPr>
            <p:ph type="sldNum" sz="quarter" idx="12"/>
          </p:nvPr>
        </p:nvSpPr>
        <p:spPr/>
        <p:txBody>
          <a:bodyPr/>
          <a:lstStyle/>
          <a:p>
            <a:fld id="{D57F1E4F-1CFF-5643-939E-217C01CDF565}" type="slidenum">
              <a:rPr lang="en-US" smtClean="0"/>
              <a:pPr/>
              <a:t>37</a:t>
            </a:fld>
            <a:endParaRPr lang="en-US" dirty="0"/>
          </a:p>
        </p:txBody>
      </p:sp>
      <p:sp>
        <p:nvSpPr>
          <p:cNvPr id="6" name="TextBox 5">
            <a:extLst>
              <a:ext uri="{FF2B5EF4-FFF2-40B4-BE49-F238E27FC236}">
                <a16:creationId xmlns:a16="http://schemas.microsoft.com/office/drawing/2014/main" id="{89E18305-CBC8-4F05-B8B7-AAB9ECBB8171}"/>
              </a:ext>
            </a:extLst>
          </p:cNvPr>
          <p:cNvSpPr txBox="1"/>
          <p:nvPr/>
        </p:nvSpPr>
        <p:spPr>
          <a:xfrm>
            <a:off x="157655" y="73152"/>
            <a:ext cx="11929242" cy="6340197"/>
          </a:xfrm>
          <a:prstGeom prst="rect">
            <a:avLst/>
          </a:prstGeom>
          <a:noFill/>
        </p:spPr>
        <p:txBody>
          <a:bodyPr wrap="square">
            <a:spAutoFit/>
          </a:bodyPr>
          <a:lstStyle/>
          <a:p>
            <a:r>
              <a:rPr lang="en-US" sz="5400" b="1" dirty="0">
                <a:solidFill>
                  <a:schemeClr val="bg1"/>
                </a:solidFill>
                <a:latin typeface="Candara" panose="020E0502030303020204" pitchFamily="34" charset="0"/>
              </a:rPr>
              <a:t>HEAR.YE.HIM</a:t>
            </a:r>
          </a:p>
          <a:p>
            <a:r>
              <a:rPr lang="en-US" sz="4400" dirty="0">
                <a:solidFill>
                  <a:schemeClr val="bg1"/>
                </a:solidFill>
                <a:latin typeface="Candara" panose="020E0502030303020204" pitchFamily="34" charset="0"/>
              </a:rPr>
              <a:t>	38  Now, when you're born again, that only puts you in the family. </a:t>
            </a:r>
            <a:r>
              <a:rPr lang="en-US" sz="4400" u="sng" dirty="0">
                <a:solidFill>
                  <a:schemeClr val="bg1"/>
                </a:solidFill>
                <a:latin typeface="Candara" panose="020E0502030303020204" pitchFamily="34" charset="0"/>
              </a:rPr>
              <a:t>It's your character, your conduct that gives God confidence in you</a:t>
            </a:r>
            <a:r>
              <a:rPr lang="en-US" sz="4400" dirty="0">
                <a:solidFill>
                  <a:schemeClr val="bg1"/>
                </a:solidFill>
                <a:latin typeface="Candara" panose="020E0502030303020204" pitchFamily="34" charset="0"/>
              </a:rPr>
              <a:t>. </a:t>
            </a:r>
          </a:p>
          <a:p>
            <a:r>
              <a:rPr lang="en-US" sz="4400" dirty="0">
                <a:solidFill>
                  <a:schemeClr val="bg1"/>
                </a:solidFill>
                <a:latin typeface="Candara" panose="020E0502030303020204" pitchFamily="34" charset="0"/>
              </a:rPr>
              <a:t>	The reason that we haven't got the great church marching on today, is because God can't find people to put His confidence in… Stay with God's Word. That's God's Truth; that's the Pattern; that's the Blueprint. 				</a:t>
            </a:r>
            <a:r>
              <a:rPr lang="en-US" sz="3600" dirty="0">
                <a:solidFill>
                  <a:schemeClr val="bg1"/>
                </a:solidFill>
                <a:latin typeface="Candara" panose="020E0502030303020204" pitchFamily="34" charset="0"/>
              </a:rPr>
              <a:t>57-0519</a:t>
            </a:r>
          </a:p>
        </p:txBody>
      </p:sp>
    </p:spTree>
    <p:extLst>
      <p:ext uri="{BB962C8B-B14F-4D97-AF65-F5344CB8AC3E}">
        <p14:creationId xmlns:p14="http://schemas.microsoft.com/office/powerpoint/2010/main" val="415833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74D01D-ACEC-45B3-85D5-776AF350331F}"/>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E79BB778-25AA-41D7-8B8D-E3C022265B92}"/>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A3F60334-AECD-4089-A4EA-E13C41DA27DD}"/>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
        <p:nvSpPr>
          <p:cNvPr id="6" name="TextBox 5">
            <a:extLst>
              <a:ext uri="{FF2B5EF4-FFF2-40B4-BE49-F238E27FC236}">
                <a16:creationId xmlns:a16="http://schemas.microsoft.com/office/drawing/2014/main" id="{D3180DC9-D243-4D08-AE7C-9995E0D6213A}"/>
              </a:ext>
            </a:extLst>
          </p:cNvPr>
          <p:cNvSpPr txBox="1"/>
          <p:nvPr/>
        </p:nvSpPr>
        <p:spPr>
          <a:xfrm>
            <a:off x="136633" y="109056"/>
            <a:ext cx="11960773" cy="6740307"/>
          </a:xfrm>
          <a:prstGeom prst="rect">
            <a:avLst/>
          </a:prstGeom>
          <a:noFill/>
        </p:spPr>
        <p:txBody>
          <a:bodyPr wrap="square">
            <a:spAutoFit/>
          </a:bodyPr>
          <a:lstStyle/>
          <a:p>
            <a:r>
              <a:rPr lang="en-US" sz="4800" b="1" dirty="0">
                <a:solidFill>
                  <a:schemeClr val="bg1"/>
                </a:solidFill>
                <a:latin typeface="Candara" panose="020E0502030303020204" pitchFamily="34" charset="0"/>
              </a:rPr>
              <a:t>THINGS.THAT.ARE.TO.BE</a:t>
            </a:r>
          </a:p>
          <a:p>
            <a:r>
              <a:rPr lang="en-US" sz="4000" dirty="0">
                <a:solidFill>
                  <a:schemeClr val="bg1"/>
                </a:solidFill>
                <a:latin typeface="Candara" panose="020E0502030303020204" pitchFamily="34" charset="0"/>
              </a:rPr>
              <a:t>	112 "</a:t>
            </a:r>
            <a:r>
              <a:rPr lang="en-US" sz="4000" i="1" dirty="0">
                <a:solidFill>
                  <a:schemeClr val="bg1"/>
                </a:solidFill>
                <a:latin typeface="Candara" panose="020E0502030303020204" pitchFamily="34" charset="0"/>
              </a:rPr>
              <a:t>I got the baptism, the Holy Spirit." </a:t>
            </a:r>
            <a:r>
              <a:rPr lang="en-US" sz="4000" dirty="0">
                <a:solidFill>
                  <a:schemeClr val="bg1"/>
                </a:solidFill>
                <a:latin typeface="Candara" panose="020E0502030303020204" pitchFamily="34" charset="0"/>
              </a:rPr>
              <a:t>That's just only a </a:t>
            </a:r>
            <a:r>
              <a:rPr lang="en-US" sz="4000" u="sng" dirty="0">
                <a:solidFill>
                  <a:schemeClr val="bg1"/>
                </a:solidFill>
                <a:latin typeface="Candara" panose="020E0502030303020204" pitchFamily="34" charset="0"/>
              </a:rPr>
              <a:t>temporal gift </a:t>
            </a:r>
            <a:r>
              <a:rPr lang="en-US" sz="4000" dirty="0">
                <a:solidFill>
                  <a:schemeClr val="bg1"/>
                </a:solidFill>
                <a:latin typeface="Candara" panose="020E0502030303020204" pitchFamily="34" charset="0"/>
              </a:rPr>
              <a:t>for you. The </a:t>
            </a:r>
            <a:r>
              <a:rPr lang="en-US" sz="4000" b="1" dirty="0">
                <a:solidFill>
                  <a:schemeClr val="bg1"/>
                </a:solidFill>
                <a:latin typeface="Candara" panose="020E0502030303020204" pitchFamily="34" charset="0"/>
              </a:rPr>
              <a:t>real gift</a:t>
            </a:r>
            <a:r>
              <a:rPr lang="en-US" sz="4000" dirty="0">
                <a:solidFill>
                  <a:schemeClr val="bg1"/>
                </a:solidFill>
                <a:latin typeface="Candara" panose="020E0502030303020204" pitchFamily="34" charset="0"/>
              </a:rPr>
              <a:t> is your soul down in there, born of God, and that controls the whole thing to the Word of God and the will of God. And there you grow up, then you're a son and daughter of God… </a:t>
            </a:r>
          </a:p>
          <a:p>
            <a:r>
              <a:rPr lang="en-US" sz="4000" dirty="0">
                <a:solidFill>
                  <a:schemeClr val="bg1"/>
                </a:solidFill>
                <a:latin typeface="Candara" panose="020E0502030303020204" pitchFamily="34" charset="0"/>
              </a:rPr>
              <a:t>	"</a:t>
            </a:r>
            <a:r>
              <a:rPr lang="en-US" sz="4000" i="1" dirty="0">
                <a:solidFill>
                  <a:schemeClr val="bg1"/>
                </a:solidFill>
                <a:latin typeface="Candara" panose="020E0502030303020204" pitchFamily="34" charset="0"/>
              </a:rPr>
              <a:t>Well, I belong to church</a:t>
            </a:r>
            <a:r>
              <a:rPr lang="en-US" sz="4000" dirty="0">
                <a:solidFill>
                  <a:schemeClr val="bg1"/>
                </a:solidFill>
                <a:latin typeface="Candara" panose="020E0502030303020204" pitchFamily="34" charset="0"/>
              </a:rPr>
              <a:t>." That don't mean one thing. "</a:t>
            </a:r>
            <a:r>
              <a:rPr lang="en-US" sz="4000" i="1" dirty="0">
                <a:solidFill>
                  <a:schemeClr val="bg1"/>
                </a:solidFill>
                <a:latin typeface="Candara" panose="020E0502030303020204" pitchFamily="34" charset="0"/>
              </a:rPr>
              <a:t>I'm Methodist; my mother</a:t>
            </a:r>
            <a:r>
              <a:rPr lang="en-US" sz="4000" dirty="0">
                <a:solidFill>
                  <a:schemeClr val="bg1"/>
                </a:solidFill>
                <a:latin typeface="Candara" panose="020E0502030303020204" pitchFamily="34" charset="0"/>
              </a:rPr>
              <a:t>." That's good for your mother. 								</a:t>
            </a:r>
            <a:r>
              <a:rPr lang="en-US" sz="2400" dirty="0">
                <a:solidFill>
                  <a:schemeClr val="bg1"/>
                </a:solidFill>
                <a:latin typeface="Candara" panose="020E0502030303020204" pitchFamily="34" charset="0"/>
              </a:rPr>
              <a:t>65-1205</a:t>
            </a:r>
          </a:p>
          <a:p>
            <a:endParaRPr lang="en-US" sz="2400" dirty="0">
              <a:solidFill>
                <a:schemeClr val="bg1"/>
              </a:solidFill>
              <a:latin typeface="Candara" panose="020E0502030303020204" pitchFamily="34" charset="0"/>
            </a:endParaRPr>
          </a:p>
        </p:txBody>
      </p:sp>
    </p:spTree>
    <p:extLst>
      <p:ext uri="{BB962C8B-B14F-4D97-AF65-F5344CB8AC3E}">
        <p14:creationId xmlns:p14="http://schemas.microsoft.com/office/powerpoint/2010/main" val="107206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FA697A-836A-49A1-BA6D-8DAEC6E568C5}"/>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D3B44BFC-028A-42F4-A71E-EF46A3F456A3}"/>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A1C0A611-0DC4-4207-AD98-F4F3D3D29AF7}"/>
              </a:ext>
            </a:extLst>
          </p:cNvPr>
          <p:cNvSpPr>
            <a:spLocks noGrp="1"/>
          </p:cNvSpPr>
          <p:nvPr>
            <p:ph type="sldNum" sz="quarter" idx="12"/>
          </p:nvPr>
        </p:nvSpPr>
        <p:spPr/>
        <p:txBody>
          <a:bodyPr/>
          <a:lstStyle/>
          <a:p>
            <a:fld id="{D57F1E4F-1CFF-5643-939E-217C01CDF565}" type="slidenum">
              <a:rPr lang="en-US" smtClean="0"/>
              <a:pPr/>
              <a:t>39</a:t>
            </a:fld>
            <a:endParaRPr lang="en-US" dirty="0"/>
          </a:p>
        </p:txBody>
      </p:sp>
      <p:sp>
        <p:nvSpPr>
          <p:cNvPr id="6" name="TextBox 5">
            <a:extLst>
              <a:ext uri="{FF2B5EF4-FFF2-40B4-BE49-F238E27FC236}">
                <a16:creationId xmlns:a16="http://schemas.microsoft.com/office/drawing/2014/main" id="{7DE4C192-0552-4AEA-8D79-17331993B8B9}"/>
              </a:ext>
            </a:extLst>
          </p:cNvPr>
          <p:cNvSpPr txBox="1"/>
          <p:nvPr/>
        </p:nvSpPr>
        <p:spPr>
          <a:xfrm>
            <a:off x="84083" y="21450"/>
            <a:ext cx="11939751" cy="6447919"/>
          </a:xfrm>
          <a:prstGeom prst="rect">
            <a:avLst/>
          </a:prstGeom>
          <a:noFill/>
        </p:spPr>
        <p:txBody>
          <a:bodyPr wrap="square">
            <a:spAutoFit/>
          </a:bodyPr>
          <a:lstStyle/>
          <a:p>
            <a:pPr>
              <a:spcAft>
                <a:spcPts val="600"/>
              </a:spcAft>
            </a:pPr>
            <a:r>
              <a:rPr lang="en-US" sz="4800" b="1" dirty="0">
                <a:solidFill>
                  <a:schemeClr val="bg1"/>
                </a:solidFill>
                <a:latin typeface="Candara" panose="020E0502030303020204" pitchFamily="34" charset="0"/>
                <a:ea typeface="Times New Roman" panose="02020603050405020304" pitchFamily="18" charset="0"/>
              </a:rPr>
              <a:t>SPOKEN.WORD.ORIGINAL.SEED </a:t>
            </a:r>
          </a:p>
          <a:p>
            <a:pPr>
              <a:spcAft>
                <a:spcPts val="600"/>
              </a:spcAft>
            </a:pPr>
            <a:r>
              <a:rPr lang="en-US" sz="4000" b="1" dirty="0">
                <a:solidFill>
                  <a:schemeClr val="bg1"/>
                </a:solidFill>
                <a:latin typeface="Candara" panose="020E0502030303020204" pitchFamily="34" charset="0"/>
                <a:ea typeface="Times New Roman" panose="02020603050405020304" pitchFamily="18" charset="0"/>
              </a:rPr>
              <a:t>	</a:t>
            </a:r>
            <a:r>
              <a:rPr lang="en-US" sz="4000" u="sng" dirty="0">
                <a:solidFill>
                  <a:schemeClr val="bg1"/>
                </a:solidFill>
                <a:latin typeface="Candara" panose="020E0502030303020204" pitchFamily="34" charset="0"/>
                <a:ea typeface="Times New Roman" panose="02020603050405020304" pitchFamily="18" charset="0"/>
              </a:rPr>
              <a:t>When God creates a man, he’s of His kind</a:t>
            </a:r>
            <a:r>
              <a:rPr lang="en-US" sz="4000" dirty="0">
                <a:solidFill>
                  <a:schemeClr val="bg1"/>
                </a:solidFill>
                <a:latin typeface="Candara" panose="020E0502030303020204" pitchFamily="34" charset="0"/>
                <a:ea typeface="Times New Roman" panose="02020603050405020304" pitchFamily="18" charset="0"/>
              </a:rPr>
              <a:t>. David said, “</a:t>
            </a:r>
            <a:r>
              <a:rPr lang="en-US" sz="4000" i="1" dirty="0">
                <a:solidFill>
                  <a:schemeClr val="bg1"/>
                </a:solidFill>
                <a:latin typeface="Candara" panose="020E0502030303020204" pitchFamily="34" charset="0"/>
                <a:ea typeface="Times New Roman" panose="02020603050405020304" pitchFamily="18" charset="0"/>
              </a:rPr>
              <a:t>Thy Word have I hid in my heart that I sin not against You</a:t>
            </a:r>
            <a:r>
              <a:rPr lang="en-US" sz="4000" dirty="0">
                <a:solidFill>
                  <a:schemeClr val="bg1"/>
                </a:solidFill>
                <a:latin typeface="Candara" panose="020E0502030303020204" pitchFamily="34" charset="0"/>
                <a:ea typeface="Times New Roman" panose="02020603050405020304" pitchFamily="18" charset="0"/>
              </a:rPr>
              <a:t>.” Only thing he needed was the rain. David would’ve been all right if he could just had that rain, but the Holy Ghost wasn’t yet given. He had the Word, the Word was in him, and he could know It; he said, </a:t>
            </a:r>
            <a:r>
              <a:rPr lang="en-US" sz="4000" i="1" dirty="0">
                <a:solidFill>
                  <a:schemeClr val="bg1"/>
                </a:solidFill>
                <a:latin typeface="Candara" panose="020E0502030303020204" pitchFamily="34" charset="0"/>
                <a:ea typeface="Times New Roman" panose="02020603050405020304" pitchFamily="18" charset="0"/>
              </a:rPr>
              <a:t>“I’ve hid It in my heart, Lord. It won’t bloom out and act like It should, but I’ve hid It there Lord.</a:t>
            </a:r>
            <a:r>
              <a:rPr lang="en-US" sz="4000" dirty="0">
                <a:solidFill>
                  <a:schemeClr val="bg1"/>
                </a:solidFill>
                <a:latin typeface="Candara" panose="020E0502030303020204" pitchFamily="34" charset="0"/>
                <a:ea typeface="Times New Roman" panose="02020603050405020304" pitchFamily="18" charset="0"/>
              </a:rPr>
              <a:t>…” And if David’s cup run over, what ought ours to do?         </a:t>
            </a:r>
            <a:r>
              <a:rPr lang="en-US" sz="2800" dirty="0">
                <a:solidFill>
                  <a:schemeClr val="bg1"/>
                </a:solidFill>
                <a:latin typeface="Candara" panose="020E0502030303020204" pitchFamily="34" charset="0"/>
                <a:ea typeface="Times New Roman" panose="02020603050405020304" pitchFamily="18" charset="0"/>
              </a:rPr>
              <a:t>62-0318</a:t>
            </a:r>
            <a:endParaRPr lang="en-US" sz="3200" dirty="0">
              <a:solidFill>
                <a:schemeClr val="bg1"/>
              </a:solidFill>
              <a:latin typeface="Candara" panose="020E0502030303020204" pitchFamily="34" charset="0"/>
              <a:ea typeface="Times New Roman" panose="02020603050405020304" pitchFamily="18" charset="0"/>
            </a:endParaRPr>
          </a:p>
        </p:txBody>
      </p:sp>
    </p:spTree>
    <p:extLst>
      <p:ext uri="{BB962C8B-B14F-4D97-AF65-F5344CB8AC3E}">
        <p14:creationId xmlns:p14="http://schemas.microsoft.com/office/powerpoint/2010/main" val="149792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23AEE8A-E094-CFE7-1599-EF5477BD79F0}"/>
              </a:ext>
            </a:extLst>
          </p:cNvPr>
          <p:cNvSpPr>
            <a:spLocks noGrp="1"/>
          </p:cNvSpPr>
          <p:nvPr>
            <p:ph type="title"/>
          </p:nvPr>
        </p:nvSpPr>
        <p:spPr>
          <a:xfrm>
            <a:off x="636608" y="804862"/>
            <a:ext cx="3401992" cy="5121375"/>
          </a:xfrm>
        </p:spPr>
        <p:txBody>
          <a:bodyPr/>
          <a:lstStyle/>
          <a:p>
            <a:endParaRPr lang="en-US" dirty="0"/>
          </a:p>
        </p:txBody>
      </p:sp>
      <p:pic>
        <p:nvPicPr>
          <p:cNvPr id="10" name="Picture Placeholder 9" descr="A pair of rings on a book&#10;&#10;AI-generated content may be incorrect.">
            <a:extLst>
              <a:ext uri="{FF2B5EF4-FFF2-40B4-BE49-F238E27FC236}">
                <a16:creationId xmlns:a16="http://schemas.microsoft.com/office/drawing/2014/main" id="{63A670BE-85B9-5BDD-C5C9-115C24D4B9C5}"/>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rcRect r="-2" b="-2"/>
          <a:stretch/>
        </p:blipFill>
        <p:spPr>
          <a:xfrm>
            <a:off x="5140008" y="248280"/>
            <a:ext cx="6790855" cy="6234538"/>
          </a:xfrm>
          <a:prstGeom prst="rect">
            <a:avLst/>
          </a:prstGeom>
          <a:noFill/>
        </p:spPr>
      </p:pic>
      <p:sp>
        <p:nvSpPr>
          <p:cNvPr id="17" name="Date Placeholder 3">
            <a:extLst>
              <a:ext uri="{FF2B5EF4-FFF2-40B4-BE49-F238E27FC236}">
                <a16:creationId xmlns:a16="http://schemas.microsoft.com/office/drawing/2014/main" id="{BCC2E3CD-CC13-DD57-FC95-C889BEFF0D8D}"/>
              </a:ext>
            </a:extLst>
          </p:cNvPr>
          <p:cNvSpPr>
            <a:spLocks noGrp="1"/>
          </p:cNvSpPr>
          <p:nvPr>
            <p:ph type="dt" sz="half" idx="2"/>
          </p:nvPr>
        </p:nvSpPr>
        <p:spPr>
          <a:xfrm>
            <a:off x="838200" y="6356350"/>
            <a:ext cx="2743200" cy="365125"/>
          </a:xfrm>
        </p:spPr>
        <p:txBody>
          <a:bodyPr/>
          <a:lstStyle/>
          <a:p>
            <a:pPr>
              <a:spcAft>
                <a:spcPts val="600"/>
              </a:spcAft>
            </a:pPr>
            <a:r>
              <a:rPr lang="en-US"/>
              <a:t>1-26-2025</a:t>
            </a:r>
            <a:endParaRPr lang="en-US" dirty="0"/>
          </a:p>
        </p:txBody>
      </p:sp>
      <p:sp>
        <p:nvSpPr>
          <p:cNvPr id="7" name="Footer Placeholder 6">
            <a:extLst>
              <a:ext uri="{FF2B5EF4-FFF2-40B4-BE49-F238E27FC236}">
                <a16:creationId xmlns:a16="http://schemas.microsoft.com/office/drawing/2014/main" id="{CA6B3008-FE46-348E-90CB-0EB3F0AE1F64}"/>
              </a:ext>
            </a:extLst>
          </p:cNvPr>
          <p:cNvSpPr>
            <a:spLocks noGrp="1"/>
          </p:cNvSpPr>
          <p:nvPr>
            <p:ph type="ftr" sz="quarter" idx="3"/>
          </p:nvPr>
        </p:nvSpPr>
        <p:spPr>
          <a:xfrm>
            <a:off x="4038600" y="6356350"/>
            <a:ext cx="4114800" cy="365125"/>
          </a:xfrm>
        </p:spPr>
        <p:txBody>
          <a:bodyPr anchor="ctr">
            <a:normAutofit/>
          </a:bodyPr>
          <a:lstStyle/>
          <a:p>
            <a:pPr>
              <a:spcAft>
                <a:spcPts val="600"/>
              </a:spcAft>
            </a:pPr>
            <a:r>
              <a:rPr lang="en-US"/>
              <a:t>The Open Book 3</a:t>
            </a:r>
            <a:endParaRPr lang="en-US" dirty="0"/>
          </a:p>
        </p:txBody>
      </p:sp>
      <p:sp>
        <p:nvSpPr>
          <p:cNvPr id="19" name="Slide Number Placeholder 5">
            <a:extLst>
              <a:ext uri="{FF2B5EF4-FFF2-40B4-BE49-F238E27FC236}">
                <a16:creationId xmlns:a16="http://schemas.microsoft.com/office/drawing/2014/main" id="{66E9DD68-649A-7522-71D7-56A8D86036FE}"/>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4</a:t>
            </a:fld>
            <a:endParaRPr lang="en-US" dirty="0"/>
          </a:p>
        </p:txBody>
      </p:sp>
      <p:sp>
        <p:nvSpPr>
          <p:cNvPr id="6" name="Date Placeholder 5" hidden="1">
            <a:extLst>
              <a:ext uri="{FF2B5EF4-FFF2-40B4-BE49-F238E27FC236}">
                <a16:creationId xmlns:a16="http://schemas.microsoft.com/office/drawing/2014/main" id="{282F8B37-9577-4DBB-6E70-E27179EEB6D7}"/>
              </a:ext>
            </a:extLst>
          </p:cNvPr>
          <p:cNvSpPr>
            <a:spLocks noGrp="1"/>
          </p:cNvSpPr>
          <p:nvPr>
            <p:ph type="dt" sz="half" idx="4294967295"/>
          </p:nvPr>
        </p:nvSpPr>
        <p:spPr>
          <a:xfrm>
            <a:off x="838200" y="6356350"/>
            <a:ext cx="1590675" cy="365125"/>
          </a:xfrm>
        </p:spPr>
        <p:txBody>
          <a:bodyPr/>
          <a:lstStyle/>
          <a:p>
            <a:pPr>
              <a:spcAft>
                <a:spcPts val="600"/>
              </a:spcAft>
            </a:pPr>
            <a:r>
              <a:rPr lang="en-US" dirty="0"/>
              <a:t>1-19-2024</a:t>
            </a:r>
          </a:p>
        </p:txBody>
      </p:sp>
      <p:sp>
        <p:nvSpPr>
          <p:cNvPr id="8" name="Slide Number Placeholder 7" hidden="1">
            <a:extLst>
              <a:ext uri="{FF2B5EF4-FFF2-40B4-BE49-F238E27FC236}">
                <a16:creationId xmlns:a16="http://schemas.microsoft.com/office/drawing/2014/main" id="{3EB54C3F-0449-AA83-F5B4-0E9C7F1183D0}"/>
              </a:ext>
            </a:extLst>
          </p:cNvPr>
          <p:cNvSpPr>
            <a:spLocks noGrp="1"/>
          </p:cNvSpPr>
          <p:nvPr>
            <p:ph type="sldNum" sz="quarter" idx="4294967295"/>
          </p:nvPr>
        </p:nvSpPr>
        <p:spPr>
          <a:xfrm>
            <a:off x="9791700" y="6356350"/>
            <a:ext cx="1562100" cy="365125"/>
          </a:xfrm>
        </p:spPr>
        <p:txBody>
          <a:bodyPr/>
          <a:lstStyle/>
          <a:p>
            <a:pPr>
              <a:spcAft>
                <a:spcPts val="600"/>
              </a:spcAft>
            </a:pPr>
            <a:fld id="{EA87306C-81BA-4795-A5CA-9392456A8C1E}" type="slidenum">
              <a:rPr lang="en-US" smtClean="0"/>
              <a:pPr>
                <a:spcAft>
                  <a:spcPts val="600"/>
                </a:spcAft>
              </a:pPr>
              <a:t>4</a:t>
            </a:fld>
            <a:endParaRPr lang="en-US" dirty="0"/>
          </a:p>
        </p:txBody>
      </p:sp>
      <p:pic>
        <p:nvPicPr>
          <p:cNvPr id="12" name="Picture 11" descr="A white and blue card with text&#10;&#10;AI-generated content may be incorrect.">
            <a:extLst>
              <a:ext uri="{FF2B5EF4-FFF2-40B4-BE49-F238E27FC236}">
                <a16:creationId xmlns:a16="http://schemas.microsoft.com/office/drawing/2014/main" id="{1938D140-9BEA-080B-ED33-00AD4C1BF78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61137" y="804862"/>
            <a:ext cx="4673893" cy="5248276"/>
          </a:xfrm>
          <a:prstGeom prst="rect">
            <a:avLst/>
          </a:prstGeom>
        </p:spPr>
      </p:pic>
    </p:spTree>
    <p:extLst>
      <p:ext uri="{BB962C8B-B14F-4D97-AF65-F5344CB8AC3E}">
        <p14:creationId xmlns:p14="http://schemas.microsoft.com/office/powerpoint/2010/main" val="60875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1-26-2025</a:t>
            </a:r>
            <a:endParaRPr lang="en-US" dirty="0"/>
          </a:p>
        </p:txBody>
      </p:sp>
      <p:sp>
        <p:nvSpPr>
          <p:cNvPr id="5" name="Footer Placeholder 4"/>
          <p:cNvSpPr>
            <a:spLocks noGrp="1"/>
          </p:cNvSpPr>
          <p:nvPr>
            <p:ph type="ftr" sz="quarter" idx="11"/>
          </p:nvPr>
        </p:nvSpPr>
        <p:spPr/>
        <p:txBody>
          <a:bodyPr/>
          <a:lstStyle/>
          <a:p>
            <a:r>
              <a:rPr lang="en-US"/>
              <a:t>The Open Book 3</a:t>
            </a:r>
            <a:endParaRPr lang="en-US" dirty="0"/>
          </a:p>
        </p:txBody>
      </p:sp>
      <p:sp>
        <p:nvSpPr>
          <p:cNvPr id="6" name="Slide Number Placeholder 5"/>
          <p:cNvSpPr>
            <a:spLocks noGrp="1"/>
          </p:cNvSpPr>
          <p:nvPr>
            <p:ph type="sldNum" sz="quarter" idx="12"/>
          </p:nvPr>
        </p:nvSpPr>
        <p:spPr/>
        <p:txBody>
          <a:bodyPr/>
          <a:lstStyle/>
          <a:p>
            <a:fld id="{61140E6D-F36C-49C4-B852-D81B4B3456FD}" type="slidenum">
              <a:rPr lang="en-US" smtClean="0"/>
              <a:pPr/>
              <a:t>40</a:t>
            </a:fld>
            <a:endParaRPr lang="en-US" dirty="0"/>
          </a:p>
        </p:txBody>
      </p:sp>
      <p:sp>
        <p:nvSpPr>
          <p:cNvPr id="7" name="Rectangle 6"/>
          <p:cNvSpPr/>
          <p:nvPr/>
        </p:nvSpPr>
        <p:spPr>
          <a:xfrm>
            <a:off x="108641" y="7834"/>
            <a:ext cx="11968681" cy="7540526"/>
          </a:xfrm>
          <a:prstGeom prst="rect">
            <a:avLst/>
          </a:prstGeom>
        </p:spPr>
        <p:txBody>
          <a:bodyPr wrap="square">
            <a:spAutoFit/>
          </a:bodyPr>
          <a:lstStyle/>
          <a:p>
            <a:r>
              <a:rPr lang="en-US" sz="3600" b="1" dirty="0">
                <a:solidFill>
                  <a:schemeClr val="bg1"/>
                </a:solidFill>
                <a:latin typeface="Candara" panose="020E0502030303020204" pitchFamily="34" charset="0"/>
              </a:rPr>
              <a:t>JUDGES 10:13-14</a:t>
            </a:r>
            <a:endParaRPr lang="en-US" sz="3600" b="1" i="1" dirty="0">
              <a:solidFill>
                <a:schemeClr val="bg1"/>
              </a:solidFill>
              <a:latin typeface="Candara" panose="020E0502030303020204" pitchFamily="34" charset="0"/>
            </a:endParaRPr>
          </a:p>
          <a:p>
            <a:r>
              <a:rPr lang="en-US" sz="3600" i="1" dirty="0">
                <a:solidFill>
                  <a:schemeClr val="bg1"/>
                </a:solidFill>
                <a:latin typeface="Candara" panose="020E0502030303020204" pitchFamily="34" charset="0"/>
              </a:rPr>
              <a:t>	Yet ye have forsaken me, and served other gods: wherefore I will deliver you no more. 14 Go and cry unto the gods which ye have chosen; let them deliver you in the time of your tribulation.</a:t>
            </a:r>
            <a:endParaRPr lang="en-US" sz="1400" i="1" dirty="0">
              <a:solidFill>
                <a:schemeClr val="bg1"/>
              </a:solidFill>
              <a:latin typeface="Candara" panose="020E0502030303020204" pitchFamily="34" charset="0"/>
            </a:endParaRPr>
          </a:p>
          <a:p>
            <a:endParaRPr lang="en-US" sz="1400" i="1" dirty="0">
              <a:solidFill>
                <a:schemeClr val="bg1"/>
              </a:solidFill>
              <a:latin typeface="Candara" panose="020E0502030303020204" pitchFamily="34" charset="0"/>
            </a:endParaRPr>
          </a:p>
          <a:p>
            <a:r>
              <a:rPr lang="en-US" sz="4000" b="1" dirty="0">
                <a:solidFill>
                  <a:schemeClr val="bg1"/>
                </a:solidFill>
                <a:latin typeface="Candara" panose="020E0502030303020204" pitchFamily="34" charset="0"/>
              </a:rPr>
              <a:t>MODERN.EVENTS</a:t>
            </a:r>
          </a:p>
          <a:p>
            <a:r>
              <a:rPr lang="en-US" sz="3600" dirty="0">
                <a:solidFill>
                  <a:schemeClr val="bg1"/>
                </a:solidFill>
                <a:latin typeface="Candara" panose="020E0502030303020204" pitchFamily="34" charset="0"/>
              </a:rPr>
              <a:t>	Father, as we open this Word, speak to us directly out of this Word, that we might know the hour that we're living. If we know the hour we're living, then we can prepare for that hour; but if we go in blindly not knowing what or where, then we don't know how to prepare.  </a:t>
            </a:r>
            <a:endParaRPr lang="en-US" sz="2800" dirty="0">
              <a:solidFill>
                <a:schemeClr val="bg1"/>
              </a:solidFill>
              <a:latin typeface="Candara" panose="020E0502030303020204" pitchFamily="34" charset="0"/>
            </a:endParaRPr>
          </a:p>
          <a:p>
            <a:pPr algn="r"/>
            <a:r>
              <a:rPr lang="en-US" sz="2800" dirty="0">
                <a:solidFill>
                  <a:schemeClr val="bg1"/>
                </a:solidFill>
                <a:latin typeface="Candara" panose="020E0502030303020204" pitchFamily="34" charset="0"/>
              </a:rPr>
              <a:t>65-1206</a:t>
            </a:r>
          </a:p>
          <a:p>
            <a:endParaRPr lang="en-US" sz="4000" i="1" dirty="0">
              <a:solidFill>
                <a:schemeClr val="bg1"/>
              </a:solidFill>
              <a:latin typeface="Candara" panose="020E0502030303020204" pitchFamily="34" charset="0"/>
            </a:endParaRPr>
          </a:p>
        </p:txBody>
      </p:sp>
    </p:spTree>
    <p:extLst>
      <p:ext uri="{BB962C8B-B14F-4D97-AF65-F5344CB8AC3E}">
        <p14:creationId xmlns:p14="http://schemas.microsoft.com/office/powerpoint/2010/main" val="297615376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dissolve">
                                      <p:cBhvr>
                                        <p:cTn id="7" dur="500"/>
                                        <p:tgtEl>
                                          <p:spTgt spid="7">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dissolve">
                                      <p:cBhvr>
                                        <p:cTn id="10" dur="500"/>
                                        <p:tgtEl>
                                          <p:spTgt spid="7">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dissolve">
                                      <p:cBhvr>
                                        <p:cTn id="1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902DE9-F486-3342-9CE5-10F6E4B18785}"/>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ACF155C7-F242-514C-AB58-53880FDD6933}"/>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80D32D07-C4F8-934D-92FA-2012869C908D}"/>
              </a:ext>
            </a:extLst>
          </p:cNvPr>
          <p:cNvSpPr>
            <a:spLocks noGrp="1"/>
          </p:cNvSpPr>
          <p:nvPr>
            <p:ph type="sldNum" sz="quarter" idx="12"/>
          </p:nvPr>
        </p:nvSpPr>
        <p:spPr/>
        <p:txBody>
          <a:bodyPr/>
          <a:lstStyle/>
          <a:p>
            <a:fld id="{10E2ABC3-AE4C-4B4E-A8EA-F0F8409DB4D6}" type="slidenum">
              <a:rPr lang="en-US" smtClean="0"/>
              <a:pPr/>
              <a:t>41</a:t>
            </a:fld>
            <a:endParaRPr lang="en-US" dirty="0"/>
          </a:p>
        </p:txBody>
      </p:sp>
      <p:sp>
        <p:nvSpPr>
          <p:cNvPr id="5" name="Rectangle 4">
            <a:extLst>
              <a:ext uri="{FF2B5EF4-FFF2-40B4-BE49-F238E27FC236}">
                <a16:creationId xmlns:a16="http://schemas.microsoft.com/office/drawing/2014/main" id="{D27E2546-182D-E041-9983-73269AE2004A}"/>
              </a:ext>
            </a:extLst>
          </p:cNvPr>
          <p:cNvSpPr/>
          <p:nvPr/>
        </p:nvSpPr>
        <p:spPr>
          <a:xfrm>
            <a:off x="108642" y="76200"/>
            <a:ext cx="10330758" cy="5632311"/>
          </a:xfrm>
          <a:prstGeom prst="rect">
            <a:avLst/>
          </a:prstGeom>
        </p:spPr>
        <p:txBody>
          <a:bodyPr wrap="square">
            <a:spAutoFit/>
          </a:bodyPr>
          <a:lstStyle/>
          <a:p>
            <a:r>
              <a:rPr lang="en-US" sz="4400" b="1" dirty="0">
                <a:solidFill>
                  <a:schemeClr val="bg1"/>
                </a:solidFill>
                <a:latin typeface="Candara" panose="020E0502030303020204" pitchFamily="34" charset="0"/>
              </a:rPr>
              <a:t>Absolute </a:t>
            </a:r>
          </a:p>
          <a:p>
            <a:r>
              <a:rPr lang="en-US" sz="3200" dirty="0">
                <a:solidFill>
                  <a:schemeClr val="bg1"/>
                </a:solidFill>
                <a:latin typeface="Candara" panose="020E0502030303020204" pitchFamily="34" charset="0"/>
              </a:rPr>
              <a:t>	227 The red light settles the case, tells you who goes. No matter what anybody else says, it’s what the red light says. You can really have a traffic jam if you don’t mind the red light. There must be an absolute. Just like to the Church, there has got to be an absolute. To the people in the Church, you’ve got to have your absolute. But, today, each church has its own absolute. And don’t try to take, “</a:t>
            </a:r>
            <a:r>
              <a:rPr lang="en-US" sz="3200" i="1" dirty="0">
                <a:solidFill>
                  <a:schemeClr val="bg1"/>
                </a:solidFill>
                <a:latin typeface="Candara" panose="020E0502030303020204" pitchFamily="34" charset="0"/>
              </a:rPr>
              <a:t>We Baptist believe this. We Methodists believe this.” </a:t>
            </a:r>
            <a:r>
              <a:rPr lang="en-US" sz="3200" dirty="0">
                <a:solidFill>
                  <a:schemeClr val="bg1"/>
                </a:solidFill>
                <a:latin typeface="Candara" panose="020E0502030303020204" pitchFamily="34" charset="0"/>
              </a:rPr>
              <a:t>That’s all right, but why don’t you take the rest of It?</a:t>
            </a:r>
            <a:br>
              <a:rPr lang="en-US" sz="2800" dirty="0">
                <a:solidFill>
                  <a:schemeClr val="bg1"/>
                </a:solidFill>
                <a:latin typeface="Candara" panose="020E0502030303020204" pitchFamily="34" charset="0"/>
              </a:rPr>
            </a:br>
            <a:r>
              <a:rPr lang="en-US" sz="2800" dirty="0">
                <a:solidFill>
                  <a:schemeClr val="bg1"/>
                </a:solidFill>
                <a:latin typeface="Candara" panose="020E0502030303020204" pitchFamily="34" charset="0"/>
              </a:rPr>
              <a:t>  							 62-1230</a:t>
            </a:r>
          </a:p>
        </p:txBody>
      </p:sp>
    </p:spTree>
    <p:extLst>
      <p:ext uri="{BB962C8B-B14F-4D97-AF65-F5344CB8AC3E}">
        <p14:creationId xmlns:p14="http://schemas.microsoft.com/office/powerpoint/2010/main" val="110445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2"/>
          </p:nvPr>
        </p:nvSpPr>
        <p:spPr>
          <a:noFill/>
        </p:spPr>
        <p:txBody>
          <a:bodyPr/>
          <a:lstStyle/>
          <a:p>
            <a:fld id="{658B8685-CC14-477F-BBBB-879448DF7DC5}" type="slidenum">
              <a:rPr lang="en-AU" smtClean="0"/>
              <a:pPr/>
              <a:t>42</a:t>
            </a:fld>
            <a:endParaRPr lang="en-AU" dirty="0"/>
          </a:p>
        </p:txBody>
      </p:sp>
      <p:sp>
        <p:nvSpPr>
          <p:cNvPr id="9219" name="Rectangle 4"/>
          <p:cNvSpPr>
            <a:spLocks noChangeArrowheads="1"/>
          </p:cNvSpPr>
          <p:nvPr/>
        </p:nvSpPr>
        <p:spPr bwMode="auto">
          <a:xfrm>
            <a:off x="924910" y="152400"/>
            <a:ext cx="9438290" cy="5201424"/>
          </a:xfrm>
          <a:prstGeom prst="rect">
            <a:avLst/>
          </a:prstGeom>
          <a:noFill/>
          <a:ln w="9525">
            <a:noFill/>
            <a:miter lim="800000"/>
            <a:headEnd/>
            <a:tailEnd/>
          </a:ln>
        </p:spPr>
        <p:txBody>
          <a:bodyPr wrap="square">
            <a:spAutoFit/>
          </a:bodyPr>
          <a:lstStyle/>
          <a:p>
            <a:r>
              <a:rPr lang="en-US" sz="4400" b="1" dirty="0">
                <a:solidFill>
                  <a:schemeClr val="bg1"/>
                </a:solidFill>
                <a:latin typeface="Candara" panose="020E0502030303020204" pitchFamily="34" charset="0"/>
              </a:rPr>
              <a:t>COLOSSIANS 1:16-18</a:t>
            </a:r>
          </a:p>
          <a:p>
            <a:r>
              <a:rPr lang="en-US" sz="2800" dirty="0">
                <a:solidFill>
                  <a:schemeClr val="bg1"/>
                </a:solidFill>
                <a:latin typeface="Candara" panose="020E0502030303020204" pitchFamily="34" charset="0"/>
              </a:rPr>
              <a:t>	</a:t>
            </a:r>
            <a:r>
              <a:rPr lang="en-US" sz="3200" i="1" dirty="0">
                <a:solidFill>
                  <a:schemeClr val="bg1"/>
                </a:solidFill>
                <a:latin typeface="Candara" panose="020E0502030303020204" pitchFamily="34" charset="0"/>
              </a:rPr>
              <a:t>16 For by him were all things created, that are in heaven, and that are in earth, visible and invisible, whether they be thrones, or dominions, or principalities, or powers: all things were created by him, and for him: 17 And he is before all things, and by him all things consist. </a:t>
            </a:r>
          </a:p>
          <a:p>
            <a:r>
              <a:rPr lang="en-US" sz="3200" i="1" dirty="0">
                <a:solidFill>
                  <a:schemeClr val="bg1"/>
                </a:solidFill>
                <a:latin typeface="Candara" panose="020E0502030303020204" pitchFamily="34" charset="0"/>
              </a:rPr>
              <a:t>	18 And he is the head of the body, the church: who is the beginning, the firstborn from the dead; that in all things he might have the preeminence. </a:t>
            </a:r>
          </a:p>
        </p:txBody>
      </p:sp>
      <p:sp>
        <p:nvSpPr>
          <p:cNvPr id="2" name="Date Placeholder 1">
            <a:extLst>
              <a:ext uri="{FF2B5EF4-FFF2-40B4-BE49-F238E27FC236}">
                <a16:creationId xmlns:a16="http://schemas.microsoft.com/office/drawing/2014/main" id="{4A62A4B3-5BFC-E841-A599-BDA94AA270DA}"/>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20721853-0790-A14C-AF59-F9156A029619}"/>
              </a:ext>
            </a:extLst>
          </p:cNvPr>
          <p:cNvSpPr>
            <a:spLocks noGrp="1"/>
          </p:cNvSpPr>
          <p:nvPr>
            <p:ph type="ftr" sz="quarter" idx="11"/>
          </p:nvPr>
        </p:nvSpPr>
        <p:spPr/>
        <p:txBody>
          <a:bodyPr/>
          <a:lstStyle/>
          <a:p>
            <a:r>
              <a:rPr lang="en-US"/>
              <a:t>The Open Book 3</a:t>
            </a:r>
            <a:endParaRPr lang="en-US" dirty="0"/>
          </a:p>
        </p:txBody>
      </p:sp>
    </p:spTree>
    <p:extLst>
      <p:ext uri="{BB962C8B-B14F-4D97-AF65-F5344CB8AC3E}">
        <p14:creationId xmlns:p14="http://schemas.microsoft.com/office/powerpoint/2010/main" val="2392644605"/>
      </p:ext>
    </p:extLst>
  </p:cSld>
  <p:clrMapOvr>
    <a:masterClrMapping/>
  </p:clrMapOvr>
  <p:transition advTm="5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1-26-2025</a:t>
            </a:r>
            <a:endParaRPr lang="en-US" dirty="0"/>
          </a:p>
        </p:txBody>
      </p:sp>
      <p:sp>
        <p:nvSpPr>
          <p:cNvPr id="4" name="Footer Placeholder 3"/>
          <p:cNvSpPr>
            <a:spLocks noGrp="1"/>
          </p:cNvSpPr>
          <p:nvPr>
            <p:ph type="ftr" sz="quarter" idx="11"/>
          </p:nvPr>
        </p:nvSpPr>
        <p:spPr/>
        <p:txBody>
          <a:bodyPr/>
          <a:lstStyle/>
          <a:p>
            <a:pPr>
              <a:defRPr/>
            </a:pPr>
            <a:r>
              <a:rPr lang="en-US"/>
              <a:t>The Open Book 3</a:t>
            </a:r>
            <a:endParaRPr lang="en-US" dirty="0"/>
          </a:p>
        </p:txBody>
      </p:sp>
      <p:sp>
        <p:nvSpPr>
          <p:cNvPr id="5" name="Slide Number Placeholder 4"/>
          <p:cNvSpPr>
            <a:spLocks noGrp="1"/>
          </p:cNvSpPr>
          <p:nvPr>
            <p:ph type="sldNum" sz="quarter" idx="12"/>
          </p:nvPr>
        </p:nvSpPr>
        <p:spPr/>
        <p:txBody>
          <a:bodyPr/>
          <a:lstStyle/>
          <a:p>
            <a:pPr>
              <a:defRPr/>
            </a:pPr>
            <a:fld id="{D8530651-21A1-43F1-95AF-6DF2B6468398}" type="slidenum">
              <a:rPr lang="en-US" smtClean="0"/>
              <a:pPr>
                <a:defRPr/>
              </a:pPr>
              <a:t>43</a:t>
            </a:fld>
            <a:endParaRPr lang="en-US" dirty="0"/>
          </a:p>
        </p:txBody>
      </p:sp>
      <p:sp>
        <p:nvSpPr>
          <p:cNvPr id="7" name="Rectangle 6"/>
          <p:cNvSpPr/>
          <p:nvPr/>
        </p:nvSpPr>
        <p:spPr>
          <a:xfrm>
            <a:off x="1752600" y="76200"/>
            <a:ext cx="8686800" cy="5201424"/>
          </a:xfrm>
          <a:prstGeom prst="rect">
            <a:avLst/>
          </a:prstGeom>
        </p:spPr>
        <p:txBody>
          <a:bodyPr wrap="square">
            <a:spAutoFit/>
          </a:bodyPr>
          <a:lstStyle/>
          <a:p>
            <a:r>
              <a:rPr lang="en-US" sz="4400" b="1" dirty="0">
                <a:solidFill>
                  <a:schemeClr val="bg1"/>
                </a:solidFill>
                <a:latin typeface="Candara" panose="020E0502030303020204" pitchFamily="34" charset="0"/>
              </a:rPr>
              <a:t>EPHESIAN.CHURCH.AGE </a:t>
            </a:r>
            <a:r>
              <a:rPr lang="en-US" sz="4000" b="1" dirty="0">
                <a:solidFill>
                  <a:schemeClr val="bg1"/>
                </a:solidFill>
                <a:latin typeface="Candara" panose="020E0502030303020204" pitchFamily="34" charset="0"/>
              </a:rPr>
              <a:t> </a:t>
            </a:r>
          </a:p>
          <a:p>
            <a:r>
              <a:rPr lang="en-US" sz="3200" dirty="0">
                <a:solidFill>
                  <a:schemeClr val="bg1"/>
                </a:solidFill>
                <a:latin typeface="Candara" panose="020E0502030303020204" pitchFamily="34" charset="0"/>
              </a:rPr>
              <a:t>	</a:t>
            </a:r>
            <a:r>
              <a:rPr lang="en-US" sz="3200" b="1" dirty="0">
                <a:solidFill>
                  <a:schemeClr val="bg1"/>
                </a:solidFill>
                <a:latin typeface="Candara" panose="020E0502030303020204" pitchFamily="34" charset="0"/>
              </a:rPr>
              <a:t>79-2  </a:t>
            </a:r>
            <a:r>
              <a:rPr lang="en-US" sz="3200" dirty="0">
                <a:solidFill>
                  <a:schemeClr val="bg1"/>
                </a:solidFill>
                <a:latin typeface="Candara" panose="020E0502030303020204" pitchFamily="34" charset="0"/>
              </a:rPr>
              <a:t>In that right hand of power are seven stars, who, according to Rev. 1:20, are the seven church messengers. This signifies that the very power and authority of God are behind His messengers to every age. They go forth in the fire and power of the Holy Ghost with the Word. They are stars because they reflect light. The light they reflect is His light. They have no light of their own. </a:t>
            </a:r>
          </a:p>
        </p:txBody>
      </p:sp>
    </p:spTree>
    <p:extLst>
      <p:ext uri="{BB962C8B-B14F-4D97-AF65-F5344CB8AC3E}">
        <p14:creationId xmlns:p14="http://schemas.microsoft.com/office/powerpoint/2010/main" val="378922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BF9BC1-7EA0-4B4E-82EA-190EE6724D97}"/>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0A3ACC83-DF5F-7041-A526-6C7C79505530}"/>
              </a:ext>
            </a:extLst>
          </p:cNvPr>
          <p:cNvSpPr>
            <a:spLocks noGrp="1"/>
          </p:cNvSpPr>
          <p:nvPr>
            <p:ph type="ftr" sz="quarter" idx="11"/>
          </p:nvPr>
        </p:nvSpPr>
        <p:spPr/>
        <p:txBody>
          <a:bodyPr/>
          <a:lstStyle/>
          <a:p>
            <a:r>
              <a:rPr lang="en-US"/>
              <a:t>The Open Book 3</a:t>
            </a:r>
            <a:endParaRPr lang="en-US" dirty="0"/>
          </a:p>
        </p:txBody>
      </p:sp>
      <p:sp>
        <p:nvSpPr>
          <p:cNvPr id="4" name="Slide Number Placeholder 3">
            <a:extLst>
              <a:ext uri="{FF2B5EF4-FFF2-40B4-BE49-F238E27FC236}">
                <a16:creationId xmlns:a16="http://schemas.microsoft.com/office/drawing/2014/main" id="{ED1C5FF6-A145-3E49-B29B-A5223CF697E3}"/>
              </a:ext>
            </a:extLst>
          </p:cNvPr>
          <p:cNvSpPr>
            <a:spLocks noGrp="1"/>
          </p:cNvSpPr>
          <p:nvPr>
            <p:ph type="sldNum" sz="quarter" idx="12"/>
          </p:nvPr>
        </p:nvSpPr>
        <p:spPr/>
        <p:txBody>
          <a:bodyPr/>
          <a:lstStyle/>
          <a:p>
            <a:fld id="{10E2ABC3-AE4C-4B4E-A8EA-F0F8409DB4D6}" type="slidenum">
              <a:rPr lang="en-US" smtClean="0"/>
              <a:pPr/>
              <a:t>44</a:t>
            </a:fld>
            <a:endParaRPr lang="en-US" dirty="0"/>
          </a:p>
        </p:txBody>
      </p:sp>
      <p:pic>
        <p:nvPicPr>
          <p:cNvPr id="5" name="Picture 4">
            <a:extLst>
              <a:ext uri="{FF2B5EF4-FFF2-40B4-BE49-F238E27FC236}">
                <a16:creationId xmlns:a16="http://schemas.microsoft.com/office/drawing/2014/main" id="{9D8A5823-2EDA-1849-BD8F-8A077F90F3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800100"/>
            <a:ext cx="9144000" cy="5257800"/>
          </a:xfrm>
          <a:prstGeom prst="rect">
            <a:avLst/>
          </a:prstGeom>
        </p:spPr>
      </p:pic>
      <p:sp>
        <p:nvSpPr>
          <p:cNvPr id="6" name="TextBox 5">
            <a:extLst>
              <a:ext uri="{FF2B5EF4-FFF2-40B4-BE49-F238E27FC236}">
                <a16:creationId xmlns:a16="http://schemas.microsoft.com/office/drawing/2014/main" id="{18BBB8FE-3736-D746-BB4A-28547CFD54AD}"/>
              </a:ext>
            </a:extLst>
          </p:cNvPr>
          <p:cNvSpPr txBox="1"/>
          <p:nvPr/>
        </p:nvSpPr>
        <p:spPr>
          <a:xfrm>
            <a:off x="1857870" y="66101"/>
            <a:ext cx="6219331" cy="584775"/>
          </a:xfrm>
          <a:prstGeom prst="rect">
            <a:avLst/>
          </a:prstGeom>
          <a:noFill/>
        </p:spPr>
        <p:txBody>
          <a:bodyPr wrap="none" rtlCol="0">
            <a:spAutoFit/>
          </a:bodyPr>
          <a:lstStyle/>
          <a:p>
            <a:r>
              <a:rPr lang="en-US" sz="3200" dirty="0">
                <a:latin typeface="Candara" panose="020E0502030303020204" pitchFamily="34" charset="0"/>
              </a:rPr>
              <a:t>Current View of the Temple Mount</a:t>
            </a:r>
          </a:p>
        </p:txBody>
      </p:sp>
    </p:spTree>
    <p:extLst>
      <p:ext uri="{BB962C8B-B14F-4D97-AF65-F5344CB8AC3E}">
        <p14:creationId xmlns:p14="http://schemas.microsoft.com/office/powerpoint/2010/main" val="181519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1-26-2025</a:t>
            </a:r>
            <a:endParaRPr lang="en-US" dirty="0"/>
          </a:p>
        </p:txBody>
      </p:sp>
      <p:sp>
        <p:nvSpPr>
          <p:cNvPr id="3" name="Footer Placeholder 2"/>
          <p:cNvSpPr>
            <a:spLocks noGrp="1"/>
          </p:cNvSpPr>
          <p:nvPr>
            <p:ph type="ftr" sz="quarter" idx="11"/>
          </p:nvPr>
        </p:nvSpPr>
        <p:spPr/>
        <p:txBody>
          <a:bodyPr/>
          <a:lstStyle/>
          <a:p>
            <a:r>
              <a:rPr lang="en-US"/>
              <a:t>The Open Book 3</a:t>
            </a:r>
            <a:endParaRPr lang="en-US" dirty="0"/>
          </a:p>
        </p:txBody>
      </p:sp>
      <p:sp>
        <p:nvSpPr>
          <p:cNvPr id="4" name="Slide Number Placeholder 3"/>
          <p:cNvSpPr>
            <a:spLocks noGrp="1"/>
          </p:cNvSpPr>
          <p:nvPr>
            <p:ph type="sldNum" sz="quarter" idx="12"/>
          </p:nvPr>
        </p:nvSpPr>
        <p:spPr/>
        <p:txBody>
          <a:bodyPr/>
          <a:lstStyle/>
          <a:p>
            <a:fld id="{61093215-34A7-4D38-99D6-A510E79A6907}" type="slidenum">
              <a:rPr lang="en-US" smtClean="0"/>
              <a:pPr/>
              <a:t>45</a:t>
            </a:fld>
            <a:endParaRPr lang="en-US" dirty="0"/>
          </a:p>
        </p:txBody>
      </p:sp>
      <p:sp>
        <p:nvSpPr>
          <p:cNvPr id="5" name="Rectangle 4"/>
          <p:cNvSpPr/>
          <p:nvPr/>
        </p:nvSpPr>
        <p:spPr>
          <a:xfrm>
            <a:off x="168166" y="0"/>
            <a:ext cx="11887200" cy="7602081"/>
          </a:xfrm>
          <a:prstGeom prst="rect">
            <a:avLst/>
          </a:prstGeom>
        </p:spPr>
        <p:txBody>
          <a:bodyPr wrap="square">
            <a:spAutoFit/>
          </a:bodyPr>
          <a:lstStyle/>
          <a:p>
            <a:r>
              <a:rPr lang="en-US" sz="4000" b="1" dirty="0">
                <a:solidFill>
                  <a:schemeClr val="bg1"/>
                </a:solidFill>
                <a:latin typeface="Candara" panose="020E0502030303020204" pitchFamily="34" charset="0"/>
              </a:rPr>
              <a:t>THE.FIRST.SEAL   63-0318</a:t>
            </a:r>
          </a:p>
          <a:p>
            <a:r>
              <a:rPr lang="en-US" sz="3200" dirty="0">
                <a:solidFill>
                  <a:schemeClr val="bg1"/>
                </a:solidFill>
                <a:latin typeface="Candara" panose="020E0502030303020204" pitchFamily="34" charset="0"/>
              </a:rPr>
              <a:t>	122-2  And now, the Lamb is standing now tonight as we enter into this 6th chapter; He's got the Book in His hand and starting to reveal it.... And I hope that people are spiritual. I would've had a horrible mistake on that if it hadn't been about twelve o'clock today when the Holy Spirit came in the room and corrected me on something that I was writing down to say.</a:t>
            </a:r>
          </a:p>
          <a:p>
            <a:r>
              <a:rPr lang="en-US" sz="3200" dirty="0">
                <a:solidFill>
                  <a:schemeClr val="bg1"/>
                </a:solidFill>
                <a:latin typeface="Candara" panose="020E0502030303020204" pitchFamily="34" charset="0"/>
              </a:rPr>
              <a:t>	I was taking it from an old context. I had nothing on it. I don't know what the Second Seal is no more than nothing... And Dr. Smith, many great outstanding teachers  and all of them believed that, so I'd wrote it down. And I was fixing to say, "Well, now I'll study it from that standpoint." And there about twelve o'clock in the day the Holy Spirit just swept right down into the room, and the whole thing just opened up to me, and there it was, this First Seal being opened.</a:t>
            </a:r>
          </a:p>
        </p:txBody>
      </p:sp>
    </p:spTree>
    <p:extLst>
      <p:ext uri="{BB962C8B-B14F-4D97-AF65-F5344CB8AC3E}">
        <p14:creationId xmlns:p14="http://schemas.microsoft.com/office/powerpoint/2010/main" val="322335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E2ABC3-AE4C-4B4E-A8EA-F0F8409DB4D6}" type="slidenum">
              <a:rPr lang="en-US" smtClean="0"/>
              <a:pPr/>
              <a:t>46</a:t>
            </a:fld>
            <a:endParaRPr lang="en-US" dirty="0"/>
          </a:p>
        </p:txBody>
      </p:sp>
      <p:sp>
        <p:nvSpPr>
          <p:cNvPr id="5" name="Rectangle 4"/>
          <p:cNvSpPr/>
          <p:nvPr/>
        </p:nvSpPr>
        <p:spPr>
          <a:xfrm>
            <a:off x="136634" y="228600"/>
            <a:ext cx="10226566" cy="5139869"/>
          </a:xfrm>
          <a:prstGeom prst="rect">
            <a:avLst/>
          </a:prstGeom>
        </p:spPr>
        <p:txBody>
          <a:bodyPr wrap="square">
            <a:spAutoFit/>
          </a:bodyPr>
          <a:lstStyle/>
          <a:p>
            <a:r>
              <a:rPr lang="en-US" sz="4000" b="1" dirty="0">
                <a:solidFill>
                  <a:schemeClr val="bg1"/>
                </a:solidFill>
                <a:latin typeface="Candara" panose="020E0502030303020204" pitchFamily="34" charset="0"/>
              </a:rPr>
              <a:t>FIRST.SEAL.THE</a:t>
            </a:r>
          </a:p>
          <a:p>
            <a:r>
              <a:rPr lang="en-US" sz="3600" dirty="0">
                <a:solidFill>
                  <a:schemeClr val="bg1"/>
                </a:solidFill>
                <a:latin typeface="Candara" panose="020E0502030303020204" pitchFamily="34" charset="0"/>
              </a:rPr>
              <a:t>	128-2   And then there's coming forth seven mysterious thunders that's not even written at all. That's right. And I believe that through those seven thunders will be revealed in the last days in order to get the Bride together for rapturing faith; because what we got right now, we wouldn't be able to do it.</a:t>
            </a:r>
          </a:p>
          <a:p>
            <a:pPr algn="r"/>
            <a:r>
              <a:rPr lang="en-US" sz="3600" dirty="0">
                <a:solidFill>
                  <a:schemeClr val="bg1"/>
                </a:solidFill>
                <a:latin typeface="Candara" panose="020E0502030303020204" pitchFamily="34" charset="0"/>
              </a:rPr>
              <a:t>63-0318</a:t>
            </a:r>
          </a:p>
        </p:txBody>
      </p:sp>
      <p:sp>
        <p:nvSpPr>
          <p:cNvPr id="2" name="Date Placeholder 1">
            <a:extLst>
              <a:ext uri="{FF2B5EF4-FFF2-40B4-BE49-F238E27FC236}">
                <a16:creationId xmlns:a16="http://schemas.microsoft.com/office/drawing/2014/main" id="{5AB0828F-A1CB-F04A-A674-743AEF8E8D5C}"/>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4D5F3BA1-FC53-EE47-B24D-6E5CEC0744BF}"/>
              </a:ext>
            </a:extLst>
          </p:cNvPr>
          <p:cNvSpPr>
            <a:spLocks noGrp="1"/>
          </p:cNvSpPr>
          <p:nvPr>
            <p:ph type="ftr" sz="quarter" idx="11"/>
          </p:nvPr>
        </p:nvSpPr>
        <p:spPr/>
        <p:txBody>
          <a:bodyPr/>
          <a:lstStyle/>
          <a:p>
            <a:r>
              <a:rPr lang="en-US"/>
              <a:t>The Open Book 3</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99697" y="227647"/>
            <a:ext cx="10239703"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4400" b="1" dirty="0">
                <a:solidFill>
                  <a:schemeClr val="bg1"/>
                </a:solidFill>
                <a:latin typeface="Candara" panose="020E0502030303020204" pitchFamily="34" charset="0"/>
                <a:ea typeface="Times New Roman" pitchFamily="18" charset="0"/>
              </a:rPr>
              <a:t>LEADERSHIP</a:t>
            </a:r>
          </a:p>
          <a:p>
            <a:pPr fontAlgn="base">
              <a:spcBef>
                <a:spcPct val="0"/>
              </a:spcBef>
              <a:spcAft>
                <a:spcPct val="0"/>
              </a:spcAft>
            </a:pPr>
            <a:r>
              <a:rPr lang="en-US" sz="3200" dirty="0">
                <a:solidFill>
                  <a:schemeClr val="bg1"/>
                </a:solidFill>
                <a:latin typeface="Candara" panose="020E0502030303020204" pitchFamily="34" charset="0"/>
                <a:ea typeface="Times New Roman" pitchFamily="18" charset="0"/>
              </a:rPr>
              <a:t>	</a:t>
            </a:r>
            <a:r>
              <a:rPr lang="en-US" sz="3200" b="1" dirty="0">
                <a:solidFill>
                  <a:schemeClr val="bg1"/>
                </a:solidFill>
                <a:latin typeface="Candara" panose="020E0502030303020204" pitchFamily="34" charset="0"/>
                <a:ea typeface="Times New Roman" pitchFamily="18" charset="0"/>
              </a:rPr>
              <a:t>144    We've turned a corner</a:t>
            </a:r>
            <a:r>
              <a:rPr lang="en-US" sz="3200" dirty="0">
                <a:solidFill>
                  <a:schemeClr val="bg1"/>
                </a:solidFill>
                <a:latin typeface="Candara" panose="020E0502030303020204" pitchFamily="34" charset="0"/>
                <a:ea typeface="Times New Roman" pitchFamily="18" charset="0"/>
              </a:rPr>
              <a:t>. We're looking towards heaven, watching for the coming of the cap on the pyramid, as we would say, His coming back… And the only way you can, is not say, "Why, I belong to the Assemblies, Oneness…” that don't mean a thing. "</a:t>
            </a:r>
            <a:r>
              <a:rPr lang="en-US" sz="3200" i="1" dirty="0">
                <a:solidFill>
                  <a:schemeClr val="bg1"/>
                </a:solidFill>
                <a:latin typeface="Candara" panose="020E0502030303020204" pitchFamily="34" charset="0"/>
                <a:ea typeface="Times New Roman" pitchFamily="18" charset="0"/>
              </a:rPr>
              <a:t>Our fathers shouted and danced." </a:t>
            </a:r>
            <a:r>
              <a:rPr lang="en-US" sz="3200" dirty="0">
                <a:solidFill>
                  <a:schemeClr val="bg1"/>
                </a:solidFill>
                <a:latin typeface="Candara" panose="020E0502030303020204" pitchFamily="34" charset="0"/>
                <a:ea typeface="Times New Roman" pitchFamily="18" charset="0"/>
              </a:rPr>
              <a:t>That's just perfectly all right; that was their day. 	</a:t>
            </a:r>
          </a:p>
          <a:p>
            <a:pPr fontAlgn="base">
              <a:spcBef>
                <a:spcPct val="0"/>
              </a:spcBef>
              <a:spcAft>
                <a:spcPct val="0"/>
              </a:spcAft>
            </a:pPr>
            <a:r>
              <a:rPr lang="en-US" sz="3200" dirty="0">
                <a:solidFill>
                  <a:schemeClr val="bg1"/>
                </a:solidFill>
                <a:latin typeface="Candara" panose="020E0502030303020204" pitchFamily="34" charset="0"/>
                <a:ea typeface="Times New Roman" pitchFamily="18" charset="0"/>
              </a:rPr>
              <a:t>	But today you're confronted, not with the organization that they made, but with the Life that's going on, which is Jesus Christ.</a:t>
            </a:r>
          </a:p>
          <a:p>
            <a:pPr lvl="0" algn="r" fontAlgn="base">
              <a:spcBef>
                <a:spcPct val="0"/>
              </a:spcBef>
              <a:spcAft>
                <a:spcPct val="0"/>
              </a:spcAft>
            </a:pPr>
            <a:r>
              <a:rPr lang="en-US" sz="3200" b="1" dirty="0">
                <a:solidFill>
                  <a:schemeClr val="bg1"/>
                </a:solidFill>
                <a:latin typeface="Candara" panose="020E0502030303020204" pitchFamily="34" charset="0"/>
                <a:ea typeface="Times New Roman" pitchFamily="18" charset="0"/>
              </a:rPr>
              <a:t>65-1207</a:t>
            </a:r>
            <a:endParaRPr lang="en-US" sz="3200" dirty="0">
              <a:solidFill>
                <a:schemeClr val="bg1"/>
              </a:solidFill>
              <a:latin typeface="Candara" panose="020E0502030303020204" pitchFamily="34" charset="0"/>
            </a:endParaRPr>
          </a:p>
        </p:txBody>
      </p:sp>
      <p:sp>
        <p:nvSpPr>
          <p:cNvPr id="4" name="Slide Number Placeholder 3"/>
          <p:cNvSpPr>
            <a:spLocks noGrp="1"/>
          </p:cNvSpPr>
          <p:nvPr>
            <p:ph type="sldNum" sz="quarter" idx="12"/>
          </p:nvPr>
        </p:nvSpPr>
        <p:spPr/>
        <p:txBody>
          <a:bodyPr/>
          <a:lstStyle/>
          <a:p>
            <a:fld id="{10E2ABC3-AE4C-4B4E-A8EA-F0F8409DB4D6}" type="slidenum">
              <a:rPr lang="en-US" smtClean="0"/>
              <a:pPr/>
              <a:t>47</a:t>
            </a:fld>
            <a:endParaRPr lang="en-US" dirty="0"/>
          </a:p>
        </p:txBody>
      </p:sp>
      <p:sp>
        <p:nvSpPr>
          <p:cNvPr id="2" name="Date Placeholder 1">
            <a:extLst>
              <a:ext uri="{FF2B5EF4-FFF2-40B4-BE49-F238E27FC236}">
                <a16:creationId xmlns:a16="http://schemas.microsoft.com/office/drawing/2014/main" id="{5FC641DF-070C-1F4C-8212-8C56FB4B4346}"/>
              </a:ext>
            </a:extLst>
          </p:cNvPr>
          <p:cNvSpPr>
            <a:spLocks noGrp="1"/>
          </p:cNvSpPr>
          <p:nvPr>
            <p:ph type="dt" sz="half" idx="10"/>
          </p:nvPr>
        </p:nvSpPr>
        <p:spPr/>
        <p:txBody>
          <a:bodyPr/>
          <a:lstStyle/>
          <a:p>
            <a:r>
              <a:rPr lang="en-US"/>
              <a:t>1-26-2025</a:t>
            </a:r>
            <a:endParaRPr lang="en-US" dirty="0"/>
          </a:p>
        </p:txBody>
      </p:sp>
      <p:sp>
        <p:nvSpPr>
          <p:cNvPr id="3" name="Footer Placeholder 2">
            <a:extLst>
              <a:ext uri="{FF2B5EF4-FFF2-40B4-BE49-F238E27FC236}">
                <a16:creationId xmlns:a16="http://schemas.microsoft.com/office/drawing/2014/main" id="{73B49FBE-84E3-5247-8B51-6956A9703B68}"/>
              </a:ext>
            </a:extLst>
          </p:cNvPr>
          <p:cNvSpPr>
            <a:spLocks noGrp="1"/>
          </p:cNvSpPr>
          <p:nvPr>
            <p:ph type="ftr" sz="quarter" idx="11"/>
          </p:nvPr>
        </p:nvSpPr>
        <p:spPr/>
        <p:txBody>
          <a:bodyPr/>
          <a:lstStyle/>
          <a:p>
            <a:r>
              <a:rPr lang="en-US"/>
              <a:t>The Open Book 3</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1-26-2025</a:t>
            </a:r>
            <a:endParaRPr lang="en-US" dirty="0"/>
          </a:p>
        </p:txBody>
      </p:sp>
      <p:sp>
        <p:nvSpPr>
          <p:cNvPr id="3" name="Footer Placeholder 2"/>
          <p:cNvSpPr>
            <a:spLocks noGrp="1"/>
          </p:cNvSpPr>
          <p:nvPr>
            <p:ph type="ftr" sz="quarter" idx="11"/>
          </p:nvPr>
        </p:nvSpPr>
        <p:spPr/>
        <p:txBody>
          <a:bodyPr/>
          <a:lstStyle/>
          <a:p>
            <a:r>
              <a:rPr lang="en-US"/>
              <a:t>The Open Book 3</a:t>
            </a:r>
            <a:endParaRPr lang="en-US" dirty="0"/>
          </a:p>
        </p:txBody>
      </p:sp>
      <p:sp>
        <p:nvSpPr>
          <p:cNvPr id="4" name="Slide Number Placeholder 3"/>
          <p:cNvSpPr>
            <a:spLocks noGrp="1"/>
          </p:cNvSpPr>
          <p:nvPr>
            <p:ph type="sldNum" sz="quarter" idx="12"/>
          </p:nvPr>
        </p:nvSpPr>
        <p:spPr/>
        <p:txBody>
          <a:bodyPr/>
          <a:lstStyle/>
          <a:p>
            <a:fld id="{10E2ABC3-AE4C-4B4E-A8EA-F0F8409DB4D6}" type="slidenum">
              <a:rPr lang="en-US" smtClean="0"/>
              <a:pPr/>
              <a:t>48</a:t>
            </a:fld>
            <a:endParaRPr lang="en-US" dirty="0"/>
          </a:p>
        </p:txBody>
      </p:sp>
      <p:sp>
        <p:nvSpPr>
          <p:cNvPr id="5" name="Rectangle 2"/>
          <p:cNvSpPr txBox="1">
            <a:spLocks noChangeArrowheads="1"/>
          </p:cNvSpPr>
          <p:nvPr/>
        </p:nvSpPr>
        <p:spPr>
          <a:xfrm>
            <a:off x="115613" y="219869"/>
            <a:ext cx="11666483" cy="990600"/>
          </a:xfrm>
          <a:prstGeom prst="rect">
            <a:avLst/>
          </a:prstGeom>
        </p:spPr>
        <p:txBody>
          <a:bodyPr>
            <a:noAutofit/>
          </a:bodyPr>
          <a:lstStyle/>
          <a:p>
            <a:pPr algn="ctr">
              <a:spcBef>
                <a:spcPct val="0"/>
              </a:spcBef>
              <a:defRPr/>
            </a:pPr>
            <a:r>
              <a:rPr lang="en-US" sz="6000" b="1" dirty="0">
                <a:solidFill>
                  <a:schemeClr val="bg1"/>
                </a:solidFill>
                <a:latin typeface="Candara" panose="020E0502030303020204" pitchFamily="34" charset="0"/>
                <a:ea typeface="+mj-ea"/>
                <a:cs typeface="Arial" pitchFamily="34" charset="0"/>
              </a:rPr>
              <a:t>Triple Anointing of the Antichrist </a:t>
            </a:r>
          </a:p>
        </p:txBody>
      </p:sp>
      <p:sp>
        <p:nvSpPr>
          <p:cNvPr id="7" name="Rectangle 3"/>
          <p:cNvSpPr txBox="1">
            <a:spLocks noChangeArrowheads="1"/>
          </p:cNvSpPr>
          <p:nvPr/>
        </p:nvSpPr>
        <p:spPr>
          <a:xfrm>
            <a:off x="1559208" y="1354137"/>
            <a:ext cx="8077200" cy="4149725"/>
          </a:xfrm>
          <a:prstGeom prst="rect">
            <a:avLst/>
          </a:prstGeom>
        </p:spPr>
        <p:txBody>
          <a:bodyPr/>
          <a:lstStyle/>
          <a:p>
            <a:pPr marL="609600" indent="-609600">
              <a:spcBef>
                <a:spcPct val="20000"/>
              </a:spcBef>
              <a:buFont typeface="Wingdings" pitchFamily="2" charset="2"/>
              <a:buAutoNum type="arabicPeriod"/>
              <a:defRPr/>
            </a:pPr>
            <a:r>
              <a:rPr lang="en-US" sz="5400" dirty="0">
                <a:solidFill>
                  <a:schemeClr val="bg1"/>
                </a:solidFill>
                <a:latin typeface="Albertus" pitchFamily="34" charset="0"/>
              </a:rPr>
              <a:t>Religious</a:t>
            </a:r>
          </a:p>
          <a:p>
            <a:pPr marL="609600" indent="-609600">
              <a:spcBef>
                <a:spcPct val="20000"/>
              </a:spcBef>
              <a:buFont typeface="Wingdings" pitchFamily="2" charset="2"/>
              <a:buAutoNum type="arabicPeriod"/>
              <a:defRPr/>
            </a:pPr>
            <a:r>
              <a:rPr lang="en-US" sz="5400" dirty="0">
                <a:solidFill>
                  <a:schemeClr val="bg1"/>
                </a:solidFill>
                <a:latin typeface="Albertus" pitchFamily="34" charset="0"/>
              </a:rPr>
              <a:t>Political </a:t>
            </a:r>
            <a:r>
              <a:rPr lang="en-US" sz="4400" dirty="0">
                <a:solidFill>
                  <a:schemeClr val="bg1"/>
                </a:solidFill>
                <a:latin typeface="Albertus" pitchFamily="34" charset="0"/>
              </a:rPr>
              <a:t> </a:t>
            </a:r>
          </a:p>
          <a:p>
            <a:pPr marL="609600" indent="-609600">
              <a:spcBef>
                <a:spcPct val="20000"/>
              </a:spcBef>
              <a:buFont typeface="Wingdings" pitchFamily="2" charset="2"/>
              <a:buAutoNum type="arabicPeriod"/>
              <a:defRPr/>
            </a:pPr>
            <a:r>
              <a:rPr lang="en-US" sz="5400" dirty="0">
                <a:solidFill>
                  <a:schemeClr val="bg1"/>
                </a:solidFill>
                <a:latin typeface="Albertus" pitchFamily="34" charset="0"/>
              </a:rPr>
              <a:t>Demon powers</a:t>
            </a:r>
          </a:p>
        </p:txBody>
      </p:sp>
      <p:pic>
        <p:nvPicPr>
          <p:cNvPr id="8" name="Picture 7" descr="redfire.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18130" y="1066800"/>
            <a:ext cx="5036557" cy="3147848"/>
          </a:xfrm>
          <a:prstGeom prst="rect">
            <a:avLst/>
          </a:prstGeom>
          <a:ln>
            <a:noFill/>
          </a:ln>
          <a:effectLst>
            <a:softEdge rad="317500"/>
          </a:effectLst>
        </p:spPr>
      </p:pic>
      <p:sp>
        <p:nvSpPr>
          <p:cNvPr id="9" name="TextBox 8">
            <a:extLst>
              <a:ext uri="{FF2B5EF4-FFF2-40B4-BE49-F238E27FC236}">
                <a16:creationId xmlns:a16="http://schemas.microsoft.com/office/drawing/2014/main" id="{B9021599-8884-A077-DA62-00B367C0D669}"/>
              </a:ext>
            </a:extLst>
          </p:cNvPr>
          <p:cNvSpPr txBox="1"/>
          <p:nvPr/>
        </p:nvSpPr>
        <p:spPr>
          <a:xfrm>
            <a:off x="229354" y="4534366"/>
            <a:ext cx="11733291" cy="2000548"/>
          </a:xfrm>
          <a:prstGeom prst="rect">
            <a:avLst/>
          </a:prstGeom>
          <a:noFill/>
        </p:spPr>
        <p:txBody>
          <a:bodyPr wrap="square">
            <a:spAutoFit/>
          </a:bodyPr>
          <a:lstStyle/>
          <a:p>
            <a:r>
              <a:rPr lang="en-US" sz="2800" b="1" dirty="0">
                <a:solidFill>
                  <a:schemeClr val="bg1"/>
                </a:solidFill>
                <a:latin typeface="Candara" panose="020E0502030303020204" pitchFamily="34" charset="0"/>
              </a:rPr>
              <a:t>POSSESSING.THE.GATE.OF.THE.ENEMY.AFTER.TRIAL</a:t>
            </a:r>
          </a:p>
          <a:p>
            <a:r>
              <a:rPr lang="en-US" sz="2400" dirty="0">
                <a:solidFill>
                  <a:schemeClr val="bg1"/>
                </a:solidFill>
                <a:latin typeface="Candara" panose="020E0502030303020204" pitchFamily="34" charset="0"/>
              </a:rPr>
              <a:t>153 The whole system has become polluted, the world system, church system, political system. Politics is so corrupted… everywhere are dictators, it's all corruption. The church has become the same way. Families have become the same way. It's just corruption, Sodom!</a:t>
            </a:r>
            <a:r>
              <a:rPr lang="en-US" sz="2000" dirty="0">
                <a:solidFill>
                  <a:schemeClr val="bg1"/>
                </a:solidFill>
                <a:latin typeface="Candara" panose="020E0502030303020204" pitchFamily="34" charset="0"/>
              </a:rPr>
              <a:t> 64-0322</a:t>
            </a:r>
            <a:r>
              <a:rPr lang="en-US" sz="2400" dirty="0">
                <a:solidFill>
                  <a:schemeClr val="bg1"/>
                </a:solidFill>
                <a:latin typeface="Candara" panose="020E0502030303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2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4" dur="2000" fill="hold"/>
                                        <p:tgtEl>
                                          <p:spTgt spid="7">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20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7">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20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2" dur="20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Scale>
                                      <p:cBhvr>
                                        <p:cTn id="27" dur="5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0" decel="50000" fill="hold">
                                          <p:stCondLst>
                                            <p:cond delay="0"/>
                                          </p:stCondLst>
                                        </p:cTn>
                                        <p:tgtEl>
                                          <p:spTgt spid="8"/>
                                        </p:tgtEl>
                                        <p:attrNameLst>
                                          <p:attrName>ppt_x</p:attrName>
                                          <p:attrName>ppt_y</p:attrName>
                                        </p:attrNameLst>
                                      </p:cBhvr>
                                    </p:animMotion>
                                    <p:animEffect transition="in" filter="fade">
                                      <p:cBhvr>
                                        <p:cTn id="29"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AD72-5908-F3E3-1ACB-3AEDF558B9F4}"/>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57775DB9-12E5-C5F1-8559-2CC1F22CD7E7}"/>
              </a:ext>
            </a:extLst>
          </p:cNvPr>
          <p:cNvSpPr>
            <a:spLocks noGrp="1"/>
          </p:cNvSpPr>
          <p:nvPr>
            <p:ph type="dt" sz="half" idx="2"/>
          </p:nvPr>
        </p:nvSpPr>
        <p:spPr/>
        <p:txBody>
          <a:bodyPr/>
          <a:lstStyle/>
          <a:p>
            <a:r>
              <a:rPr lang="en-US"/>
              <a:t>1-26-2025</a:t>
            </a:r>
            <a:endParaRPr lang="en-US" dirty="0"/>
          </a:p>
        </p:txBody>
      </p:sp>
      <p:sp>
        <p:nvSpPr>
          <p:cNvPr id="5" name="Footer Placeholder 4">
            <a:extLst>
              <a:ext uri="{FF2B5EF4-FFF2-40B4-BE49-F238E27FC236}">
                <a16:creationId xmlns:a16="http://schemas.microsoft.com/office/drawing/2014/main" id="{20A94A68-3BDD-CA18-19F5-13687ED1D532}"/>
              </a:ext>
            </a:extLst>
          </p:cNvPr>
          <p:cNvSpPr>
            <a:spLocks noGrp="1"/>
          </p:cNvSpPr>
          <p:nvPr>
            <p:ph type="ftr" sz="quarter" idx="3"/>
          </p:nvPr>
        </p:nvSpPr>
        <p:spPr/>
        <p:txBody>
          <a:bodyPr/>
          <a:lstStyle/>
          <a:p>
            <a:r>
              <a:rPr lang="en-US"/>
              <a:t>The Open Book 3</a:t>
            </a:r>
            <a:endParaRPr lang="en-US" dirty="0"/>
          </a:p>
        </p:txBody>
      </p:sp>
      <p:sp>
        <p:nvSpPr>
          <p:cNvPr id="6" name="Slide Number Placeholder 5">
            <a:extLst>
              <a:ext uri="{FF2B5EF4-FFF2-40B4-BE49-F238E27FC236}">
                <a16:creationId xmlns:a16="http://schemas.microsoft.com/office/drawing/2014/main" id="{FFFA9F30-3DE6-4AC4-BFA9-8965C47E45BD}"/>
              </a:ext>
            </a:extLst>
          </p:cNvPr>
          <p:cNvSpPr>
            <a:spLocks noGrp="1"/>
          </p:cNvSpPr>
          <p:nvPr>
            <p:ph type="sldNum" sz="quarter" idx="4"/>
          </p:nvPr>
        </p:nvSpPr>
        <p:spPr/>
        <p:txBody>
          <a:bodyPr/>
          <a:lstStyle/>
          <a:p>
            <a:fld id="{EA87306C-81BA-4795-A5CA-9392456A8C1E}" type="slidenum">
              <a:rPr lang="en-US" smtClean="0"/>
              <a:pPr/>
              <a:t>5</a:t>
            </a:fld>
            <a:endParaRPr lang="en-US" dirty="0"/>
          </a:p>
        </p:txBody>
      </p:sp>
      <p:pic>
        <p:nvPicPr>
          <p:cNvPr id="16" name="WhatsApp Video 2025-01-23 at 13.24.37_c4ed09fb">
            <a:hlinkClick r:id="" action="ppaction://media"/>
            <a:extLst>
              <a:ext uri="{FF2B5EF4-FFF2-40B4-BE49-F238E27FC236}">
                <a16:creationId xmlns:a16="http://schemas.microsoft.com/office/drawing/2014/main" id="{B9EFCB08-960F-4FD7-4636-8A525A19BC1F}"/>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4047885" y="493986"/>
            <a:ext cx="8449816" cy="4782207"/>
          </a:xfrm>
        </p:spPr>
      </p:pic>
    </p:spTree>
    <p:extLst>
      <p:ext uri="{BB962C8B-B14F-4D97-AF65-F5344CB8AC3E}">
        <p14:creationId xmlns:p14="http://schemas.microsoft.com/office/powerpoint/2010/main" val="341071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5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9E05294-D024-2893-B30A-526D830D32C8}"/>
              </a:ext>
            </a:extLst>
          </p:cNvPr>
          <p:cNvSpPr>
            <a:spLocks noGrp="1"/>
          </p:cNvSpPr>
          <p:nvPr>
            <p:ph type="title"/>
          </p:nvPr>
        </p:nvSpPr>
        <p:spPr>
          <a:xfrm>
            <a:off x="90535" y="72428"/>
            <a:ext cx="4481465" cy="6536602"/>
          </a:xfrm>
        </p:spPr>
        <p:txBody>
          <a:bodyPr anchor="ctr">
            <a:normAutofit fontScale="90000"/>
          </a:bodyPr>
          <a:lstStyle/>
          <a:p>
            <a:pPr algn="l"/>
            <a:r>
              <a:rPr lang="en-US" sz="2800" cap="none" dirty="0"/>
              <a:t>Greetings, we are the </a:t>
            </a:r>
            <a:r>
              <a:rPr lang="en-US" sz="2800" cap="none" dirty="0" err="1"/>
              <a:t>Kopchinskiy</a:t>
            </a:r>
            <a:r>
              <a:rPr lang="en-US" sz="2800" cap="none" dirty="0"/>
              <a:t> family. We thank you for the financial support during these hard times. We thank Bro. </a:t>
            </a:r>
            <a:r>
              <a:rPr lang="en-US" sz="2800" cap="none" dirty="0" err="1"/>
              <a:t>Coffeys</a:t>
            </a:r>
            <a:r>
              <a:rPr lang="en-US" sz="2800" cap="none" dirty="0"/>
              <a:t> church, all brothers and sisters, also Bro. </a:t>
            </a:r>
            <a:r>
              <a:rPr lang="en-US" sz="2800" cap="none" dirty="0" err="1"/>
              <a:t>Luzanov</a:t>
            </a:r>
            <a:r>
              <a:rPr lang="en-US" sz="2800" cap="none" dirty="0"/>
              <a:t>. We pray for you. I'd like to testify about how the Lord restored me: when I got into a car accident, the doctors said I wouldn't be able to walk, or at the very least with crutches, but now I am able to walk with no crutches or supports. Glory and praise to Jesus Christ!</a:t>
            </a:r>
          </a:p>
        </p:txBody>
      </p:sp>
      <p:pic>
        <p:nvPicPr>
          <p:cNvPr id="9" name="Picture 8">
            <a:extLst>
              <a:ext uri="{FF2B5EF4-FFF2-40B4-BE49-F238E27FC236}">
                <a16:creationId xmlns:a16="http://schemas.microsoft.com/office/drawing/2014/main" id="{B97FC2EB-B65E-F5A1-3037-C832DCC88EB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579338" y="804863"/>
            <a:ext cx="5716587" cy="5248276"/>
          </a:xfrm>
          <a:prstGeom prst="rect">
            <a:avLst/>
          </a:prstGeom>
          <a:noFill/>
        </p:spPr>
      </p:pic>
      <p:sp>
        <p:nvSpPr>
          <p:cNvPr id="4" name="Date Placeholder 3">
            <a:extLst>
              <a:ext uri="{FF2B5EF4-FFF2-40B4-BE49-F238E27FC236}">
                <a16:creationId xmlns:a16="http://schemas.microsoft.com/office/drawing/2014/main" id="{E34C0FAC-3F8B-3CCF-DEE1-166A28F49159}"/>
              </a:ext>
            </a:extLst>
          </p:cNvPr>
          <p:cNvSpPr>
            <a:spLocks noGrp="1"/>
          </p:cNvSpPr>
          <p:nvPr>
            <p:ph type="dt" sz="half" idx="2"/>
          </p:nvPr>
        </p:nvSpPr>
        <p:spPr>
          <a:xfrm>
            <a:off x="838200" y="6356350"/>
            <a:ext cx="2743200" cy="365125"/>
          </a:xfrm>
        </p:spPr>
        <p:txBody>
          <a:bodyPr anchor="ctr">
            <a:normAutofit/>
          </a:bodyPr>
          <a:lstStyle/>
          <a:p>
            <a:pPr>
              <a:spcAft>
                <a:spcPts val="600"/>
              </a:spcAft>
            </a:pPr>
            <a:r>
              <a:rPr lang="en-US"/>
              <a:t>1-26-2025</a:t>
            </a:r>
          </a:p>
        </p:txBody>
      </p:sp>
      <p:sp>
        <p:nvSpPr>
          <p:cNvPr id="5" name="Footer Placeholder 4">
            <a:extLst>
              <a:ext uri="{FF2B5EF4-FFF2-40B4-BE49-F238E27FC236}">
                <a16:creationId xmlns:a16="http://schemas.microsoft.com/office/drawing/2014/main" id="{A4302B6D-5845-E898-FFC2-C1E4B467A071}"/>
              </a:ext>
            </a:extLst>
          </p:cNvPr>
          <p:cNvSpPr>
            <a:spLocks noGrp="1"/>
          </p:cNvSpPr>
          <p:nvPr>
            <p:ph type="ftr" sz="quarter" idx="3"/>
          </p:nvPr>
        </p:nvSpPr>
        <p:spPr>
          <a:xfrm>
            <a:off x="4038600" y="6356350"/>
            <a:ext cx="4114800" cy="365125"/>
          </a:xfrm>
        </p:spPr>
        <p:txBody>
          <a:bodyPr anchor="ctr">
            <a:normAutofit/>
          </a:bodyPr>
          <a:lstStyle/>
          <a:p>
            <a:pPr>
              <a:spcAft>
                <a:spcPts val="600"/>
              </a:spcAft>
            </a:pPr>
            <a:r>
              <a:rPr lang="en-US"/>
              <a:t>The Open Book 3</a:t>
            </a:r>
          </a:p>
        </p:txBody>
      </p:sp>
      <p:sp>
        <p:nvSpPr>
          <p:cNvPr id="6" name="Slide Number Placeholder 5">
            <a:extLst>
              <a:ext uri="{FF2B5EF4-FFF2-40B4-BE49-F238E27FC236}">
                <a16:creationId xmlns:a16="http://schemas.microsoft.com/office/drawing/2014/main" id="{90F9C1C8-483E-EE77-4CA5-0DC66A751E73}"/>
              </a:ext>
            </a:extLst>
          </p:cNvPr>
          <p:cNvSpPr>
            <a:spLocks noGrp="1"/>
          </p:cNvSpPr>
          <p:nvPr>
            <p:ph type="sldNum" sz="quarter" idx="4"/>
          </p:nvPr>
        </p:nvSpPr>
        <p:spPr>
          <a:xfrm>
            <a:off x="8610600" y="6356350"/>
            <a:ext cx="2743200" cy="365125"/>
          </a:xfrm>
        </p:spPr>
        <p:txBody>
          <a:bodyPr anchor="ctr">
            <a:normAutofit/>
          </a:bodyPr>
          <a:lstStyle/>
          <a:p>
            <a:pPr>
              <a:spcAft>
                <a:spcPts val="600"/>
              </a:spcAft>
            </a:pPr>
            <a:fld id="{EA87306C-81BA-4795-A5CA-9392456A8C1E}" type="slidenum">
              <a:rPr lang="en-US" smtClean="0"/>
              <a:pPr>
                <a:spcAft>
                  <a:spcPts val="600"/>
                </a:spcAft>
              </a:pPr>
              <a:t>6</a:t>
            </a:fld>
            <a:endParaRPr lang="en-US"/>
          </a:p>
        </p:txBody>
      </p:sp>
      <p:pic>
        <p:nvPicPr>
          <p:cNvPr id="11" name="Picture 10">
            <a:extLst>
              <a:ext uri="{FF2B5EF4-FFF2-40B4-BE49-F238E27FC236}">
                <a16:creationId xmlns:a16="http://schemas.microsoft.com/office/drawing/2014/main" id="{F1F0CDFA-DFFC-609E-DA7F-874F5BF30D85}"/>
              </a:ext>
            </a:extLst>
          </p:cNvPr>
          <p:cNvPicPr>
            <a:picLocks noChangeAspect="1"/>
          </p:cNvPicPr>
          <p:nvPr/>
        </p:nvPicPr>
        <p:blipFill>
          <a:blip r:embed="rId3"/>
          <a:stretch>
            <a:fillRect/>
          </a:stretch>
        </p:blipFill>
        <p:spPr>
          <a:xfrm>
            <a:off x="6678094" y="169391"/>
            <a:ext cx="3090940" cy="664522"/>
          </a:xfrm>
          <a:prstGeom prst="rect">
            <a:avLst/>
          </a:prstGeom>
        </p:spPr>
      </p:pic>
    </p:spTree>
    <p:extLst>
      <p:ext uri="{BB962C8B-B14F-4D97-AF65-F5344CB8AC3E}">
        <p14:creationId xmlns:p14="http://schemas.microsoft.com/office/powerpoint/2010/main" val="346270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70DAEB0-8D3D-186D-4A1A-229F9E278293}"/>
              </a:ext>
            </a:extLst>
          </p:cNvPr>
          <p:cNvSpPr>
            <a:spLocks noGrp="1"/>
          </p:cNvSpPr>
          <p:nvPr>
            <p:ph type="dt" sz="half" idx="10"/>
          </p:nvPr>
        </p:nvSpPr>
        <p:spPr/>
        <p:txBody>
          <a:bodyPr/>
          <a:lstStyle/>
          <a:p>
            <a:r>
              <a:rPr lang="en-US"/>
              <a:t>1-26-2025</a:t>
            </a:r>
            <a:endParaRPr lang="en-US" dirty="0"/>
          </a:p>
        </p:txBody>
      </p:sp>
      <p:sp>
        <p:nvSpPr>
          <p:cNvPr id="5" name="Footer Placeholder 4">
            <a:extLst>
              <a:ext uri="{FF2B5EF4-FFF2-40B4-BE49-F238E27FC236}">
                <a16:creationId xmlns:a16="http://schemas.microsoft.com/office/drawing/2014/main" id="{BC324A1C-07DD-ADAF-7B93-6555F3EB7655}"/>
              </a:ext>
            </a:extLst>
          </p:cNvPr>
          <p:cNvSpPr>
            <a:spLocks noGrp="1"/>
          </p:cNvSpPr>
          <p:nvPr>
            <p:ph type="ftr" sz="quarter" idx="11"/>
          </p:nvPr>
        </p:nvSpPr>
        <p:spPr/>
        <p:txBody>
          <a:bodyPr/>
          <a:lstStyle/>
          <a:p>
            <a:r>
              <a:rPr lang="en-US"/>
              <a:t>The Open Book 3</a:t>
            </a:r>
            <a:endParaRPr lang="en-US" dirty="0"/>
          </a:p>
        </p:txBody>
      </p:sp>
      <p:sp>
        <p:nvSpPr>
          <p:cNvPr id="6" name="Slide Number Placeholder 5">
            <a:extLst>
              <a:ext uri="{FF2B5EF4-FFF2-40B4-BE49-F238E27FC236}">
                <a16:creationId xmlns:a16="http://schemas.microsoft.com/office/drawing/2014/main" id="{3B9C92F5-9077-3BD8-DE45-C354E29E51C2}"/>
              </a:ext>
            </a:extLst>
          </p:cNvPr>
          <p:cNvSpPr>
            <a:spLocks noGrp="1"/>
          </p:cNvSpPr>
          <p:nvPr>
            <p:ph type="sldNum" sz="quarter" idx="12"/>
          </p:nvPr>
        </p:nvSpPr>
        <p:spPr/>
        <p:txBody>
          <a:bodyPr/>
          <a:lstStyle/>
          <a:p>
            <a:fld id="{EA87306C-81BA-4795-A5CA-9392456A8C1E}" type="slidenum">
              <a:rPr lang="en-US" smtClean="0"/>
              <a:pPr/>
              <a:t>7</a:t>
            </a:fld>
            <a:endParaRPr lang="en-US" dirty="0"/>
          </a:p>
        </p:txBody>
      </p:sp>
      <p:pic>
        <p:nvPicPr>
          <p:cNvPr id="7" name="Ghana">
            <a:hlinkClick r:id="" action="ppaction://media"/>
            <a:extLst>
              <a:ext uri="{FF2B5EF4-FFF2-40B4-BE49-F238E27FC236}">
                <a16:creationId xmlns:a16="http://schemas.microsoft.com/office/drawing/2014/main" id="{54D16BE7-8EB0-BB30-E4D3-6485A34437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52800" y="-1447800"/>
            <a:ext cx="4457700" cy="7924800"/>
          </a:xfrm>
          <a:prstGeom prst="rect">
            <a:avLst/>
          </a:prstGeom>
        </p:spPr>
      </p:pic>
      <p:sp>
        <p:nvSpPr>
          <p:cNvPr id="8" name="TextBox 7">
            <a:extLst>
              <a:ext uri="{FF2B5EF4-FFF2-40B4-BE49-F238E27FC236}">
                <a16:creationId xmlns:a16="http://schemas.microsoft.com/office/drawing/2014/main" id="{C60DD745-50F6-047E-1CC9-A37188196A3F}"/>
              </a:ext>
            </a:extLst>
          </p:cNvPr>
          <p:cNvSpPr txBox="1"/>
          <p:nvPr/>
        </p:nvSpPr>
        <p:spPr>
          <a:xfrm>
            <a:off x="552176" y="1810693"/>
            <a:ext cx="2457724" cy="1107996"/>
          </a:xfrm>
          <a:prstGeom prst="rect">
            <a:avLst/>
          </a:prstGeom>
          <a:noFill/>
        </p:spPr>
        <p:txBody>
          <a:bodyPr wrap="none" rtlCol="0">
            <a:spAutoFit/>
          </a:bodyPr>
          <a:lstStyle/>
          <a:p>
            <a:r>
              <a:rPr lang="en-US" sz="6600" dirty="0">
                <a:solidFill>
                  <a:schemeClr val="bg1"/>
                </a:solidFill>
              </a:rPr>
              <a:t>Ghana</a:t>
            </a:r>
          </a:p>
        </p:txBody>
      </p:sp>
    </p:spTree>
    <p:extLst>
      <p:ext uri="{BB962C8B-B14F-4D97-AF65-F5344CB8AC3E}">
        <p14:creationId xmlns:p14="http://schemas.microsoft.com/office/powerpoint/2010/main" val="109003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AD9E1-232F-38DC-2518-799E00B3062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DF8F662-EDFF-760D-4324-D795F0FC8C3C}"/>
              </a:ext>
            </a:extLst>
          </p:cNvPr>
          <p:cNvSpPr>
            <a:spLocks noGrp="1"/>
          </p:cNvSpPr>
          <p:nvPr>
            <p:ph type="title"/>
          </p:nvPr>
        </p:nvSpPr>
        <p:spPr>
          <a:xfrm>
            <a:off x="838200" y="660861"/>
            <a:ext cx="10515600" cy="1229033"/>
          </a:xfrm>
        </p:spPr>
        <p:txBody>
          <a:bodyPr anchor="b">
            <a:normAutofit fontScale="90000"/>
          </a:bodyPr>
          <a:lstStyle/>
          <a:p>
            <a:r>
              <a:rPr lang="en-US" sz="8800" dirty="0">
                <a:solidFill>
                  <a:schemeClr val="accent1">
                    <a:lumMod val="25000"/>
                  </a:schemeClr>
                </a:solidFill>
              </a:rPr>
              <a:t>The Open Book </a:t>
            </a:r>
            <a:br>
              <a:rPr lang="en-US" sz="8800" dirty="0">
                <a:solidFill>
                  <a:schemeClr val="accent1">
                    <a:lumMod val="25000"/>
                  </a:schemeClr>
                </a:solidFill>
              </a:rPr>
            </a:br>
            <a:r>
              <a:rPr lang="en-US" sz="3600" dirty="0">
                <a:solidFill>
                  <a:schemeClr val="accent1">
                    <a:lumMod val="25000"/>
                  </a:schemeClr>
                </a:solidFill>
              </a:rPr>
              <a:t>Part 3</a:t>
            </a:r>
            <a:endParaRPr lang="en-US" sz="8800" dirty="0">
              <a:solidFill>
                <a:schemeClr val="bg1"/>
              </a:solidFill>
            </a:endParaRPr>
          </a:p>
        </p:txBody>
      </p:sp>
      <p:pic>
        <p:nvPicPr>
          <p:cNvPr id="3" name="Picture 2" descr="A book with light shining through it&#10;&#10;Description automatically generated">
            <a:extLst>
              <a:ext uri="{FF2B5EF4-FFF2-40B4-BE49-F238E27FC236}">
                <a16:creationId xmlns:a16="http://schemas.microsoft.com/office/drawing/2014/main" id="{2229B37B-F98A-5B0F-FB50-44C962130B5C}"/>
              </a:ext>
            </a:extLst>
          </p:cNvPr>
          <p:cNvPicPr>
            <a:picLocks noChangeAspect="1"/>
          </p:cNvPicPr>
          <p:nvPr/>
        </p:nvPicPr>
        <p:blipFill>
          <a:blip r:embed="rId2" cstate="email">
            <a:extLst>
              <a:ext uri="{28A0092B-C50C-407E-A947-70E740481C1C}">
                <a14:useLocalDpi xmlns:a14="http://schemas.microsoft.com/office/drawing/2010/main"/>
              </a:ext>
            </a:extLst>
          </a:blip>
          <a:srcRect r="-1"/>
          <a:stretch/>
        </p:blipFill>
        <p:spPr>
          <a:xfrm>
            <a:off x="5804408" y="2858626"/>
            <a:ext cx="6011119" cy="3338513"/>
          </a:xfrm>
          <a:prstGeom prst="rect">
            <a:avLst/>
          </a:prstGeom>
          <a:ln>
            <a:noFill/>
          </a:ln>
          <a:effectLst>
            <a:softEdge rad="112500"/>
          </a:effectLst>
        </p:spPr>
      </p:pic>
      <p:sp>
        <p:nvSpPr>
          <p:cNvPr id="12" name="Date Placeholder 4">
            <a:extLst>
              <a:ext uri="{FF2B5EF4-FFF2-40B4-BE49-F238E27FC236}">
                <a16:creationId xmlns:a16="http://schemas.microsoft.com/office/drawing/2014/main" id="{C77A1895-3F97-629E-AD12-6246B29B1EB6}"/>
              </a:ext>
            </a:extLst>
          </p:cNvPr>
          <p:cNvSpPr>
            <a:spLocks noGrp="1"/>
          </p:cNvSpPr>
          <p:nvPr>
            <p:ph type="dt" sz="half" idx="2"/>
          </p:nvPr>
        </p:nvSpPr>
        <p:spPr>
          <a:xfrm>
            <a:off x="838200" y="6356350"/>
            <a:ext cx="2743200" cy="365125"/>
          </a:xfrm>
        </p:spPr>
        <p:txBody>
          <a:bodyPr/>
          <a:lstStyle/>
          <a:p>
            <a:pPr>
              <a:spcAft>
                <a:spcPts val="600"/>
              </a:spcAft>
            </a:pPr>
            <a:r>
              <a:rPr lang="en-US"/>
              <a:t>1-26-2025</a:t>
            </a:r>
            <a:endParaRPr lang="en-US" dirty="0"/>
          </a:p>
        </p:txBody>
      </p:sp>
      <p:sp>
        <p:nvSpPr>
          <p:cNvPr id="14" name="Footer Placeholder 5">
            <a:extLst>
              <a:ext uri="{FF2B5EF4-FFF2-40B4-BE49-F238E27FC236}">
                <a16:creationId xmlns:a16="http://schemas.microsoft.com/office/drawing/2014/main" id="{F16F543B-3590-E661-B577-66793AFF066E}"/>
              </a:ext>
            </a:extLst>
          </p:cNvPr>
          <p:cNvSpPr>
            <a:spLocks noGrp="1"/>
          </p:cNvSpPr>
          <p:nvPr>
            <p:ph type="ftr" sz="quarter" idx="3"/>
          </p:nvPr>
        </p:nvSpPr>
        <p:spPr>
          <a:xfrm>
            <a:off x="4038600" y="6356350"/>
            <a:ext cx="4114800" cy="365125"/>
          </a:xfrm>
        </p:spPr>
        <p:txBody>
          <a:bodyPr/>
          <a:lstStyle/>
          <a:p>
            <a:pPr>
              <a:spcAft>
                <a:spcPts val="600"/>
              </a:spcAft>
            </a:pPr>
            <a:r>
              <a:rPr lang="en-US"/>
              <a:t>The Open Book 3</a:t>
            </a:r>
            <a:endParaRPr lang="en-US" dirty="0"/>
          </a:p>
        </p:txBody>
      </p:sp>
      <p:sp>
        <p:nvSpPr>
          <p:cNvPr id="16" name="Slide Number Placeholder 6">
            <a:extLst>
              <a:ext uri="{FF2B5EF4-FFF2-40B4-BE49-F238E27FC236}">
                <a16:creationId xmlns:a16="http://schemas.microsoft.com/office/drawing/2014/main" id="{2F75E8B8-ADA0-6F35-6C69-749FC58B5935}"/>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8</a:t>
            </a:fld>
            <a:endParaRPr lang="en-US" dirty="0"/>
          </a:p>
        </p:txBody>
      </p:sp>
      <p:sp>
        <p:nvSpPr>
          <p:cNvPr id="6" name="Content Placeholder 5">
            <a:extLst>
              <a:ext uri="{FF2B5EF4-FFF2-40B4-BE49-F238E27FC236}">
                <a16:creationId xmlns:a16="http://schemas.microsoft.com/office/drawing/2014/main" id="{292CF6E9-7A4E-726D-1E17-9CBC99F36FE8}"/>
              </a:ext>
            </a:extLst>
          </p:cNvPr>
          <p:cNvSpPr>
            <a:spLocks noGrp="1"/>
          </p:cNvSpPr>
          <p:nvPr>
            <p:ph sz="quarter" idx="10"/>
          </p:nvPr>
        </p:nvSpPr>
        <p:spPr>
          <a:xfrm>
            <a:off x="135798" y="2317687"/>
            <a:ext cx="5640310" cy="4403788"/>
          </a:xfrm>
        </p:spPr>
        <p:txBody>
          <a:bodyPr/>
          <a:lstStyle/>
          <a:p>
            <a:pPr marL="0" indent="0">
              <a:buNone/>
            </a:pPr>
            <a:r>
              <a:rPr lang="en-US" sz="2800" b="1" dirty="0">
                <a:solidFill>
                  <a:schemeClr val="bg1"/>
                </a:solidFill>
              </a:rPr>
              <a:t>II TIMOTHY 2:19</a:t>
            </a:r>
          </a:p>
          <a:p>
            <a:pPr marL="0" indent="0">
              <a:buNone/>
            </a:pPr>
            <a:r>
              <a:rPr lang="en-US" sz="2800" i="1" dirty="0">
                <a:solidFill>
                  <a:schemeClr val="bg1"/>
                </a:solidFill>
              </a:rPr>
              <a:t>	Nevertheless the found-</a:t>
            </a:r>
            <a:r>
              <a:rPr lang="en-US" sz="2800" i="1" dirty="0" err="1">
                <a:solidFill>
                  <a:schemeClr val="bg1"/>
                </a:solidFill>
              </a:rPr>
              <a:t>ation</a:t>
            </a:r>
            <a:r>
              <a:rPr lang="en-US" sz="2800" i="1" dirty="0">
                <a:solidFill>
                  <a:schemeClr val="bg1"/>
                </a:solidFill>
              </a:rPr>
              <a:t> of God </a:t>
            </a:r>
            <a:r>
              <a:rPr lang="en-US" sz="2800" i="1" dirty="0" err="1">
                <a:solidFill>
                  <a:schemeClr val="bg1"/>
                </a:solidFill>
              </a:rPr>
              <a:t>standeth</a:t>
            </a:r>
            <a:r>
              <a:rPr lang="en-US" sz="2800" i="1" dirty="0">
                <a:solidFill>
                  <a:schemeClr val="bg1"/>
                </a:solidFill>
              </a:rPr>
              <a:t> sure, having this seal, The Lord </a:t>
            </a:r>
            <a:r>
              <a:rPr lang="en-US" sz="2800" i="1" dirty="0" err="1">
                <a:solidFill>
                  <a:schemeClr val="bg1"/>
                </a:solidFill>
              </a:rPr>
              <a:t>knoweth</a:t>
            </a:r>
            <a:r>
              <a:rPr lang="en-US" sz="2800" i="1" dirty="0">
                <a:solidFill>
                  <a:schemeClr val="bg1"/>
                </a:solidFill>
              </a:rPr>
              <a:t> them that are his. And, Let every one that </a:t>
            </a:r>
            <a:r>
              <a:rPr lang="en-US" sz="2800" i="1" dirty="0" err="1">
                <a:solidFill>
                  <a:schemeClr val="bg1"/>
                </a:solidFill>
              </a:rPr>
              <a:t>nameth</a:t>
            </a:r>
            <a:r>
              <a:rPr lang="en-US" sz="2800" i="1" dirty="0">
                <a:solidFill>
                  <a:schemeClr val="bg1"/>
                </a:solidFill>
              </a:rPr>
              <a:t> the name of Christ depart from iniquity. </a:t>
            </a:r>
          </a:p>
          <a:p>
            <a:pPr marL="0" indent="0">
              <a:buNone/>
            </a:pPr>
            <a:endParaRPr lang="en-US" sz="2200" b="1" dirty="0">
              <a:solidFill>
                <a:schemeClr val="bg1"/>
              </a:solidFill>
            </a:endParaRPr>
          </a:p>
        </p:txBody>
      </p:sp>
    </p:spTree>
    <p:extLst>
      <p:ext uri="{BB962C8B-B14F-4D97-AF65-F5344CB8AC3E}">
        <p14:creationId xmlns:p14="http://schemas.microsoft.com/office/powerpoint/2010/main" val="98653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1-26-2025</a:t>
            </a:r>
            <a:endParaRPr lang="en-US" dirty="0"/>
          </a:p>
        </p:txBody>
      </p:sp>
      <p:sp>
        <p:nvSpPr>
          <p:cNvPr id="3" name="Footer Placeholder 2"/>
          <p:cNvSpPr>
            <a:spLocks noGrp="1"/>
          </p:cNvSpPr>
          <p:nvPr>
            <p:ph type="ftr" sz="quarter" idx="11"/>
          </p:nvPr>
        </p:nvSpPr>
        <p:spPr/>
        <p:txBody>
          <a:bodyPr/>
          <a:lstStyle/>
          <a:p>
            <a:r>
              <a:rPr lang="en-US"/>
              <a:t>The Open Book 3</a:t>
            </a:r>
            <a:endParaRPr lang="en-US" dirty="0"/>
          </a:p>
        </p:txBody>
      </p:sp>
      <p:sp>
        <p:nvSpPr>
          <p:cNvPr id="4" name="Slide Number Placeholder 3"/>
          <p:cNvSpPr>
            <a:spLocks noGrp="1"/>
          </p:cNvSpPr>
          <p:nvPr>
            <p:ph type="sldNum" sz="quarter" idx="12"/>
          </p:nvPr>
        </p:nvSpPr>
        <p:spPr/>
        <p:txBody>
          <a:bodyPr/>
          <a:lstStyle/>
          <a:p>
            <a:fld id="{61140E6D-F36C-49C4-B852-D81B4B3456FD}" type="slidenum">
              <a:rPr lang="en-US" smtClean="0"/>
              <a:pPr/>
              <a:t>9</a:t>
            </a:fld>
            <a:endParaRPr lang="en-US" dirty="0"/>
          </a:p>
        </p:txBody>
      </p:sp>
      <p:sp>
        <p:nvSpPr>
          <p:cNvPr id="5" name="Rectangle 4"/>
          <p:cNvSpPr/>
          <p:nvPr/>
        </p:nvSpPr>
        <p:spPr>
          <a:xfrm>
            <a:off x="157655" y="46930"/>
            <a:ext cx="11838187" cy="6340197"/>
          </a:xfrm>
          <a:prstGeom prst="rect">
            <a:avLst/>
          </a:prstGeom>
        </p:spPr>
        <p:txBody>
          <a:bodyPr wrap="square">
            <a:spAutoFit/>
          </a:bodyPr>
          <a:lstStyle/>
          <a:p>
            <a:r>
              <a:rPr lang="en-US" sz="5400" b="1" dirty="0">
                <a:solidFill>
                  <a:schemeClr val="bg1"/>
                </a:solidFill>
                <a:latin typeface="Candara" panose="020E0502030303020204" pitchFamily="34" charset="0"/>
              </a:rPr>
              <a:t>PERSEVERANCE </a:t>
            </a:r>
          </a:p>
          <a:p>
            <a:r>
              <a:rPr lang="en-US" sz="4400" dirty="0">
                <a:solidFill>
                  <a:schemeClr val="bg1"/>
                </a:solidFill>
                <a:latin typeface="Candara" panose="020E0502030303020204" pitchFamily="34" charset="0"/>
              </a:rPr>
              <a:t>	And now we see nature, the very sign like the star that led the wise men to Bethlehem, on the move again. Jesus said [Lk. 21] there'd be perplexity of time, distress between the nations, signs in the heaven and earth, great storms and tidal waves and earthquakes in divers places. These things are </a:t>
            </a:r>
            <a:r>
              <a:rPr lang="en-US" sz="4400" b="1" dirty="0">
                <a:solidFill>
                  <a:schemeClr val="bg1"/>
                </a:solidFill>
                <a:latin typeface="Candara" panose="020E0502030303020204" pitchFamily="34" charset="0"/>
              </a:rPr>
              <a:t>buzzers</a:t>
            </a:r>
            <a:r>
              <a:rPr lang="en-US" sz="4400" dirty="0">
                <a:solidFill>
                  <a:schemeClr val="bg1"/>
                </a:solidFill>
                <a:latin typeface="Candara" panose="020E0502030303020204" pitchFamily="34" charset="0"/>
              </a:rPr>
              <a:t> that sets our hearts alarm, Lord, that we know to be ready.	</a:t>
            </a:r>
            <a:r>
              <a:rPr lang="en-US" sz="3600" dirty="0">
                <a:solidFill>
                  <a:schemeClr val="bg1"/>
                </a:solidFill>
                <a:latin typeface="Candara" panose="020E0502030303020204" pitchFamily="34" charset="0"/>
              </a:rPr>
              <a:t> 62-0218</a:t>
            </a:r>
          </a:p>
        </p:txBody>
      </p:sp>
    </p:spTree>
    <p:extLst>
      <p:ext uri="{BB962C8B-B14F-4D97-AF65-F5344CB8AC3E}">
        <p14:creationId xmlns:p14="http://schemas.microsoft.com/office/powerpoint/2010/main" val="583029535"/>
      </p:ext>
    </p:extLst>
  </p:cSld>
  <p:clrMapOvr>
    <a:masterClrMapping/>
  </p:clrMapOvr>
  <p:transition advClick="0"/>
</p:sld>
</file>

<file path=ppt/theme/theme1.xml><?xml version="1.0" encoding="utf-8"?>
<a:theme xmlns:a="http://schemas.openxmlformats.org/drawingml/2006/main" name="Custom">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175_Win32_SL_V6" id="{2596AF0E-92BF-4F5A-A2A1-B1C9D33CD0CE}" vid="{0709752F-9199-467A-B305-5274ECB683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19A644-6410-4EC7-894C-877E70305DF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E9424615-5FE5-4F43-AE24-3BC9A0532687}">
  <ds:schemaRefs>
    <ds:schemaRef ds:uri="http://schemas.microsoft.com/sharepoint/v3/contenttype/forms"/>
  </ds:schemaRefs>
</ds:datastoreItem>
</file>

<file path=customXml/itemProps3.xml><?xml version="1.0" encoding="utf-8"?>
<ds:datastoreItem xmlns:ds="http://schemas.openxmlformats.org/officeDocument/2006/customXml" ds:itemID="{15AD180A-D253-4F84-BD24-8EE736E655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{9FD5F7BE-0084-4F2C-98AE-02D5779CD224}tf16411175_win32</Template>
  <TotalTime>8838</TotalTime>
  <Words>4011</Words>
  <Application>Microsoft Office PowerPoint</Application>
  <PresentationFormat>Widescreen</PresentationFormat>
  <Paragraphs>287</Paragraphs>
  <Slides>48</Slides>
  <Notes>12</Notes>
  <HiddenSlides>1</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Albertus</vt:lpstr>
      <vt:lpstr>Arial</vt:lpstr>
      <vt:lpstr>Calibri</vt:lpstr>
      <vt:lpstr>Candara</vt:lpstr>
      <vt:lpstr>Wingdings</vt:lpstr>
      <vt:lpstr>Custom</vt:lpstr>
      <vt:lpstr>The Open Book  Part 3</vt:lpstr>
      <vt:lpstr>Birthdays &amp; Anniversaries in  January</vt:lpstr>
      <vt:lpstr>PowerPoint Presentation</vt:lpstr>
      <vt:lpstr>PowerPoint Presentation</vt:lpstr>
      <vt:lpstr>PowerPoint Presentation</vt:lpstr>
      <vt:lpstr>Greetings, we are the Kopchinskiy family. We thank you for the financial support during these hard times. We thank Bro. Coffeys church, all brothers and sisters, also Bro. Luzanov. We pray for you. I'd like to testify about how the Lord restored me: when I got into a car accident, the doctors said I wouldn't be able to walk, or at the very least with crutches, but now I am able to walk with no crutches or supports. Glory and praise to Jesus Christ!</vt:lpstr>
      <vt:lpstr>PowerPoint Presentation</vt:lpstr>
      <vt:lpstr>The Open Book  Part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Coffey</dc:creator>
  <cp:lastModifiedBy>Barry Coffey</cp:lastModifiedBy>
  <cp:revision>105</cp:revision>
  <dcterms:created xsi:type="dcterms:W3CDTF">2025-01-04T15:05:51Z</dcterms:created>
  <dcterms:modified xsi:type="dcterms:W3CDTF">2025-01-26T16:12:51Z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