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5"/>
  </p:notesMasterIdLst>
  <p:handoutMasterIdLst>
    <p:handoutMasterId r:id="rId46"/>
  </p:handoutMasterIdLst>
  <p:sldIdLst>
    <p:sldId id="431" r:id="rId2"/>
    <p:sldId id="445" r:id="rId3"/>
    <p:sldId id="256" r:id="rId4"/>
    <p:sldId id="755" r:id="rId5"/>
    <p:sldId id="457" r:id="rId6"/>
    <p:sldId id="340" r:id="rId7"/>
    <p:sldId id="366" r:id="rId8"/>
    <p:sldId id="435" r:id="rId9"/>
    <p:sldId id="341" r:id="rId10"/>
    <p:sldId id="342" r:id="rId11"/>
    <p:sldId id="345" r:id="rId12"/>
    <p:sldId id="442" r:id="rId13"/>
    <p:sldId id="370" r:id="rId14"/>
    <p:sldId id="371" r:id="rId15"/>
    <p:sldId id="393" r:id="rId16"/>
    <p:sldId id="404" r:id="rId17"/>
    <p:sldId id="373" r:id="rId18"/>
    <p:sldId id="401" r:id="rId19"/>
    <p:sldId id="293" r:id="rId20"/>
    <p:sldId id="383" r:id="rId21"/>
    <p:sldId id="321" r:id="rId22"/>
    <p:sldId id="363" r:id="rId23"/>
    <p:sldId id="754" r:id="rId24"/>
    <p:sldId id="458" r:id="rId25"/>
    <p:sldId id="459" r:id="rId26"/>
    <p:sldId id="460" r:id="rId27"/>
    <p:sldId id="461" r:id="rId28"/>
    <p:sldId id="294" r:id="rId29"/>
    <p:sldId id="281" r:id="rId30"/>
    <p:sldId id="380" r:id="rId31"/>
    <p:sldId id="381" r:id="rId32"/>
    <p:sldId id="285" r:id="rId33"/>
    <p:sldId id="744" r:id="rId34"/>
    <p:sldId id="728" r:id="rId35"/>
    <p:sldId id="749" r:id="rId36"/>
    <p:sldId id="751" r:id="rId37"/>
    <p:sldId id="741" r:id="rId38"/>
    <p:sldId id="742" r:id="rId39"/>
    <p:sldId id="752" r:id="rId40"/>
    <p:sldId id="364" r:id="rId41"/>
    <p:sldId id="399" r:id="rId42"/>
    <p:sldId id="736" r:id="rId43"/>
    <p:sldId id="75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310" autoAdjust="0"/>
    <p:restoredTop sz="95875" autoAdjust="0"/>
  </p:normalViewPr>
  <p:slideViewPr>
    <p:cSldViewPr>
      <p:cViewPr varScale="1">
        <p:scale>
          <a:sx n="102" d="100"/>
          <a:sy n="102" d="100"/>
        </p:scale>
        <p:origin x="132" y="31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67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C8C8FA-CEF9-EA46-96C9-3654E9142E88}" type="datetimeFigureOut">
              <a:rPr lang="en-US" smtClean="0"/>
              <a:t>2/12/2025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8E1874-C842-5448-8FD5-FD94D81FEEB9}" type="slidenum">
              <a:rPr lang="en-US" smtClean="0"/>
              <a:t>‹#›</a:t>
            </a:fld>
            <a:endParaRPr lang="en-US"/>
          </a:p>
        </p:txBody>
      </p:sp>
    </p:spTree>
    <p:extLst>
      <p:ext uri="{BB962C8B-B14F-4D97-AF65-F5344CB8AC3E}">
        <p14:creationId xmlns:p14="http://schemas.microsoft.com/office/powerpoint/2010/main" val="37854583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1D7F0C-59E6-4571-9BE4-11BFC279B632}" type="datetimeFigureOut">
              <a:rPr lang="en-US" smtClean="0"/>
              <a:pPr/>
              <a:t>2/12/2025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4C850B-4B01-4345-902A-C42FEBF849F6}" type="slidenum">
              <a:rPr lang="en-US" smtClean="0"/>
              <a:pPr/>
              <a:t>‹#›</a:t>
            </a:fld>
            <a:endParaRPr lang="en-US"/>
          </a:p>
        </p:txBody>
      </p:sp>
    </p:spTree>
    <p:extLst>
      <p:ext uri="{BB962C8B-B14F-4D97-AF65-F5344CB8AC3E}">
        <p14:creationId xmlns:p14="http://schemas.microsoft.com/office/powerpoint/2010/main" val="21775428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107C98-C743-467E-8424-653CAB5EEB8E}" type="slidenum">
              <a:rPr lang="en-US" smtClean="0"/>
              <a:t>3</a:t>
            </a:fld>
            <a:endParaRPr lang="en-US"/>
          </a:p>
        </p:txBody>
      </p:sp>
    </p:spTree>
    <p:extLst>
      <p:ext uri="{BB962C8B-B14F-4D97-AF65-F5344CB8AC3E}">
        <p14:creationId xmlns:p14="http://schemas.microsoft.com/office/powerpoint/2010/main" val="2387043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5434EE-A071-489C-8767-DE2BE3B101A6}" type="slidenum">
              <a:rPr lang="en-US" smtClean="0"/>
              <a:pPr/>
              <a:t>6</a:t>
            </a:fld>
            <a:endParaRPr lang="en-US"/>
          </a:p>
        </p:txBody>
      </p:sp>
    </p:spTree>
    <p:extLst>
      <p:ext uri="{BB962C8B-B14F-4D97-AF65-F5344CB8AC3E}">
        <p14:creationId xmlns:p14="http://schemas.microsoft.com/office/powerpoint/2010/main" val="2904600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67B6C-2205-4F08-7988-B71815DE11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35F6C3-40C3-3591-497D-7658E48CC2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7A697B-3C65-A779-CBAF-DCCF95D03E42}"/>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ADAFA3A5-9BC9-AEDB-10D3-7AF83442184E}"/>
              </a:ext>
            </a:extLst>
          </p:cNvPr>
          <p:cNvSpPr>
            <a:spLocks noGrp="1"/>
          </p:cNvSpPr>
          <p:nvPr>
            <p:ph type="sldNum" sz="quarter" idx="10"/>
          </p:nvPr>
        </p:nvSpPr>
        <p:spPr/>
        <p:txBody>
          <a:bodyPr/>
          <a:lstStyle/>
          <a:p>
            <a:fld id="{AB9BE001-6985-4B66-BB5A-5262BBD69D45}" type="slidenum">
              <a:rPr lang="en-US" smtClean="0"/>
              <a:pPr/>
              <a:t>8</a:t>
            </a:fld>
            <a:endParaRPr lang="en-US"/>
          </a:p>
        </p:txBody>
      </p:sp>
    </p:spTree>
    <p:extLst>
      <p:ext uri="{BB962C8B-B14F-4D97-AF65-F5344CB8AC3E}">
        <p14:creationId xmlns:p14="http://schemas.microsoft.com/office/powerpoint/2010/main" val="424387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CA049-9154-1B71-44CA-D7017CD878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9C49C-49B6-6672-87B9-0F207A01F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A6D61-391B-9685-46C2-B762B57E4A04}"/>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AAE2EEBC-F067-F416-54E2-8FD624CBA5BC}"/>
              </a:ext>
            </a:extLst>
          </p:cNvPr>
          <p:cNvSpPr>
            <a:spLocks noGrp="1"/>
          </p:cNvSpPr>
          <p:nvPr>
            <p:ph type="sldNum" sz="quarter" idx="10"/>
          </p:nvPr>
        </p:nvSpPr>
        <p:spPr/>
        <p:txBody>
          <a:bodyPr/>
          <a:lstStyle/>
          <a:p>
            <a:fld id="{AB9BE001-6985-4B66-BB5A-5262BBD69D45}" type="slidenum">
              <a:rPr lang="en-US" smtClean="0"/>
              <a:pPr/>
              <a:t>9</a:t>
            </a:fld>
            <a:endParaRPr lang="en-US"/>
          </a:p>
        </p:txBody>
      </p:sp>
    </p:spTree>
    <p:extLst>
      <p:ext uri="{BB962C8B-B14F-4D97-AF65-F5344CB8AC3E}">
        <p14:creationId xmlns:p14="http://schemas.microsoft.com/office/powerpoint/2010/main" val="413456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54117-9BE8-ACC9-1FC8-FA8AEC077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CEFD99-51D4-DC72-2071-E6E1FE15E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2FA133-4071-087C-BAF6-7FD852DDA0B5}"/>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E015B8E2-B904-F2D1-BC26-9C1879D54D6E}"/>
              </a:ext>
            </a:extLst>
          </p:cNvPr>
          <p:cNvSpPr>
            <a:spLocks noGrp="1"/>
          </p:cNvSpPr>
          <p:nvPr>
            <p:ph type="sldNum" sz="quarter" idx="10"/>
          </p:nvPr>
        </p:nvSpPr>
        <p:spPr/>
        <p:txBody>
          <a:bodyPr/>
          <a:lstStyle/>
          <a:p>
            <a:fld id="{AB9BE001-6985-4B66-BB5A-5262BBD69D45}" type="slidenum">
              <a:rPr lang="en-US" smtClean="0"/>
              <a:pPr/>
              <a:t>10</a:t>
            </a:fld>
            <a:endParaRPr lang="en-US"/>
          </a:p>
        </p:txBody>
      </p:sp>
    </p:spTree>
    <p:extLst>
      <p:ext uri="{BB962C8B-B14F-4D97-AF65-F5344CB8AC3E}">
        <p14:creationId xmlns:p14="http://schemas.microsoft.com/office/powerpoint/2010/main" val="3242586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5434EE-A071-489C-8767-DE2BE3B101A6}" type="slidenum">
              <a:rPr lang="en-US" smtClean="0"/>
              <a:pPr/>
              <a:t>16</a:t>
            </a:fld>
            <a:endParaRPr lang="en-US"/>
          </a:p>
        </p:txBody>
      </p:sp>
    </p:spTree>
    <p:extLst>
      <p:ext uri="{BB962C8B-B14F-4D97-AF65-F5344CB8AC3E}">
        <p14:creationId xmlns:p14="http://schemas.microsoft.com/office/powerpoint/2010/main" val="100249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2-12-2025</a:t>
            </a:r>
          </a:p>
        </p:txBody>
      </p:sp>
      <p:sp>
        <p:nvSpPr>
          <p:cNvPr id="5" name="Footer Placeholder 4"/>
          <p:cNvSpPr>
            <a:spLocks noGrp="1"/>
          </p:cNvSpPr>
          <p:nvPr>
            <p:ph type="ftr" sz="quarter" idx="11"/>
          </p:nvPr>
        </p:nvSpPr>
        <p:spPr/>
        <p:txBody>
          <a:bodyPr/>
          <a:lstStyle/>
          <a:p>
            <a:r>
              <a:rPr lang="en-US"/>
              <a:t>Deciding</a:t>
            </a:r>
          </a:p>
        </p:txBody>
      </p:sp>
      <p:sp>
        <p:nvSpPr>
          <p:cNvPr id="6" name="Slide Number Placeholder 5"/>
          <p:cNvSpPr>
            <a:spLocks noGrp="1"/>
          </p:cNvSpPr>
          <p:nvPr>
            <p:ph type="sldNum" sz="quarter" idx="12"/>
          </p:nvPr>
        </p:nvSpPr>
        <p:spPr/>
        <p:txBody>
          <a:bodyPr/>
          <a:lstStyle/>
          <a:p>
            <a:fld id="{5D6017C3-4550-4D73-B369-68D63C9257D3}"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2-12-2025</a:t>
            </a:r>
          </a:p>
        </p:txBody>
      </p:sp>
      <p:sp>
        <p:nvSpPr>
          <p:cNvPr id="5" name="Footer Placeholder 4"/>
          <p:cNvSpPr>
            <a:spLocks noGrp="1"/>
          </p:cNvSpPr>
          <p:nvPr>
            <p:ph type="ftr" sz="quarter" idx="11"/>
          </p:nvPr>
        </p:nvSpPr>
        <p:spPr/>
        <p:txBody>
          <a:bodyPr/>
          <a:lstStyle/>
          <a:p>
            <a:r>
              <a:rPr lang="en-US"/>
              <a:t>Deciding</a:t>
            </a:r>
          </a:p>
        </p:txBody>
      </p:sp>
      <p:sp>
        <p:nvSpPr>
          <p:cNvPr id="6" name="Slide Number Placeholder 5"/>
          <p:cNvSpPr>
            <a:spLocks noGrp="1"/>
          </p:cNvSpPr>
          <p:nvPr>
            <p:ph type="sldNum" sz="quarter" idx="12"/>
          </p:nvPr>
        </p:nvSpPr>
        <p:spPr/>
        <p:txBody>
          <a:bodyPr/>
          <a:lstStyle/>
          <a:p>
            <a:fld id="{5D6017C3-4550-4D73-B369-68D63C9257D3}"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2-12-2025</a:t>
            </a:r>
          </a:p>
        </p:txBody>
      </p:sp>
      <p:sp>
        <p:nvSpPr>
          <p:cNvPr id="5" name="Footer Placeholder 4"/>
          <p:cNvSpPr>
            <a:spLocks noGrp="1"/>
          </p:cNvSpPr>
          <p:nvPr>
            <p:ph type="ftr" sz="quarter" idx="11"/>
          </p:nvPr>
        </p:nvSpPr>
        <p:spPr/>
        <p:txBody>
          <a:bodyPr/>
          <a:lstStyle/>
          <a:p>
            <a:r>
              <a:rPr lang="en-US"/>
              <a:t>Deciding</a:t>
            </a:r>
          </a:p>
        </p:txBody>
      </p:sp>
      <p:sp>
        <p:nvSpPr>
          <p:cNvPr id="6" name="Slide Number Placeholder 5"/>
          <p:cNvSpPr>
            <a:spLocks noGrp="1"/>
          </p:cNvSpPr>
          <p:nvPr>
            <p:ph type="sldNum" sz="quarter" idx="12"/>
          </p:nvPr>
        </p:nvSpPr>
        <p:spPr/>
        <p:txBody>
          <a:bodyPr/>
          <a:lstStyle/>
          <a:p>
            <a:fld id="{5D6017C3-4550-4D73-B369-68D63C9257D3}"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8058" y="0"/>
            <a:ext cx="12133943" cy="6879771"/>
          </a:xfrm>
          <a:prstGeom prst="rect">
            <a:avLst/>
          </a:prstGeom>
        </p:spPr>
      </p:pic>
      <p:sp>
        <p:nvSpPr>
          <p:cNvPr id="3" name="Date Placeholder 3"/>
          <p:cNvSpPr>
            <a:spLocks noGrp="1"/>
          </p:cNvSpPr>
          <p:nvPr>
            <p:ph type="dt" sz="half" idx="10"/>
          </p:nvPr>
        </p:nvSpPr>
        <p:spPr>
          <a:xfrm>
            <a:off x="1016000" y="6356351"/>
            <a:ext cx="2844800" cy="365125"/>
          </a:xfrm>
        </p:spPr>
        <p:txBody>
          <a:bodyPr/>
          <a:lstStyle/>
          <a:p>
            <a:r>
              <a:rPr lang="en-US"/>
              <a:t>2-12-2025</a:t>
            </a:r>
            <a:endParaRPr lang="en-US" dirty="0"/>
          </a:p>
        </p:txBody>
      </p:sp>
      <p:sp>
        <p:nvSpPr>
          <p:cNvPr id="4" name="Footer Placeholder 4"/>
          <p:cNvSpPr>
            <a:spLocks noGrp="1"/>
          </p:cNvSpPr>
          <p:nvPr>
            <p:ph type="ftr" sz="quarter" idx="11"/>
          </p:nvPr>
        </p:nvSpPr>
        <p:spPr>
          <a:xfrm>
            <a:off x="4470400" y="6356351"/>
            <a:ext cx="3860800" cy="365125"/>
          </a:xfrm>
        </p:spPr>
        <p:txBody>
          <a:bodyPr/>
          <a:lstStyle/>
          <a:p>
            <a:r>
              <a:rPr lang="en-US"/>
              <a:t>Deciding</a:t>
            </a:r>
            <a:endParaRPr lang="en-US" dirty="0"/>
          </a:p>
        </p:txBody>
      </p:sp>
      <p:sp>
        <p:nvSpPr>
          <p:cNvPr id="5" name="Slide Number Placeholder 5"/>
          <p:cNvSpPr>
            <a:spLocks noGrp="1"/>
          </p:cNvSpPr>
          <p:nvPr>
            <p:ph type="sldNum" sz="quarter" idx="12"/>
          </p:nvPr>
        </p:nvSpPr>
        <p:spPr>
          <a:xfrm>
            <a:off x="8940800" y="6356351"/>
            <a:ext cx="2844800" cy="365125"/>
          </a:xfr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826472360"/>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2-12-2025</a:t>
            </a:r>
          </a:p>
        </p:txBody>
      </p:sp>
      <p:sp>
        <p:nvSpPr>
          <p:cNvPr id="5" name="Footer Placeholder 4"/>
          <p:cNvSpPr>
            <a:spLocks noGrp="1"/>
          </p:cNvSpPr>
          <p:nvPr>
            <p:ph type="ftr" sz="quarter" idx="11"/>
          </p:nvPr>
        </p:nvSpPr>
        <p:spPr/>
        <p:txBody>
          <a:bodyPr/>
          <a:lstStyle/>
          <a:p>
            <a:r>
              <a:rPr lang="en-US"/>
              <a:t>Deciding</a:t>
            </a:r>
          </a:p>
        </p:txBody>
      </p:sp>
      <p:sp>
        <p:nvSpPr>
          <p:cNvPr id="6" name="Slide Number Placeholder 5"/>
          <p:cNvSpPr>
            <a:spLocks noGrp="1"/>
          </p:cNvSpPr>
          <p:nvPr>
            <p:ph type="sldNum" sz="quarter" idx="12"/>
          </p:nvPr>
        </p:nvSpPr>
        <p:spPr/>
        <p:txBody>
          <a:bodyPr/>
          <a:lstStyle/>
          <a:p>
            <a:fld id="{5D6017C3-4550-4D73-B369-68D63C9257D3}"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2-12-2025</a:t>
            </a:r>
          </a:p>
        </p:txBody>
      </p:sp>
      <p:sp>
        <p:nvSpPr>
          <p:cNvPr id="5" name="Footer Placeholder 4"/>
          <p:cNvSpPr>
            <a:spLocks noGrp="1"/>
          </p:cNvSpPr>
          <p:nvPr>
            <p:ph type="ftr" sz="quarter" idx="11"/>
          </p:nvPr>
        </p:nvSpPr>
        <p:spPr/>
        <p:txBody>
          <a:bodyPr/>
          <a:lstStyle/>
          <a:p>
            <a:r>
              <a:rPr lang="en-US"/>
              <a:t>Deciding</a:t>
            </a:r>
          </a:p>
        </p:txBody>
      </p:sp>
      <p:sp>
        <p:nvSpPr>
          <p:cNvPr id="6" name="Slide Number Placeholder 5"/>
          <p:cNvSpPr>
            <a:spLocks noGrp="1"/>
          </p:cNvSpPr>
          <p:nvPr>
            <p:ph type="sldNum" sz="quarter" idx="12"/>
          </p:nvPr>
        </p:nvSpPr>
        <p:spPr/>
        <p:txBody>
          <a:bodyPr/>
          <a:lstStyle/>
          <a:p>
            <a:fld id="{5D6017C3-4550-4D73-B369-68D63C9257D3}"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2-12-2025</a:t>
            </a:r>
          </a:p>
        </p:txBody>
      </p:sp>
      <p:sp>
        <p:nvSpPr>
          <p:cNvPr id="6" name="Footer Placeholder 5"/>
          <p:cNvSpPr>
            <a:spLocks noGrp="1"/>
          </p:cNvSpPr>
          <p:nvPr>
            <p:ph type="ftr" sz="quarter" idx="11"/>
          </p:nvPr>
        </p:nvSpPr>
        <p:spPr/>
        <p:txBody>
          <a:bodyPr/>
          <a:lstStyle/>
          <a:p>
            <a:r>
              <a:rPr lang="en-US"/>
              <a:t>Deciding</a:t>
            </a:r>
          </a:p>
        </p:txBody>
      </p:sp>
      <p:sp>
        <p:nvSpPr>
          <p:cNvPr id="7" name="Slide Number Placeholder 6"/>
          <p:cNvSpPr>
            <a:spLocks noGrp="1"/>
          </p:cNvSpPr>
          <p:nvPr>
            <p:ph type="sldNum" sz="quarter" idx="12"/>
          </p:nvPr>
        </p:nvSpPr>
        <p:spPr/>
        <p:txBody>
          <a:bodyPr/>
          <a:lstStyle/>
          <a:p>
            <a:fld id="{5D6017C3-4550-4D73-B369-68D63C9257D3}"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2-12-2025</a:t>
            </a:r>
          </a:p>
        </p:txBody>
      </p:sp>
      <p:sp>
        <p:nvSpPr>
          <p:cNvPr id="8" name="Footer Placeholder 7"/>
          <p:cNvSpPr>
            <a:spLocks noGrp="1"/>
          </p:cNvSpPr>
          <p:nvPr>
            <p:ph type="ftr" sz="quarter" idx="11"/>
          </p:nvPr>
        </p:nvSpPr>
        <p:spPr/>
        <p:txBody>
          <a:bodyPr/>
          <a:lstStyle/>
          <a:p>
            <a:r>
              <a:rPr lang="en-US"/>
              <a:t>Deciding</a:t>
            </a:r>
          </a:p>
        </p:txBody>
      </p:sp>
      <p:sp>
        <p:nvSpPr>
          <p:cNvPr id="9" name="Slide Number Placeholder 8"/>
          <p:cNvSpPr>
            <a:spLocks noGrp="1"/>
          </p:cNvSpPr>
          <p:nvPr>
            <p:ph type="sldNum" sz="quarter" idx="12"/>
          </p:nvPr>
        </p:nvSpPr>
        <p:spPr/>
        <p:txBody>
          <a:bodyPr/>
          <a:lstStyle/>
          <a:p>
            <a:fld id="{5D6017C3-4550-4D73-B369-68D63C9257D3}"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2-12-2025</a:t>
            </a:r>
          </a:p>
        </p:txBody>
      </p:sp>
      <p:sp>
        <p:nvSpPr>
          <p:cNvPr id="4" name="Footer Placeholder 3"/>
          <p:cNvSpPr>
            <a:spLocks noGrp="1"/>
          </p:cNvSpPr>
          <p:nvPr>
            <p:ph type="ftr" sz="quarter" idx="11"/>
          </p:nvPr>
        </p:nvSpPr>
        <p:spPr/>
        <p:txBody>
          <a:bodyPr/>
          <a:lstStyle/>
          <a:p>
            <a:r>
              <a:rPr lang="en-US"/>
              <a:t>Deciding</a:t>
            </a:r>
          </a:p>
        </p:txBody>
      </p:sp>
      <p:sp>
        <p:nvSpPr>
          <p:cNvPr id="5" name="Slide Number Placeholder 4"/>
          <p:cNvSpPr>
            <a:spLocks noGrp="1"/>
          </p:cNvSpPr>
          <p:nvPr>
            <p:ph type="sldNum" sz="quarter" idx="12"/>
          </p:nvPr>
        </p:nvSpPr>
        <p:spPr/>
        <p:txBody>
          <a:bodyPr/>
          <a:lstStyle/>
          <a:p>
            <a:fld id="{5D6017C3-4550-4D73-B369-68D63C9257D3}"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2-12-2025</a:t>
            </a:r>
          </a:p>
        </p:txBody>
      </p:sp>
      <p:sp>
        <p:nvSpPr>
          <p:cNvPr id="3" name="Footer Placeholder 2"/>
          <p:cNvSpPr>
            <a:spLocks noGrp="1"/>
          </p:cNvSpPr>
          <p:nvPr>
            <p:ph type="ftr" sz="quarter" idx="11"/>
          </p:nvPr>
        </p:nvSpPr>
        <p:spPr/>
        <p:txBody>
          <a:bodyPr/>
          <a:lstStyle/>
          <a:p>
            <a:r>
              <a:rPr lang="en-US"/>
              <a:t>Deciding</a:t>
            </a:r>
          </a:p>
        </p:txBody>
      </p:sp>
      <p:sp>
        <p:nvSpPr>
          <p:cNvPr id="4" name="Slide Number Placeholder 3"/>
          <p:cNvSpPr>
            <a:spLocks noGrp="1"/>
          </p:cNvSpPr>
          <p:nvPr>
            <p:ph type="sldNum" sz="quarter" idx="12"/>
          </p:nvPr>
        </p:nvSpPr>
        <p:spPr/>
        <p:txBody>
          <a:bodyPr/>
          <a:lstStyle/>
          <a:p>
            <a:fld id="{5D6017C3-4550-4D73-B369-68D63C9257D3}"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2-12-2025</a:t>
            </a:r>
          </a:p>
        </p:txBody>
      </p:sp>
      <p:sp>
        <p:nvSpPr>
          <p:cNvPr id="6" name="Footer Placeholder 5"/>
          <p:cNvSpPr>
            <a:spLocks noGrp="1"/>
          </p:cNvSpPr>
          <p:nvPr>
            <p:ph type="ftr" sz="quarter" idx="11"/>
          </p:nvPr>
        </p:nvSpPr>
        <p:spPr/>
        <p:txBody>
          <a:bodyPr/>
          <a:lstStyle/>
          <a:p>
            <a:r>
              <a:rPr lang="en-US"/>
              <a:t>Deciding</a:t>
            </a:r>
          </a:p>
        </p:txBody>
      </p:sp>
      <p:sp>
        <p:nvSpPr>
          <p:cNvPr id="7" name="Slide Number Placeholder 6"/>
          <p:cNvSpPr>
            <a:spLocks noGrp="1"/>
          </p:cNvSpPr>
          <p:nvPr>
            <p:ph type="sldNum" sz="quarter" idx="12"/>
          </p:nvPr>
        </p:nvSpPr>
        <p:spPr/>
        <p:txBody>
          <a:bodyPr/>
          <a:lstStyle/>
          <a:p>
            <a:fld id="{5D6017C3-4550-4D73-B369-68D63C9257D3}"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2-12-2025</a:t>
            </a:r>
          </a:p>
        </p:txBody>
      </p:sp>
      <p:sp>
        <p:nvSpPr>
          <p:cNvPr id="6" name="Footer Placeholder 5"/>
          <p:cNvSpPr>
            <a:spLocks noGrp="1"/>
          </p:cNvSpPr>
          <p:nvPr>
            <p:ph type="ftr" sz="quarter" idx="11"/>
          </p:nvPr>
        </p:nvSpPr>
        <p:spPr/>
        <p:txBody>
          <a:bodyPr/>
          <a:lstStyle/>
          <a:p>
            <a:r>
              <a:rPr lang="en-US"/>
              <a:t>Deciding</a:t>
            </a:r>
          </a:p>
        </p:txBody>
      </p:sp>
      <p:sp>
        <p:nvSpPr>
          <p:cNvPr id="7" name="Slide Number Placeholder 6"/>
          <p:cNvSpPr>
            <a:spLocks noGrp="1"/>
          </p:cNvSpPr>
          <p:nvPr>
            <p:ph type="sldNum" sz="quarter" idx="12"/>
          </p:nvPr>
        </p:nvSpPr>
        <p:spPr/>
        <p:txBody>
          <a:bodyPr/>
          <a:lstStyle/>
          <a:p>
            <a:fld id="{5D6017C3-4550-4D73-B369-68D63C9257D3}"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ndara" panose="020E0502030303020204" pitchFamily="34" charset="0"/>
              </a:defRPr>
            </a:lvl1pPr>
          </a:lstStyle>
          <a:p>
            <a:r>
              <a:rPr lang="en-US"/>
              <a:t>2-12-2025</a:t>
            </a:r>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ndara" panose="020E0502030303020204" pitchFamily="34" charset="0"/>
              </a:defRPr>
            </a:lvl1pPr>
          </a:lstStyle>
          <a:p>
            <a:r>
              <a:rPr lang="en-US"/>
              <a:t>Deciding</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ndara" panose="020E0502030303020204" pitchFamily="34" charset="0"/>
              </a:defRPr>
            </a:lvl1pPr>
          </a:lstStyle>
          <a:p>
            <a:fld id="{5D6017C3-4550-4D73-B369-68D63C9257D3}" type="slidenum">
              <a:rPr lang="en-US" smtClean="0"/>
              <a:pPr/>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wipe/>
  </p:transition>
  <p:hf hdr="0"/>
  <p:txStyles>
    <p:titleStyle>
      <a:lvl1pPr algn="ctr" defTabSz="914400" rtl="0" eaLnBrk="1" latinLnBrk="0" hangingPunct="1">
        <a:spcBef>
          <a:spcPct val="0"/>
        </a:spcBef>
        <a:buNone/>
        <a:defRPr sz="4400" kern="1200">
          <a:solidFill>
            <a:schemeClr val="tx1"/>
          </a:solidFill>
          <a:latin typeface="Candara" panose="020E0502030303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ndara" panose="020E0502030303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ndara" panose="020E0502030303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ndara" panose="020E0502030303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ndara" panose="020E0502030303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ndara" panose="020E0502030303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7334-6364-4002-A5DE-E470E4057750}"/>
              </a:ext>
            </a:extLst>
          </p:cNvPr>
          <p:cNvSpPr>
            <a:spLocks noGrp="1"/>
          </p:cNvSpPr>
          <p:nvPr>
            <p:ph type="title"/>
          </p:nvPr>
        </p:nvSpPr>
        <p:spPr>
          <a:xfrm>
            <a:off x="400049" y="273050"/>
            <a:ext cx="4220636" cy="1250950"/>
          </a:xfrm>
        </p:spPr>
        <p:txBody>
          <a:bodyPr anchor="b">
            <a:normAutofit/>
          </a:bodyPr>
          <a:lstStyle/>
          <a:p>
            <a:r>
              <a:rPr lang="en-US" sz="7200" i="1" dirty="0">
                <a:solidFill>
                  <a:schemeClr val="accent3">
                    <a:lumMod val="60000"/>
                    <a:lumOff val="40000"/>
                  </a:schemeClr>
                </a:solidFill>
              </a:rPr>
              <a:t>Deciding</a:t>
            </a:r>
          </a:p>
        </p:txBody>
      </p:sp>
      <p:pic>
        <p:nvPicPr>
          <p:cNvPr id="7" name="Picture 6" descr="A person in a wheat field&#10;&#10;AI-generated content may be incorrect.">
            <a:extLst>
              <a:ext uri="{FF2B5EF4-FFF2-40B4-BE49-F238E27FC236}">
                <a16:creationId xmlns:a16="http://schemas.microsoft.com/office/drawing/2014/main" id="{B698B89B-105C-C15E-55AE-92FAFD4FE82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557054" y="191856"/>
            <a:ext cx="7444449" cy="6393094"/>
          </a:xfrm>
          <a:prstGeom prst="rect">
            <a:avLst/>
          </a:prstGeom>
          <a:ln>
            <a:noFill/>
          </a:ln>
          <a:effectLst>
            <a:softEdge rad="112500"/>
          </a:effectLst>
        </p:spPr>
      </p:pic>
      <p:sp>
        <p:nvSpPr>
          <p:cNvPr id="3" name="Subtitle 2">
            <a:extLst>
              <a:ext uri="{FF2B5EF4-FFF2-40B4-BE49-F238E27FC236}">
                <a16:creationId xmlns:a16="http://schemas.microsoft.com/office/drawing/2014/main" id="{89D8CA67-1DE5-43F5-B17A-9A84905CA484}"/>
              </a:ext>
            </a:extLst>
          </p:cNvPr>
          <p:cNvSpPr>
            <a:spLocks noGrp="1"/>
          </p:cNvSpPr>
          <p:nvPr>
            <p:ph type="body" sz="half" idx="2"/>
          </p:nvPr>
        </p:nvSpPr>
        <p:spPr>
          <a:xfrm>
            <a:off x="400049" y="1663473"/>
            <a:ext cx="4011084" cy="4691063"/>
          </a:xfrm>
        </p:spPr>
        <p:txBody>
          <a:bodyPr>
            <a:normAutofit lnSpcReduction="10000"/>
          </a:bodyPr>
          <a:lstStyle/>
          <a:p>
            <a:r>
              <a:rPr lang="en-US" sz="2400" b="1" dirty="0"/>
              <a:t>RUTH 1:16</a:t>
            </a:r>
          </a:p>
          <a:p>
            <a:r>
              <a:rPr lang="en-US" sz="2400" i="1" dirty="0"/>
              <a:t>And Ruth said, Intreat me not to leave thee, or to return from following after thee: for whither thou </a:t>
            </a:r>
            <a:r>
              <a:rPr lang="en-US" sz="2400" i="1" dirty="0" err="1"/>
              <a:t>goest</a:t>
            </a:r>
            <a:r>
              <a:rPr lang="en-US" sz="2400" i="1" dirty="0"/>
              <a:t>, I will go; and where thou </a:t>
            </a:r>
            <a:r>
              <a:rPr lang="en-US" sz="2400" i="1" dirty="0" err="1"/>
              <a:t>lodgest</a:t>
            </a:r>
            <a:r>
              <a:rPr lang="en-US" sz="2400" i="1" dirty="0"/>
              <a:t>, I will lodge: thy people shall be my people, and thy God my God: 17 Where thou </a:t>
            </a:r>
            <a:r>
              <a:rPr lang="en-US" sz="2400" i="1" dirty="0" err="1"/>
              <a:t>diest</a:t>
            </a:r>
            <a:r>
              <a:rPr lang="en-US" sz="2400" i="1" dirty="0"/>
              <a:t>, will I die, and there will I be buried: the LORD do so to me, and more also, if ought but death part thee and me. </a:t>
            </a:r>
          </a:p>
        </p:txBody>
      </p:sp>
      <p:sp>
        <p:nvSpPr>
          <p:cNvPr id="14" name="Slide Number Placeholder 6">
            <a:extLst>
              <a:ext uri="{FF2B5EF4-FFF2-40B4-BE49-F238E27FC236}">
                <a16:creationId xmlns:a16="http://schemas.microsoft.com/office/drawing/2014/main" id="{D0C3A463-B198-2C8B-6F3D-19EADB17D828}"/>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5D6017C3-4550-4D73-B369-68D63C9257D3}" type="slidenum">
              <a:rPr lang="en-US" smtClean="0"/>
              <a:pPr>
                <a:spcAft>
                  <a:spcPts val="600"/>
                </a:spcAft>
              </a:pPr>
              <a:t>1</a:t>
            </a:fld>
            <a:endParaRPr lang="en-US"/>
          </a:p>
        </p:txBody>
      </p:sp>
      <p:sp>
        <p:nvSpPr>
          <p:cNvPr id="8" name="Date Placeholder 7">
            <a:extLst>
              <a:ext uri="{FF2B5EF4-FFF2-40B4-BE49-F238E27FC236}">
                <a16:creationId xmlns:a16="http://schemas.microsoft.com/office/drawing/2014/main" id="{C32C6E27-4005-5F78-6605-1AEF44974B6D}"/>
              </a:ext>
            </a:extLst>
          </p:cNvPr>
          <p:cNvSpPr>
            <a:spLocks noGrp="1"/>
          </p:cNvSpPr>
          <p:nvPr>
            <p:ph type="dt" sz="half" idx="10"/>
          </p:nvPr>
        </p:nvSpPr>
        <p:spPr/>
        <p:txBody>
          <a:bodyPr/>
          <a:lstStyle/>
          <a:p>
            <a:r>
              <a:rPr lang="en-US"/>
              <a:t>2-12-2025</a:t>
            </a:r>
          </a:p>
        </p:txBody>
      </p:sp>
    </p:spTree>
    <p:extLst>
      <p:ext uri="{BB962C8B-B14F-4D97-AF65-F5344CB8AC3E}">
        <p14:creationId xmlns:p14="http://schemas.microsoft.com/office/powerpoint/2010/main" val="271935386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4F782-B0AA-5348-DA5B-53BEE59D425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A86D0A1-01C6-C0B3-A18C-64ADB7327D80}"/>
              </a:ext>
            </a:extLst>
          </p:cNvPr>
          <p:cNvSpPr txBox="1"/>
          <p:nvPr/>
        </p:nvSpPr>
        <p:spPr>
          <a:xfrm>
            <a:off x="2133600" y="4470739"/>
            <a:ext cx="1760418" cy="769441"/>
          </a:xfrm>
          <a:prstGeom prst="rect">
            <a:avLst/>
          </a:prstGeom>
          <a:noFill/>
        </p:spPr>
        <p:txBody>
          <a:bodyPr wrap="none" rtlCol="0">
            <a:spAutoFit/>
          </a:bodyPr>
          <a:lstStyle/>
          <a:p>
            <a:r>
              <a:rPr lang="en-US" sz="4400" dirty="0">
                <a:latin typeface="Candara" panose="020E0502030303020204" pitchFamily="34" charset="0"/>
              </a:rPr>
              <a:t>Sinner</a:t>
            </a:r>
          </a:p>
        </p:txBody>
      </p:sp>
      <p:sp>
        <p:nvSpPr>
          <p:cNvPr id="7" name="TextBox 6">
            <a:extLst>
              <a:ext uri="{FF2B5EF4-FFF2-40B4-BE49-F238E27FC236}">
                <a16:creationId xmlns:a16="http://schemas.microsoft.com/office/drawing/2014/main" id="{EB4EE10D-1A5A-2FD5-73B6-A9877897B5F5}"/>
              </a:ext>
            </a:extLst>
          </p:cNvPr>
          <p:cNvSpPr txBox="1"/>
          <p:nvPr/>
        </p:nvSpPr>
        <p:spPr>
          <a:xfrm>
            <a:off x="2133600" y="2057401"/>
            <a:ext cx="2770310" cy="769441"/>
          </a:xfrm>
          <a:prstGeom prst="rect">
            <a:avLst/>
          </a:prstGeom>
          <a:noFill/>
        </p:spPr>
        <p:txBody>
          <a:bodyPr wrap="none" rtlCol="0">
            <a:spAutoFit/>
          </a:bodyPr>
          <a:lstStyle/>
          <a:p>
            <a:r>
              <a:rPr lang="en-US" sz="4400" dirty="0">
                <a:latin typeface="Candara" panose="020E0502030303020204" pitchFamily="34" charset="0"/>
              </a:rPr>
              <a:t>Redeemed</a:t>
            </a:r>
          </a:p>
        </p:txBody>
      </p:sp>
      <p:cxnSp>
        <p:nvCxnSpPr>
          <p:cNvPr id="9" name="Straight Arrow Connector 8">
            <a:extLst>
              <a:ext uri="{FF2B5EF4-FFF2-40B4-BE49-F238E27FC236}">
                <a16:creationId xmlns:a16="http://schemas.microsoft.com/office/drawing/2014/main" id="{273CEF7C-60E1-0018-56CD-D7270ED43A1A}"/>
              </a:ext>
            </a:extLst>
          </p:cNvPr>
          <p:cNvCxnSpPr>
            <a:cxnSpLocks/>
          </p:cNvCxnSpPr>
          <p:nvPr/>
        </p:nvCxnSpPr>
        <p:spPr>
          <a:xfrm flipH="1" flipV="1">
            <a:off x="5867400" y="533400"/>
            <a:ext cx="75406" cy="60967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BAF5D53F-1E0E-F6D6-8DF8-37733AD26A91}"/>
              </a:ext>
            </a:extLst>
          </p:cNvPr>
          <p:cNvSpPr>
            <a:spLocks noGrp="1"/>
          </p:cNvSpPr>
          <p:nvPr>
            <p:ph type="dt" sz="half" idx="10"/>
          </p:nvPr>
        </p:nvSpPr>
        <p:spPr/>
        <p:txBody>
          <a:bodyPr/>
          <a:lstStyle/>
          <a:p>
            <a:r>
              <a:rPr lang="en-US"/>
              <a:t>2-12-2025</a:t>
            </a:r>
          </a:p>
        </p:txBody>
      </p:sp>
      <p:sp>
        <p:nvSpPr>
          <p:cNvPr id="10" name="Slide Number Placeholder 9">
            <a:extLst>
              <a:ext uri="{FF2B5EF4-FFF2-40B4-BE49-F238E27FC236}">
                <a16:creationId xmlns:a16="http://schemas.microsoft.com/office/drawing/2014/main" id="{F4DAE045-DF44-0968-8B17-F9ED33941513}"/>
              </a:ext>
            </a:extLst>
          </p:cNvPr>
          <p:cNvSpPr>
            <a:spLocks noGrp="1"/>
          </p:cNvSpPr>
          <p:nvPr>
            <p:ph type="sldNum" sz="quarter" idx="12"/>
          </p:nvPr>
        </p:nvSpPr>
        <p:spPr/>
        <p:txBody>
          <a:bodyPr/>
          <a:lstStyle/>
          <a:p>
            <a:fld id="{2EEEBE0C-1283-4468-8F83-D642339BC5F2}" type="slidenum">
              <a:rPr lang="en-US" smtClean="0"/>
              <a:pPr/>
              <a:t>10</a:t>
            </a:fld>
            <a:endParaRPr lang="en-US"/>
          </a:p>
        </p:txBody>
      </p:sp>
      <p:sp>
        <p:nvSpPr>
          <p:cNvPr id="11" name="Footer Placeholder 10">
            <a:extLst>
              <a:ext uri="{FF2B5EF4-FFF2-40B4-BE49-F238E27FC236}">
                <a16:creationId xmlns:a16="http://schemas.microsoft.com/office/drawing/2014/main" id="{C33297DD-7C19-9A93-BE91-3E57CEAF1E82}"/>
              </a:ext>
            </a:extLst>
          </p:cNvPr>
          <p:cNvSpPr>
            <a:spLocks noGrp="1"/>
          </p:cNvSpPr>
          <p:nvPr>
            <p:ph type="ftr" sz="quarter" idx="11"/>
          </p:nvPr>
        </p:nvSpPr>
        <p:spPr/>
        <p:txBody>
          <a:bodyPr/>
          <a:lstStyle/>
          <a:p>
            <a:r>
              <a:rPr lang="en-US"/>
              <a:t>Deciding</a:t>
            </a:r>
          </a:p>
        </p:txBody>
      </p:sp>
      <p:sp>
        <p:nvSpPr>
          <p:cNvPr id="12" name="Rectangle 11">
            <a:extLst>
              <a:ext uri="{FF2B5EF4-FFF2-40B4-BE49-F238E27FC236}">
                <a16:creationId xmlns:a16="http://schemas.microsoft.com/office/drawing/2014/main" id="{1913E709-E26D-77B1-06A4-5A63DE71D0E7}"/>
              </a:ext>
            </a:extLst>
          </p:cNvPr>
          <p:cNvSpPr/>
          <p:nvPr/>
        </p:nvSpPr>
        <p:spPr>
          <a:xfrm>
            <a:off x="6477000" y="121649"/>
            <a:ext cx="5867400" cy="3046988"/>
          </a:xfrm>
          <a:prstGeom prst="rect">
            <a:avLst/>
          </a:prstGeom>
        </p:spPr>
        <p:txBody>
          <a:bodyPr wrap="square">
            <a:spAutoFit/>
          </a:bodyPr>
          <a:lstStyle/>
          <a:p>
            <a:r>
              <a:rPr lang="en-US" sz="3200" b="1" dirty="0">
                <a:latin typeface="Candara" panose="020E0502030303020204" pitchFamily="34" charset="0"/>
              </a:rPr>
              <a:t>HEBREWS 9:12</a:t>
            </a:r>
          </a:p>
          <a:p>
            <a:r>
              <a:rPr lang="en-US" sz="3200" dirty="0">
                <a:latin typeface="Candara" panose="020E0502030303020204" pitchFamily="34" charset="0"/>
              </a:rPr>
              <a:t>      </a:t>
            </a:r>
            <a:r>
              <a:rPr lang="en-US" sz="3200" i="1" dirty="0">
                <a:latin typeface="Candara" panose="020E0502030303020204" pitchFamily="34" charset="0"/>
              </a:rPr>
              <a:t>Neither by the blood of goats and calves, but </a:t>
            </a:r>
            <a:r>
              <a:rPr lang="en-US" sz="3200" i="1" u="sng" dirty="0">
                <a:latin typeface="Candara" panose="020E0502030303020204" pitchFamily="34" charset="0"/>
              </a:rPr>
              <a:t>by his own blood </a:t>
            </a:r>
            <a:r>
              <a:rPr lang="en-US" sz="3200" i="1" dirty="0">
                <a:latin typeface="Candara" panose="020E0502030303020204" pitchFamily="34" charset="0"/>
              </a:rPr>
              <a:t>he entered in once into the holy place, having obtained eternal redemption for us. </a:t>
            </a:r>
          </a:p>
        </p:txBody>
      </p:sp>
      <p:sp>
        <p:nvSpPr>
          <p:cNvPr id="4" name="Flowchart: Punched Tape 3">
            <a:extLst>
              <a:ext uri="{FF2B5EF4-FFF2-40B4-BE49-F238E27FC236}">
                <a16:creationId xmlns:a16="http://schemas.microsoft.com/office/drawing/2014/main" id="{FB7C21E5-0C78-C442-4223-35AE69B9615F}"/>
              </a:ext>
            </a:extLst>
          </p:cNvPr>
          <p:cNvSpPr/>
          <p:nvPr/>
        </p:nvSpPr>
        <p:spPr>
          <a:xfrm>
            <a:off x="609600" y="3168637"/>
            <a:ext cx="10972800" cy="862522"/>
          </a:xfrm>
          <a:prstGeom prst="flowChartPunched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Candara" panose="020E0502030303020204" pitchFamily="34" charset="0"/>
            </a:endParaRPr>
          </a:p>
        </p:txBody>
      </p:sp>
      <p:sp>
        <p:nvSpPr>
          <p:cNvPr id="5" name="TextBox 4">
            <a:extLst>
              <a:ext uri="{FF2B5EF4-FFF2-40B4-BE49-F238E27FC236}">
                <a16:creationId xmlns:a16="http://schemas.microsoft.com/office/drawing/2014/main" id="{3EAA4DEA-7DD0-6180-864A-5B3E4D060047}"/>
              </a:ext>
            </a:extLst>
          </p:cNvPr>
          <p:cNvSpPr txBox="1"/>
          <p:nvPr/>
        </p:nvSpPr>
        <p:spPr>
          <a:xfrm>
            <a:off x="3736959" y="2946738"/>
            <a:ext cx="3956083" cy="1015663"/>
          </a:xfrm>
          <a:prstGeom prst="rect">
            <a:avLst/>
          </a:prstGeom>
          <a:noFill/>
        </p:spPr>
        <p:txBody>
          <a:bodyPr wrap="none" rtlCol="0">
            <a:spAutoFit/>
          </a:bodyPr>
          <a:lstStyle/>
          <a:p>
            <a:endParaRPr lang="en-US" sz="2400" dirty="0">
              <a:latin typeface="Candara" panose="020E0502030303020204" pitchFamily="34" charset="0"/>
            </a:endParaRPr>
          </a:p>
          <a:p>
            <a:r>
              <a:rPr lang="en-US" sz="3600" dirty="0">
                <a:latin typeface="Arial Black" pitchFamily="34" charset="0"/>
              </a:rPr>
              <a:t>Blood of Christ</a:t>
            </a:r>
          </a:p>
        </p:txBody>
      </p:sp>
    </p:spTree>
    <p:extLst>
      <p:ext uri="{BB962C8B-B14F-4D97-AF65-F5344CB8AC3E}">
        <p14:creationId xmlns:p14="http://schemas.microsoft.com/office/powerpoint/2010/main" val="382597120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2-12-2025</a:t>
            </a:r>
          </a:p>
        </p:txBody>
      </p:sp>
      <p:sp>
        <p:nvSpPr>
          <p:cNvPr id="3" name="Footer Placeholder 2"/>
          <p:cNvSpPr>
            <a:spLocks noGrp="1"/>
          </p:cNvSpPr>
          <p:nvPr>
            <p:ph type="ftr" sz="quarter" idx="11"/>
          </p:nvPr>
        </p:nvSpPr>
        <p:spPr/>
        <p:txBody>
          <a:bodyPr/>
          <a:lstStyle/>
          <a:p>
            <a:r>
              <a:rPr lang="en-US"/>
              <a:t>Deciding</a:t>
            </a:r>
          </a:p>
        </p:txBody>
      </p:sp>
      <p:sp>
        <p:nvSpPr>
          <p:cNvPr id="4" name="Slide Number Placeholder 3"/>
          <p:cNvSpPr>
            <a:spLocks noGrp="1"/>
          </p:cNvSpPr>
          <p:nvPr>
            <p:ph type="sldNum" sz="quarter" idx="12"/>
          </p:nvPr>
        </p:nvSpPr>
        <p:spPr/>
        <p:txBody>
          <a:bodyPr/>
          <a:lstStyle/>
          <a:p>
            <a:fld id="{2EEEBE0C-1283-4468-8F83-D642339BC5F2}" type="slidenum">
              <a:rPr lang="en-US" smtClean="0"/>
              <a:pPr/>
              <a:t>11</a:t>
            </a:fld>
            <a:endParaRPr lang="en-US" dirty="0"/>
          </a:p>
        </p:txBody>
      </p:sp>
      <p:sp>
        <p:nvSpPr>
          <p:cNvPr id="5" name="Rectangle 4"/>
          <p:cNvSpPr/>
          <p:nvPr/>
        </p:nvSpPr>
        <p:spPr>
          <a:xfrm>
            <a:off x="228600" y="76201"/>
            <a:ext cx="11734800" cy="5755422"/>
          </a:xfrm>
          <a:prstGeom prst="rect">
            <a:avLst/>
          </a:prstGeom>
        </p:spPr>
        <p:txBody>
          <a:bodyPr wrap="square">
            <a:spAutoFit/>
          </a:bodyPr>
          <a:lstStyle/>
          <a:p>
            <a:r>
              <a:rPr lang="en-US" sz="4800" b="1" dirty="0">
                <a:latin typeface="Candara" panose="020E0502030303020204" pitchFamily="34" charset="0"/>
              </a:rPr>
              <a:t>PROVING.HIS.WORD</a:t>
            </a:r>
          </a:p>
          <a:p>
            <a:r>
              <a:rPr lang="en-US" sz="4000" dirty="0">
                <a:latin typeface="Candara" panose="020E0502030303020204" pitchFamily="34" charset="0"/>
              </a:rPr>
              <a:t>	 264  When I'm praying, God don't see me, He just hears my voice through the Blood of Jesus. He don't see me, He hears my voice, He sees only the Blood. 		See, He don't see me, so I can't be dirty when I'm under the Blood. The Blood cleanses. He's the bumper between me and God…</a:t>
            </a:r>
            <a:r>
              <a:rPr lang="en-US" sz="4000" i="1" dirty="0">
                <a:latin typeface="Candara" panose="020E0502030303020204" pitchFamily="34" charset="0"/>
              </a:rPr>
              <a:t> </a:t>
            </a:r>
            <a:r>
              <a:rPr lang="en-US" sz="4000" dirty="0">
                <a:latin typeface="Candara" panose="020E0502030303020204" pitchFamily="34" charset="0"/>
              </a:rPr>
              <a:t>Do you believe that to be true?</a:t>
            </a:r>
          </a:p>
          <a:p>
            <a:pPr algn="r"/>
            <a:r>
              <a:rPr lang="en-US" sz="4000" dirty="0">
                <a:latin typeface="Candara" panose="020E0502030303020204" pitchFamily="34" charset="0"/>
              </a:rPr>
              <a:t>64-0816</a:t>
            </a:r>
          </a:p>
        </p:txBody>
      </p:sp>
    </p:spTree>
    <p:extLst>
      <p:ext uri="{BB962C8B-B14F-4D97-AF65-F5344CB8AC3E}">
        <p14:creationId xmlns:p14="http://schemas.microsoft.com/office/powerpoint/2010/main" val="341729209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3D545F-2FB4-4D5B-B3FD-3DBD4BAA377D}"/>
              </a:ext>
            </a:extLst>
          </p:cNvPr>
          <p:cNvSpPr>
            <a:spLocks noGrp="1"/>
          </p:cNvSpPr>
          <p:nvPr>
            <p:ph type="dt" sz="half" idx="10"/>
          </p:nvPr>
        </p:nvSpPr>
        <p:spPr/>
        <p:txBody>
          <a:bodyPr/>
          <a:lstStyle/>
          <a:p>
            <a:r>
              <a:rPr lang="en-US"/>
              <a:t>2-12-2025</a:t>
            </a:r>
          </a:p>
        </p:txBody>
      </p:sp>
      <p:sp>
        <p:nvSpPr>
          <p:cNvPr id="5" name="Footer Placeholder 4">
            <a:extLst>
              <a:ext uri="{FF2B5EF4-FFF2-40B4-BE49-F238E27FC236}">
                <a16:creationId xmlns:a16="http://schemas.microsoft.com/office/drawing/2014/main" id="{71ED172B-A2FA-454E-A104-387EA8CBA747}"/>
              </a:ext>
            </a:extLst>
          </p:cNvPr>
          <p:cNvSpPr>
            <a:spLocks noGrp="1"/>
          </p:cNvSpPr>
          <p:nvPr>
            <p:ph type="ftr" sz="quarter" idx="11"/>
          </p:nvPr>
        </p:nvSpPr>
        <p:spPr/>
        <p:txBody>
          <a:bodyPr/>
          <a:lstStyle/>
          <a:p>
            <a:r>
              <a:rPr lang="en-US"/>
              <a:t>Deciding</a:t>
            </a:r>
          </a:p>
        </p:txBody>
      </p:sp>
      <p:sp>
        <p:nvSpPr>
          <p:cNvPr id="6" name="Slide Number Placeholder 5">
            <a:extLst>
              <a:ext uri="{FF2B5EF4-FFF2-40B4-BE49-F238E27FC236}">
                <a16:creationId xmlns:a16="http://schemas.microsoft.com/office/drawing/2014/main" id="{760CA682-6966-4D75-819A-982ED87A963A}"/>
              </a:ext>
            </a:extLst>
          </p:cNvPr>
          <p:cNvSpPr>
            <a:spLocks noGrp="1"/>
          </p:cNvSpPr>
          <p:nvPr>
            <p:ph type="sldNum" sz="quarter" idx="12"/>
          </p:nvPr>
        </p:nvSpPr>
        <p:spPr/>
        <p:txBody>
          <a:bodyPr/>
          <a:lstStyle/>
          <a:p>
            <a:fld id="{5D6017C3-4550-4D73-B369-68D63C9257D3}" type="slidenum">
              <a:rPr lang="en-US" smtClean="0"/>
              <a:pPr/>
              <a:t>12</a:t>
            </a:fld>
            <a:endParaRPr lang="en-US"/>
          </a:p>
        </p:txBody>
      </p:sp>
      <p:sp>
        <p:nvSpPr>
          <p:cNvPr id="8" name="TextBox 7">
            <a:extLst>
              <a:ext uri="{FF2B5EF4-FFF2-40B4-BE49-F238E27FC236}">
                <a16:creationId xmlns:a16="http://schemas.microsoft.com/office/drawing/2014/main" id="{7BE701E0-3636-47B9-AC3C-98AAEA72904E}"/>
              </a:ext>
            </a:extLst>
          </p:cNvPr>
          <p:cNvSpPr txBox="1"/>
          <p:nvPr/>
        </p:nvSpPr>
        <p:spPr>
          <a:xfrm>
            <a:off x="114300" y="-10048"/>
            <a:ext cx="11963400" cy="6309420"/>
          </a:xfrm>
          <a:prstGeom prst="rect">
            <a:avLst/>
          </a:prstGeom>
          <a:noFill/>
        </p:spPr>
        <p:txBody>
          <a:bodyPr wrap="square">
            <a:spAutoFit/>
          </a:bodyPr>
          <a:lstStyle/>
          <a:p>
            <a:r>
              <a:rPr lang="en-US" sz="4800" b="1" dirty="0">
                <a:latin typeface="Candara" panose="020E0502030303020204" pitchFamily="34" charset="0"/>
              </a:rPr>
              <a:t>ADOPTION.2 </a:t>
            </a:r>
          </a:p>
          <a:p>
            <a:r>
              <a:rPr lang="en-US" sz="4000" dirty="0">
                <a:latin typeface="Candara" panose="020E0502030303020204" pitchFamily="34" charset="0"/>
              </a:rPr>
              <a:t>	108  Sins," s-</a:t>
            </a:r>
            <a:r>
              <a:rPr lang="en-US" sz="4000" dirty="0" err="1">
                <a:latin typeface="Candara" panose="020E0502030303020204" pitchFamily="34" charset="0"/>
              </a:rPr>
              <a:t>i</a:t>
            </a:r>
            <a:r>
              <a:rPr lang="en-US" sz="4000" dirty="0">
                <a:latin typeface="Candara" panose="020E0502030303020204" pitchFamily="34" charset="0"/>
              </a:rPr>
              <a:t>-n-s, we have forgiveness of our sins through His what? Blood, precious Blood....  (How do we get it? (Because we're worthy? we did something to have our sins forgiven?)... grace; Oh, my. </a:t>
            </a:r>
          </a:p>
          <a:p>
            <a:r>
              <a:rPr lang="en-US" sz="4000" i="1" dirty="0">
                <a:latin typeface="Candara" panose="020E0502030303020204" pitchFamily="34" charset="0"/>
              </a:rPr>
              <a:t>	Nothing in my arms I bring, Lord. </a:t>
            </a:r>
            <a:r>
              <a:rPr lang="en-US" sz="4000" u="sng" dirty="0">
                <a:latin typeface="Candara" panose="020E0502030303020204" pitchFamily="34" charset="0"/>
              </a:rPr>
              <a:t>There isn't a thing I could do</a:t>
            </a:r>
            <a:r>
              <a:rPr lang="en-US" sz="4000" dirty="0">
                <a:latin typeface="Candara" panose="020E0502030303020204" pitchFamily="34" charset="0"/>
              </a:rPr>
              <a:t>. He predestinated me; He called me; He chose me. I never chose Him. He chose me; He chose you; He chose all of us. We didn't choose Him. </a:t>
            </a:r>
            <a:r>
              <a:rPr lang="en-US" sz="3600" dirty="0">
                <a:latin typeface="Candara" panose="020E0502030303020204" pitchFamily="34" charset="0"/>
              </a:rPr>
              <a:t>													60-0518 </a:t>
            </a:r>
          </a:p>
        </p:txBody>
      </p:sp>
    </p:spTree>
    <p:extLst>
      <p:ext uri="{BB962C8B-B14F-4D97-AF65-F5344CB8AC3E}">
        <p14:creationId xmlns:p14="http://schemas.microsoft.com/office/powerpoint/2010/main" val="105553377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8AF8E-C40C-433C-BE30-F9F4574A0151}"/>
              </a:ext>
            </a:extLst>
          </p:cNvPr>
          <p:cNvSpPr>
            <a:spLocks noGrp="1"/>
          </p:cNvSpPr>
          <p:nvPr>
            <p:ph type="dt" sz="half" idx="10"/>
          </p:nvPr>
        </p:nvSpPr>
        <p:spPr/>
        <p:txBody>
          <a:bodyPr/>
          <a:lstStyle/>
          <a:p>
            <a:r>
              <a:rPr lang="en-US"/>
              <a:t>2-12-2025</a:t>
            </a:r>
            <a:endParaRPr lang="en-US" dirty="0"/>
          </a:p>
        </p:txBody>
      </p:sp>
      <p:sp>
        <p:nvSpPr>
          <p:cNvPr id="3" name="Footer Placeholder 2">
            <a:extLst>
              <a:ext uri="{FF2B5EF4-FFF2-40B4-BE49-F238E27FC236}">
                <a16:creationId xmlns:a16="http://schemas.microsoft.com/office/drawing/2014/main" id="{4DC96BB4-1ACE-4256-98CB-153EFA46F5E5}"/>
              </a:ext>
            </a:extLst>
          </p:cNvPr>
          <p:cNvSpPr>
            <a:spLocks noGrp="1"/>
          </p:cNvSpPr>
          <p:nvPr>
            <p:ph type="ftr" sz="quarter" idx="11"/>
          </p:nvPr>
        </p:nvSpPr>
        <p:spPr/>
        <p:txBody>
          <a:bodyPr/>
          <a:lstStyle/>
          <a:p>
            <a:r>
              <a:rPr lang="en-US"/>
              <a:t>Deciding</a:t>
            </a:r>
            <a:endParaRPr lang="en-US" dirty="0"/>
          </a:p>
        </p:txBody>
      </p:sp>
      <p:sp>
        <p:nvSpPr>
          <p:cNvPr id="4" name="Slide Number Placeholder 3">
            <a:extLst>
              <a:ext uri="{FF2B5EF4-FFF2-40B4-BE49-F238E27FC236}">
                <a16:creationId xmlns:a16="http://schemas.microsoft.com/office/drawing/2014/main" id="{725088CE-9385-4360-A97B-2BE6E287B935}"/>
              </a:ext>
            </a:extLst>
          </p:cNvPr>
          <p:cNvSpPr>
            <a:spLocks noGrp="1"/>
          </p:cNvSpPr>
          <p:nvPr>
            <p:ph type="sldNum" sz="quarter" idx="12"/>
          </p:nvPr>
        </p:nvSpPr>
        <p:spPr/>
        <p:txBody>
          <a:bodyPr/>
          <a:lstStyle/>
          <a:p>
            <a:fld id="{33D6E5A2-EC83-451F-A719-9AC1370DD5CF}" type="slidenum">
              <a:rPr lang="en-US" smtClean="0"/>
              <a:pPr/>
              <a:t>13</a:t>
            </a:fld>
            <a:endParaRPr lang="en-US" dirty="0"/>
          </a:p>
        </p:txBody>
      </p:sp>
      <p:pic>
        <p:nvPicPr>
          <p:cNvPr id="1026" name="Picture 2" descr="God's Good News | Christ Community Church">
            <a:extLst>
              <a:ext uri="{FF2B5EF4-FFF2-40B4-BE49-F238E27FC236}">
                <a16:creationId xmlns:a16="http://schemas.microsoft.com/office/drawing/2014/main" id="{E784BA2B-33E6-4C0B-A3E6-F6F22B0074E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6400" y="0"/>
            <a:ext cx="112521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021529"/>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97B3F0-BE89-4A5D-8CF4-57A89C9EB114}"/>
              </a:ext>
            </a:extLst>
          </p:cNvPr>
          <p:cNvSpPr>
            <a:spLocks noGrp="1"/>
          </p:cNvSpPr>
          <p:nvPr>
            <p:ph type="dt" sz="half" idx="10"/>
          </p:nvPr>
        </p:nvSpPr>
        <p:spPr/>
        <p:txBody>
          <a:bodyPr/>
          <a:lstStyle/>
          <a:p>
            <a:r>
              <a:rPr lang="en-US"/>
              <a:t>2-12-2025</a:t>
            </a:r>
            <a:endParaRPr lang="en-US" dirty="0"/>
          </a:p>
        </p:txBody>
      </p:sp>
      <p:sp>
        <p:nvSpPr>
          <p:cNvPr id="3" name="Footer Placeholder 2">
            <a:extLst>
              <a:ext uri="{FF2B5EF4-FFF2-40B4-BE49-F238E27FC236}">
                <a16:creationId xmlns:a16="http://schemas.microsoft.com/office/drawing/2014/main" id="{9CD14E72-56D1-4A3B-850B-5F0DD35E9754}"/>
              </a:ext>
            </a:extLst>
          </p:cNvPr>
          <p:cNvSpPr>
            <a:spLocks noGrp="1"/>
          </p:cNvSpPr>
          <p:nvPr>
            <p:ph type="ftr" sz="quarter" idx="11"/>
          </p:nvPr>
        </p:nvSpPr>
        <p:spPr/>
        <p:txBody>
          <a:bodyPr/>
          <a:lstStyle/>
          <a:p>
            <a:r>
              <a:rPr lang="en-US"/>
              <a:t>Deciding</a:t>
            </a:r>
            <a:endParaRPr lang="en-US" dirty="0"/>
          </a:p>
        </p:txBody>
      </p:sp>
      <p:sp>
        <p:nvSpPr>
          <p:cNvPr id="4" name="Slide Number Placeholder 3">
            <a:extLst>
              <a:ext uri="{FF2B5EF4-FFF2-40B4-BE49-F238E27FC236}">
                <a16:creationId xmlns:a16="http://schemas.microsoft.com/office/drawing/2014/main" id="{B48C7C64-6998-4ED1-903C-BF38DD53F162}"/>
              </a:ext>
            </a:extLst>
          </p:cNvPr>
          <p:cNvSpPr>
            <a:spLocks noGrp="1"/>
          </p:cNvSpPr>
          <p:nvPr>
            <p:ph type="sldNum" sz="quarter" idx="12"/>
          </p:nvPr>
        </p:nvSpPr>
        <p:spPr/>
        <p:txBody>
          <a:bodyPr/>
          <a:lstStyle/>
          <a:p>
            <a:fld id="{33D6E5A2-EC83-451F-A719-9AC1370DD5CF}" type="slidenum">
              <a:rPr lang="en-US" smtClean="0"/>
              <a:pPr/>
              <a:t>14</a:t>
            </a:fld>
            <a:endParaRPr lang="en-US" dirty="0"/>
          </a:p>
        </p:txBody>
      </p:sp>
      <p:pic>
        <p:nvPicPr>
          <p:cNvPr id="2050" name="Picture 2" descr="God's Good News | Christ Community Church">
            <a:extLst>
              <a:ext uri="{FF2B5EF4-FFF2-40B4-BE49-F238E27FC236}">
                <a16:creationId xmlns:a16="http://schemas.microsoft.com/office/drawing/2014/main" id="{DAA6E387-4606-41EC-8989-2A02484220C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 y="0"/>
            <a:ext cx="11252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99478"/>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2-12-2025</a:t>
            </a:r>
          </a:p>
        </p:txBody>
      </p:sp>
      <p:sp>
        <p:nvSpPr>
          <p:cNvPr id="3" name="Footer Placeholder 2"/>
          <p:cNvSpPr>
            <a:spLocks noGrp="1"/>
          </p:cNvSpPr>
          <p:nvPr>
            <p:ph type="ftr" sz="quarter" idx="11"/>
          </p:nvPr>
        </p:nvSpPr>
        <p:spPr/>
        <p:txBody>
          <a:bodyPr/>
          <a:lstStyle/>
          <a:p>
            <a:r>
              <a:rPr lang="en-US"/>
              <a:t>Deciding</a:t>
            </a:r>
          </a:p>
        </p:txBody>
      </p:sp>
      <p:sp>
        <p:nvSpPr>
          <p:cNvPr id="5" name="Rectangle 4"/>
          <p:cNvSpPr/>
          <p:nvPr/>
        </p:nvSpPr>
        <p:spPr>
          <a:xfrm>
            <a:off x="152400" y="76200"/>
            <a:ext cx="11811000" cy="6463308"/>
          </a:xfrm>
          <a:prstGeom prst="rect">
            <a:avLst/>
          </a:prstGeom>
        </p:spPr>
        <p:txBody>
          <a:bodyPr wrap="square">
            <a:spAutoFit/>
          </a:bodyPr>
          <a:lstStyle/>
          <a:p>
            <a:r>
              <a:rPr lang="en-US" sz="5400" b="1" dirty="0">
                <a:latin typeface="Candara" panose="020E0502030303020204" pitchFamily="34" charset="0"/>
              </a:rPr>
              <a:t>JOHN 15:15-16</a:t>
            </a:r>
          </a:p>
          <a:p>
            <a:r>
              <a:rPr lang="en-US" sz="3600" dirty="0">
                <a:latin typeface="Candara" panose="020E0502030303020204" pitchFamily="34" charset="0"/>
              </a:rPr>
              <a:t>    	 </a:t>
            </a:r>
            <a:r>
              <a:rPr lang="en-US" sz="4000" i="1" dirty="0">
                <a:latin typeface="Candara" panose="020E0502030303020204" pitchFamily="34" charset="0"/>
              </a:rPr>
              <a:t>15 Henceforth I call you not servants; for the servant </a:t>
            </a:r>
            <a:r>
              <a:rPr lang="en-US" sz="4000" i="1" dirty="0" err="1">
                <a:latin typeface="Candara" panose="020E0502030303020204" pitchFamily="34" charset="0"/>
              </a:rPr>
              <a:t>knoweth</a:t>
            </a:r>
            <a:r>
              <a:rPr lang="en-US" sz="4000" i="1" dirty="0">
                <a:latin typeface="Candara" panose="020E0502030303020204" pitchFamily="34" charset="0"/>
              </a:rPr>
              <a:t> not what his lord doeth: but I have called you friends; for all things that I have heard of my Father I have made known unto you. </a:t>
            </a:r>
          </a:p>
          <a:p>
            <a:r>
              <a:rPr lang="en-US" sz="4000" i="1" dirty="0">
                <a:latin typeface="Candara" panose="020E0502030303020204" pitchFamily="34" charset="0"/>
              </a:rPr>
              <a:t>	16 Ye have not chosen me, but I have </a:t>
            </a:r>
            <a:r>
              <a:rPr lang="en-US" sz="4000" i="1" u="sng" dirty="0">
                <a:latin typeface="Candara" panose="020E0502030303020204" pitchFamily="34" charset="0"/>
              </a:rPr>
              <a:t>chosen you, and ordained you, </a:t>
            </a:r>
            <a:r>
              <a:rPr lang="en-US" sz="4000" i="1" dirty="0">
                <a:latin typeface="Candara" panose="020E0502030303020204" pitchFamily="34" charset="0"/>
              </a:rPr>
              <a:t>that ye should go and bring forth fruit, and that your fruit should remain: that whatsoever ye shall ask of the Father in my name, he may give it you.</a:t>
            </a:r>
          </a:p>
        </p:txBody>
      </p:sp>
      <p:sp>
        <p:nvSpPr>
          <p:cNvPr id="4" name="Slide Number Placeholder 3">
            <a:extLst>
              <a:ext uri="{FF2B5EF4-FFF2-40B4-BE49-F238E27FC236}">
                <a16:creationId xmlns:a16="http://schemas.microsoft.com/office/drawing/2014/main" id="{825F9E7A-7F7D-48CF-B643-B85265BBBE4B}"/>
              </a:ext>
            </a:extLst>
          </p:cNvPr>
          <p:cNvSpPr>
            <a:spLocks noGrp="1"/>
          </p:cNvSpPr>
          <p:nvPr>
            <p:ph type="sldNum" sz="quarter" idx="12"/>
          </p:nvPr>
        </p:nvSpPr>
        <p:spPr/>
        <p:txBody>
          <a:bodyPr/>
          <a:lstStyle/>
          <a:p>
            <a:fld id="{5D6017C3-4550-4D73-B369-68D63C9257D3}" type="slidenum">
              <a:rPr lang="en-US" smtClean="0"/>
              <a:pPr/>
              <a:t>15</a:t>
            </a:fld>
            <a:endParaRPr lang="en-US"/>
          </a:p>
        </p:txBody>
      </p:sp>
    </p:spTree>
    <p:extLst>
      <p:ext uri="{BB962C8B-B14F-4D97-AF65-F5344CB8AC3E}">
        <p14:creationId xmlns:p14="http://schemas.microsoft.com/office/powerpoint/2010/main" val="308010712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6524"/>
            <a:ext cx="11811000" cy="6139141"/>
          </a:xfrm>
          <a:prstGeom prst="rect">
            <a:avLst/>
          </a:prstGeom>
          <a:solidFill>
            <a:srgbClr val="000000"/>
          </a:solidFill>
        </p:spPr>
        <p:txBody>
          <a:bodyPr wrap="square">
            <a:spAutoFit/>
          </a:bodyPr>
          <a:lstStyle/>
          <a:p>
            <a:r>
              <a:rPr lang="en-US" sz="5400" b="1" dirty="0">
                <a:latin typeface="Candara" panose="020E0502030303020204" pitchFamily="34" charset="0"/>
              </a:rPr>
              <a:t>Ephesians 1:3-5</a:t>
            </a:r>
          </a:p>
          <a:p>
            <a:r>
              <a:rPr lang="en-US" sz="4800" b="1" dirty="0">
                <a:latin typeface="Candara" panose="020E0502030303020204" pitchFamily="34" charset="0"/>
              </a:rPr>
              <a:t>	</a:t>
            </a:r>
            <a:r>
              <a:rPr lang="en-US" sz="4000" i="1" dirty="0">
                <a:latin typeface="Candara" panose="020E0502030303020204" pitchFamily="34" charset="0"/>
              </a:rPr>
              <a:t>Blessed be the God and Father of our Lord Jesus Christ, who hath blessed us with all spiritual blessings in heavenly places in Christ:   </a:t>
            </a:r>
          </a:p>
          <a:p>
            <a:r>
              <a:rPr lang="en-US" sz="4000" i="1" dirty="0">
                <a:latin typeface="Candara" panose="020E0502030303020204" pitchFamily="34" charset="0"/>
              </a:rPr>
              <a:t>	According as </a:t>
            </a:r>
            <a:r>
              <a:rPr lang="en-US" sz="4000" i="1" dirty="0">
                <a:solidFill>
                  <a:srgbClr val="FFFF00"/>
                </a:solidFill>
                <a:latin typeface="Candara" panose="020E0502030303020204" pitchFamily="34" charset="0"/>
              </a:rPr>
              <a:t>he hath chosen us </a:t>
            </a:r>
            <a:r>
              <a:rPr lang="en-US" sz="4000" i="1" dirty="0">
                <a:latin typeface="Candara" panose="020E0502030303020204" pitchFamily="34" charset="0"/>
              </a:rPr>
              <a:t>in him before the foundation of the world, that we should be holy and without blame before him in love: Having predestinated us unto the adoption of children by Jesus Christ to himself, according to the good pleasure of his will…</a:t>
            </a:r>
            <a:endParaRPr lang="en-US" sz="3600" dirty="0">
              <a:latin typeface="Candara" panose="020E0502030303020204" pitchFamily="34" charset="0"/>
            </a:endParaRPr>
          </a:p>
        </p:txBody>
      </p:sp>
      <p:sp>
        <p:nvSpPr>
          <p:cNvPr id="3" name="Date Placeholder 2"/>
          <p:cNvSpPr>
            <a:spLocks noGrp="1"/>
          </p:cNvSpPr>
          <p:nvPr>
            <p:ph type="dt" sz="half" idx="10"/>
          </p:nvPr>
        </p:nvSpPr>
        <p:spPr/>
        <p:txBody>
          <a:bodyPr/>
          <a:lstStyle/>
          <a:p>
            <a:r>
              <a:rPr lang="en-US"/>
              <a:t>2-12-2025</a:t>
            </a:r>
          </a:p>
        </p:txBody>
      </p:sp>
      <p:sp>
        <p:nvSpPr>
          <p:cNvPr id="5" name="Footer Placeholder 4"/>
          <p:cNvSpPr>
            <a:spLocks noGrp="1"/>
          </p:cNvSpPr>
          <p:nvPr>
            <p:ph type="ftr" sz="quarter" idx="11"/>
          </p:nvPr>
        </p:nvSpPr>
        <p:spPr/>
        <p:txBody>
          <a:bodyPr/>
          <a:lstStyle/>
          <a:p>
            <a:r>
              <a:rPr lang="en-US"/>
              <a:t>Deciding</a:t>
            </a:r>
          </a:p>
        </p:txBody>
      </p:sp>
      <p:sp>
        <p:nvSpPr>
          <p:cNvPr id="4" name="Slide Number Placeholder 3">
            <a:extLst>
              <a:ext uri="{FF2B5EF4-FFF2-40B4-BE49-F238E27FC236}">
                <a16:creationId xmlns:a16="http://schemas.microsoft.com/office/drawing/2014/main" id="{41C6A92C-375B-4AAB-B367-14C3A9AB09F6}"/>
              </a:ext>
            </a:extLst>
          </p:cNvPr>
          <p:cNvSpPr>
            <a:spLocks noGrp="1"/>
          </p:cNvSpPr>
          <p:nvPr>
            <p:ph type="sldNum" sz="quarter" idx="12"/>
          </p:nvPr>
        </p:nvSpPr>
        <p:spPr/>
        <p:txBody>
          <a:bodyPr/>
          <a:lstStyle/>
          <a:p>
            <a:fld id="{5D6017C3-4550-4D73-B369-68D63C9257D3}" type="slidenum">
              <a:rPr lang="en-US" smtClean="0"/>
              <a:pPr/>
              <a:t>16</a:t>
            </a:fld>
            <a:endParaRPr lang="en-US"/>
          </a:p>
        </p:txBody>
      </p:sp>
    </p:spTree>
    <p:extLst>
      <p:ext uri="{BB962C8B-B14F-4D97-AF65-F5344CB8AC3E}">
        <p14:creationId xmlns:p14="http://schemas.microsoft.com/office/powerpoint/2010/main" val="280839847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2-12-2025</a:t>
            </a:r>
          </a:p>
        </p:txBody>
      </p:sp>
      <p:sp>
        <p:nvSpPr>
          <p:cNvPr id="3" name="Footer Placeholder 2"/>
          <p:cNvSpPr>
            <a:spLocks noGrp="1"/>
          </p:cNvSpPr>
          <p:nvPr>
            <p:ph type="ftr" sz="quarter" idx="11"/>
          </p:nvPr>
        </p:nvSpPr>
        <p:spPr/>
        <p:txBody>
          <a:bodyPr/>
          <a:lstStyle/>
          <a:p>
            <a:r>
              <a:rPr lang="en-US"/>
              <a:t>Deciding</a:t>
            </a:r>
          </a:p>
        </p:txBody>
      </p:sp>
      <p:sp>
        <p:nvSpPr>
          <p:cNvPr id="73729" name="Rectangle 1"/>
          <p:cNvSpPr>
            <a:spLocks noChangeArrowheads="1"/>
          </p:cNvSpPr>
          <p:nvPr/>
        </p:nvSpPr>
        <p:spPr bwMode="auto">
          <a:xfrm>
            <a:off x="76200" y="-109061"/>
            <a:ext cx="12039600"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6600" i="1" dirty="0">
                <a:latin typeface="Candara" panose="020E0502030303020204" pitchFamily="34" charset="0"/>
                <a:ea typeface="Calibri" pitchFamily="34" charset="0"/>
                <a:cs typeface="Times New Roman" pitchFamily="18" charset="0"/>
              </a:rPr>
              <a:t>Grace Defined:  </a:t>
            </a:r>
            <a:r>
              <a:rPr lang="en-US" sz="4000" b="1" dirty="0">
                <a:latin typeface="Candara" panose="020E0502030303020204" pitchFamily="34" charset="0"/>
                <a:ea typeface="Calibri" pitchFamily="34" charset="0"/>
                <a:cs typeface="Times New Roman" pitchFamily="18" charset="0"/>
              </a:rPr>
              <a:t>GOD'S.WRAPPED.GIFT   </a:t>
            </a:r>
          </a:p>
          <a:p>
            <a:pPr eaLnBrk="0" fontAlgn="base" hangingPunct="0">
              <a:spcBef>
                <a:spcPct val="0"/>
              </a:spcBef>
              <a:spcAft>
                <a:spcPct val="0"/>
              </a:spcAft>
            </a:pPr>
            <a:r>
              <a:rPr lang="en-US" sz="4000" dirty="0">
                <a:latin typeface="Candara" panose="020E0502030303020204" pitchFamily="34" charset="0"/>
                <a:ea typeface="Calibri" pitchFamily="34" charset="0"/>
                <a:cs typeface="Times New Roman" pitchFamily="18" charset="0"/>
              </a:rPr>
              <a:t>	27 Rahab the harlot, being a young girl turned on the street by a heathen father and mother, because she was beautiful, was to bring an income to them on prostitution... And yet, down in this immoral girl, she had heard that there was a God Who answered prayer. 	And the first opportunity that she got to accept that God</a:t>
            </a:r>
            <a:r>
              <a:rPr lang="en-US" sz="4000" dirty="0">
                <a:latin typeface="Calibri"/>
                <a:ea typeface="Calibri" pitchFamily="34" charset="0"/>
                <a:cs typeface="Times New Roman" pitchFamily="18" charset="0"/>
              </a:rPr>
              <a:t>…</a:t>
            </a:r>
            <a:r>
              <a:rPr lang="en-US" sz="4000" dirty="0">
                <a:latin typeface="Candara" panose="020E0502030303020204" pitchFamily="34" charset="0"/>
                <a:ea typeface="Calibri" pitchFamily="34" charset="0"/>
                <a:cs typeface="Times New Roman" pitchFamily="18" charset="0"/>
              </a:rPr>
              <a:t> she did it. 	And </a:t>
            </a:r>
            <a:r>
              <a:rPr lang="en-US" sz="4000" b="1" dirty="0">
                <a:latin typeface="Candara" panose="020E0502030303020204" pitchFamily="34" charset="0"/>
                <a:ea typeface="Calibri" pitchFamily="34" charset="0"/>
                <a:cs typeface="Times New Roman" pitchFamily="18" charset="0"/>
              </a:rPr>
              <a:t>God spared her life</a:t>
            </a:r>
            <a:r>
              <a:rPr lang="en-US" sz="4000" dirty="0">
                <a:latin typeface="Candara" panose="020E0502030303020204" pitchFamily="34" charset="0"/>
                <a:ea typeface="Calibri" pitchFamily="34" charset="0"/>
                <a:cs typeface="Times New Roman" pitchFamily="18" charset="0"/>
              </a:rPr>
              <a:t>, and </a:t>
            </a:r>
            <a:r>
              <a:rPr lang="en-US" sz="4000" b="1" dirty="0">
                <a:latin typeface="Candara" panose="020E0502030303020204" pitchFamily="34" charset="0"/>
                <a:ea typeface="Calibri" pitchFamily="34" charset="0"/>
                <a:cs typeface="Times New Roman" pitchFamily="18" charset="0"/>
              </a:rPr>
              <a:t>saved her father and mother</a:t>
            </a:r>
            <a:r>
              <a:rPr lang="en-US" sz="4000" dirty="0">
                <a:latin typeface="Candara" panose="020E0502030303020204" pitchFamily="34" charset="0"/>
                <a:ea typeface="Calibri" pitchFamily="34" charset="0"/>
                <a:cs typeface="Times New Roman" pitchFamily="18" charset="0"/>
              </a:rPr>
              <a:t>, and her family. 													</a:t>
            </a:r>
            <a:r>
              <a:rPr lang="en-US" sz="3200" dirty="0">
                <a:latin typeface="Candara" panose="020E0502030303020204" pitchFamily="34" charset="0"/>
                <a:ea typeface="Calibri" pitchFamily="34" charset="0"/>
                <a:cs typeface="Times New Roman" pitchFamily="18" charset="0"/>
              </a:rPr>
              <a:t>60-1225</a:t>
            </a:r>
            <a:endParaRPr lang="en-US" dirty="0">
              <a:latin typeface="Arial" pitchFamily="34" charset="0"/>
            </a:endParaRPr>
          </a:p>
        </p:txBody>
      </p:sp>
      <p:sp>
        <p:nvSpPr>
          <p:cNvPr id="4" name="Slide Number Placeholder 3">
            <a:extLst>
              <a:ext uri="{FF2B5EF4-FFF2-40B4-BE49-F238E27FC236}">
                <a16:creationId xmlns:a16="http://schemas.microsoft.com/office/drawing/2014/main" id="{1F4BD367-D3F5-4184-8695-92C113CBA476}"/>
              </a:ext>
            </a:extLst>
          </p:cNvPr>
          <p:cNvSpPr>
            <a:spLocks noGrp="1"/>
          </p:cNvSpPr>
          <p:nvPr>
            <p:ph type="sldNum" sz="quarter" idx="12"/>
          </p:nvPr>
        </p:nvSpPr>
        <p:spPr/>
        <p:txBody>
          <a:bodyPr/>
          <a:lstStyle/>
          <a:p>
            <a:fld id="{5D6017C3-4550-4D73-B369-68D63C9257D3}" type="slidenum">
              <a:rPr lang="en-US" smtClean="0"/>
              <a:pPr/>
              <a:t>17</a:t>
            </a:fld>
            <a:endParaRPr lang="en-US"/>
          </a:p>
        </p:txBody>
      </p:sp>
    </p:spTree>
    <p:extLst>
      <p:ext uri="{BB962C8B-B14F-4D97-AF65-F5344CB8AC3E}">
        <p14:creationId xmlns:p14="http://schemas.microsoft.com/office/powerpoint/2010/main" val="397865316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2-12-2025</a:t>
            </a:r>
          </a:p>
        </p:txBody>
      </p:sp>
      <p:sp>
        <p:nvSpPr>
          <p:cNvPr id="3" name="Footer Placeholder 2"/>
          <p:cNvSpPr>
            <a:spLocks noGrp="1"/>
          </p:cNvSpPr>
          <p:nvPr>
            <p:ph type="ftr" sz="quarter" idx="11"/>
          </p:nvPr>
        </p:nvSpPr>
        <p:spPr/>
        <p:txBody>
          <a:bodyPr/>
          <a:lstStyle/>
          <a:p>
            <a:r>
              <a:rPr lang="en-US"/>
              <a:t>Deciding</a:t>
            </a:r>
          </a:p>
        </p:txBody>
      </p:sp>
      <p:sp>
        <p:nvSpPr>
          <p:cNvPr id="65537" name="Rectangle 1"/>
          <p:cNvSpPr>
            <a:spLocks noChangeArrowheads="1"/>
          </p:cNvSpPr>
          <p:nvPr/>
        </p:nvSpPr>
        <p:spPr bwMode="auto">
          <a:xfrm>
            <a:off x="152400" y="-61555"/>
            <a:ext cx="12039600" cy="65864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4400" b="1" dirty="0">
                <a:latin typeface="Candara" panose="020E0502030303020204" pitchFamily="34" charset="0"/>
                <a:ea typeface="Calibri" pitchFamily="34" charset="0"/>
                <a:cs typeface="Times New Roman" pitchFamily="18" charset="0"/>
              </a:rPr>
              <a:t>PSALM 86:15</a:t>
            </a:r>
            <a:endParaRPr lang="en-US" sz="4400" dirty="0">
              <a:latin typeface="Arial" pitchFamily="34" charset="0"/>
            </a:endParaRPr>
          </a:p>
          <a:p>
            <a:pPr eaLnBrk="0" fontAlgn="base" hangingPunct="0">
              <a:spcBef>
                <a:spcPct val="0"/>
              </a:spcBef>
              <a:spcAft>
                <a:spcPct val="0"/>
              </a:spcAft>
            </a:pPr>
            <a:r>
              <a:rPr lang="en-US" sz="4000" i="1" dirty="0">
                <a:latin typeface="Candara" panose="020E0502030303020204" pitchFamily="34" charset="0"/>
                <a:ea typeface="Calibri" pitchFamily="34" charset="0"/>
                <a:cs typeface="Times New Roman" pitchFamily="18" charset="0"/>
              </a:rPr>
              <a:t>     But thou, O Lord, art a God full of compassion, and gracious, longsuffering, and plenteous in mercy and truth.</a:t>
            </a:r>
            <a:endParaRPr lang="en-US" sz="1100" i="1" dirty="0">
              <a:latin typeface="Candara" panose="020E0502030303020204" pitchFamily="34" charset="0"/>
              <a:ea typeface="Calibri" pitchFamily="34" charset="0"/>
              <a:cs typeface="Times New Roman" pitchFamily="18" charset="0"/>
            </a:endParaRPr>
          </a:p>
          <a:p>
            <a:pPr eaLnBrk="0" fontAlgn="base" hangingPunct="0">
              <a:spcBef>
                <a:spcPct val="0"/>
              </a:spcBef>
              <a:spcAft>
                <a:spcPct val="0"/>
              </a:spcAft>
            </a:pPr>
            <a:endParaRPr lang="en-US" sz="1200" b="1" dirty="0">
              <a:latin typeface="Candara" panose="020E0502030303020204" pitchFamily="34" charset="0"/>
              <a:ea typeface="Calibri" pitchFamily="34" charset="0"/>
              <a:cs typeface="Arial" pitchFamily="34" charset="0"/>
            </a:endParaRPr>
          </a:p>
          <a:p>
            <a:pPr eaLnBrk="0" fontAlgn="base" hangingPunct="0">
              <a:spcBef>
                <a:spcPct val="0"/>
              </a:spcBef>
              <a:spcAft>
                <a:spcPct val="0"/>
              </a:spcAft>
            </a:pPr>
            <a:r>
              <a:rPr lang="en-US" sz="4400" b="1" dirty="0">
                <a:latin typeface="Candara" panose="020E0502030303020204" pitchFamily="34" charset="0"/>
                <a:ea typeface="Calibri" pitchFamily="34" charset="0"/>
                <a:cs typeface="Arial" pitchFamily="34" charset="0"/>
              </a:rPr>
              <a:t>Grace:</a:t>
            </a:r>
            <a:r>
              <a:rPr lang="en-US" sz="3600" b="1" dirty="0">
                <a:latin typeface="Candara" panose="020E0502030303020204" pitchFamily="34" charset="0"/>
                <a:ea typeface="Calibri" pitchFamily="34" charset="0"/>
                <a:cs typeface="Arial" pitchFamily="34" charset="0"/>
              </a:rPr>
              <a:t> </a:t>
            </a:r>
            <a:r>
              <a:rPr lang="en-US" sz="2400" dirty="0">
                <a:latin typeface="Candara" panose="020E0502030303020204" pitchFamily="34" charset="0"/>
                <a:ea typeface="Calibri" pitchFamily="34" charset="0"/>
                <a:cs typeface="Arial" pitchFamily="34" charset="0"/>
              </a:rPr>
              <a:t>(Heb.) </a:t>
            </a:r>
            <a:r>
              <a:rPr lang="en-US" sz="3600" i="1" dirty="0" err="1">
                <a:latin typeface="Candara" panose="020E0502030303020204" pitchFamily="34" charset="0"/>
                <a:ea typeface="Calibri" pitchFamily="34" charset="0"/>
                <a:cs typeface="Arial" pitchFamily="34" charset="0"/>
              </a:rPr>
              <a:t>chen</a:t>
            </a:r>
            <a:r>
              <a:rPr lang="en-US" sz="3600" i="1" dirty="0">
                <a:latin typeface="Candara" panose="020E0502030303020204" pitchFamily="34" charset="0"/>
                <a:ea typeface="Calibri" pitchFamily="34" charset="0"/>
                <a:cs typeface="Arial" pitchFamily="34" charset="0"/>
              </a:rPr>
              <a:t> </a:t>
            </a:r>
            <a:r>
              <a:rPr lang="en-US" sz="3600" dirty="0">
                <a:latin typeface="Candara" panose="020E0502030303020204" pitchFamily="34" charset="0"/>
                <a:ea typeface="Calibri" pitchFamily="34" charset="0"/>
                <a:cs typeface="Arial" pitchFamily="34" charset="0"/>
              </a:rPr>
              <a:t>	Favor, </a:t>
            </a:r>
            <a:r>
              <a:rPr lang="en-US" sz="3600" b="1" dirty="0">
                <a:latin typeface="Candara" panose="020E0502030303020204" pitchFamily="34" charset="0"/>
                <a:ea typeface="Calibri" pitchFamily="34" charset="0"/>
                <a:cs typeface="Arial" pitchFamily="34" charset="0"/>
              </a:rPr>
              <a:t>acceptance</a:t>
            </a:r>
            <a:r>
              <a:rPr lang="en-US" sz="3600" dirty="0">
                <a:latin typeface="Candara" panose="020E0502030303020204" pitchFamily="34" charset="0"/>
                <a:ea typeface="Calibri" pitchFamily="34" charset="0"/>
                <a:cs typeface="Arial" pitchFamily="34" charset="0"/>
              </a:rPr>
              <a:t>.</a:t>
            </a:r>
            <a:endParaRPr lang="en-US" dirty="0">
              <a:latin typeface="Candara" panose="020E0502030303020204" pitchFamily="34" charset="0"/>
              <a:ea typeface="Calibri" pitchFamily="34" charset="0"/>
              <a:cs typeface="Arial" pitchFamily="34" charset="0"/>
            </a:endParaRPr>
          </a:p>
          <a:p>
            <a:pPr eaLnBrk="0" fontAlgn="base" hangingPunct="0">
              <a:spcBef>
                <a:spcPct val="0"/>
              </a:spcBef>
              <a:spcAft>
                <a:spcPct val="0"/>
              </a:spcAft>
            </a:pPr>
            <a:endParaRPr lang="en-US" dirty="0">
              <a:latin typeface="Arial" pitchFamily="34" charset="0"/>
            </a:endParaRPr>
          </a:p>
          <a:p>
            <a:pPr eaLnBrk="0" fontAlgn="base" hangingPunct="0">
              <a:spcBef>
                <a:spcPct val="0"/>
              </a:spcBef>
              <a:spcAft>
                <a:spcPct val="0"/>
              </a:spcAft>
            </a:pPr>
            <a:r>
              <a:rPr lang="en-US" sz="4400" b="1" dirty="0">
                <a:latin typeface="Candara" panose="020E0502030303020204" pitchFamily="34" charset="0"/>
                <a:ea typeface="Calibri" pitchFamily="34" charset="0"/>
                <a:cs typeface="Times New Roman" pitchFamily="18" charset="0"/>
              </a:rPr>
              <a:t>ESTHER 2:17</a:t>
            </a:r>
            <a:endParaRPr lang="en-US" sz="4400" dirty="0">
              <a:latin typeface="Arial" pitchFamily="34" charset="0"/>
            </a:endParaRPr>
          </a:p>
          <a:p>
            <a:pPr eaLnBrk="0" fontAlgn="base" hangingPunct="0">
              <a:spcBef>
                <a:spcPct val="0"/>
              </a:spcBef>
              <a:spcAft>
                <a:spcPct val="0"/>
              </a:spcAft>
            </a:pPr>
            <a:r>
              <a:rPr lang="en-US" sz="3600" b="1" i="1" dirty="0">
                <a:latin typeface="Candara" panose="020E0502030303020204" pitchFamily="34" charset="0"/>
                <a:ea typeface="Calibri" pitchFamily="34" charset="0"/>
                <a:cs typeface="Times New Roman" pitchFamily="18" charset="0"/>
              </a:rPr>
              <a:t>     </a:t>
            </a:r>
            <a:r>
              <a:rPr lang="en-US" sz="3600" i="1" dirty="0">
                <a:latin typeface="Candara" panose="020E0502030303020204" pitchFamily="34" charset="0"/>
                <a:ea typeface="Calibri" pitchFamily="34" charset="0"/>
                <a:cs typeface="Times New Roman" pitchFamily="18" charset="0"/>
              </a:rPr>
              <a:t>And the king loved Esther above all the women, and she obtained </a:t>
            </a:r>
            <a:r>
              <a:rPr lang="en-US" sz="3600" b="1" i="1" dirty="0">
                <a:latin typeface="Candara" panose="020E0502030303020204" pitchFamily="34" charset="0"/>
                <a:ea typeface="Calibri" pitchFamily="34" charset="0"/>
                <a:cs typeface="Times New Roman" pitchFamily="18" charset="0"/>
              </a:rPr>
              <a:t>grace and </a:t>
            </a:r>
            <a:r>
              <a:rPr lang="en-US" sz="3600" b="1" i="1" dirty="0" err="1">
                <a:latin typeface="Candara" panose="020E0502030303020204" pitchFamily="34" charset="0"/>
                <a:ea typeface="Calibri" pitchFamily="34" charset="0"/>
                <a:cs typeface="Times New Roman" pitchFamily="18" charset="0"/>
              </a:rPr>
              <a:t>favour</a:t>
            </a:r>
            <a:r>
              <a:rPr lang="en-US" sz="3600" i="1" dirty="0">
                <a:latin typeface="Candara" panose="020E0502030303020204" pitchFamily="34" charset="0"/>
                <a:ea typeface="Calibri" pitchFamily="34" charset="0"/>
                <a:cs typeface="Times New Roman" pitchFamily="18" charset="0"/>
              </a:rPr>
              <a:t> in his sight more than all the virgins; so that he set the royal crown upon her head, and made her queen instead of </a:t>
            </a:r>
            <a:r>
              <a:rPr lang="en-US" sz="3600" i="1" dirty="0" err="1">
                <a:latin typeface="Candara" panose="020E0502030303020204" pitchFamily="34" charset="0"/>
                <a:ea typeface="Calibri" pitchFamily="34" charset="0"/>
                <a:cs typeface="Times New Roman" pitchFamily="18" charset="0"/>
              </a:rPr>
              <a:t>Vashti</a:t>
            </a:r>
            <a:r>
              <a:rPr lang="en-US" sz="3600" i="1" dirty="0">
                <a:latin typeface="Candara" panose="020E0502030303020204" pitchFamily="34" charset="0"/>
                <a:ea typeface="Calibri" pitchFamily="34" charset="0"/>
                <a:cs typeface="Times New Roman" pitchFamily="18" charset="0"/>
              </a:rPr>
              <a:t>.</a:t>
            </a:r>
            <a:endParaRPr lang="en-US" sz="3600" dirty="0">
              <a:latin typeface="Arial" pitchFamily="34" charset="0"/>
            </a:endParaRPr>
          </a:p>
        </p:txBody>
      </p:sp>
      <p:sp>
        <p:nvSpPr>
          <p:cNvPr id="4" name="Slide Number Placeholder 3">
            <a:extLst>
              <a:ext uri="{FF2B5EF4-FFF2-40B4-BE49-F238E27FC236}">
                <a16:creationId xmlns:a16="http://schemas.microsoft.com/office/drawing/2014/main" id="{C93D8B39-A78D-4C66-9F74-4E96F8BE730E}"/>
              </a:ext>
            </a:extLst>
          </p:cNvPr>
          <p:cNvSpPr>
            <a:spLocks noGrp="1"/>
          </p:cNvSpPr>
          <p:nvPr>
            <p:ph type="sldNum" sz="quarter" idx="12"/>
          </p:nvPr>
        </p:nvSpPr>
        <p:spPr/>
        <p:txBody>
          <a:bodyPr/>
          <a:lstStyle/>
          <a:p>
            <a:fld id="{5D6017C3-4550-4D73-B369-68D63C9257D3}" type="slidenum">
              <a:rPr lang="en-US" smtClean="0"/>
              <a:pPr/>
              <a:t>18</a:t>
            </a:fld>
            <a:endParaRPr lang="en-US"/>
          </a:p>
        </p:txBody>
      </p:sp>
    </p:spTree>
    <p:extLst>
      <p:ext uri="{BB962C8B-B14F-4D97-AF65-F5344CB8AC3E}">
        <p14:creationId xmlns:p14="http://schemas.microsoft.com/office/powerpoint/2010/main" val="11227848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37">
                                            <p:txEl>
                                              <p:pRg st="5" end="5"/>
                                            </p:txEl>
                                          </p:spTgt>
                                        </p:tgtEl>
                                        <p:attrNameLst>
                                          <p:attrName>style.visibility</p:attrName>
                                        </p:attrNameLst>
                                      </p:cBhvr>
                                      <p:to>
                                        <p:strVal val="visible"/>
                                      </p:to>
                                    </p:set>
                                    <p:animEffect transition="in" filter="fade">
                                      <p:cBhvr>
                                        <p:cTn id="7" dur="2000"/>
                                        <p:tgtEl>
                                          <p:spTgt spid="65537">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5537">
                                            <p:txEl>
                                              <p:pRg st="6" end="6"/>
                                            </p:txEl>
                                          </p:spTgt>
                                        </p:tgtEl>
                                        <p:attrNameLst>
                                          <p:attrName>style.visibility</p:attrName>
                                        </p:attrNameLst>
                                      </p:cBhvr>
                                      <p:to>
                                        <p:strVal val="visible"/>
                                      </p:to>
                                    </p:set>
                                    <p:animEffect transition="in" filter="fade">
                                      <p:cBhvr>
                                        <p:cTn id="10" dur="2000"/>
                                        <p:tgtEl>
                                          <p:spTgt spid="655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2-12-2025</a:t>
            </a:r>
          </a:p>
        </p:txBody>
      </p:sp>
      <p:sp>
        <p:nvSpPr>
          <p:cNvPr id="3" name="Footer Placeholder 2"/>
          <p:cNvSpPr>
            <a:spLocks noGrp="1"/>
          </p:cNvSpPr>
          <p:nvPr>
            <p:ph type="ftr" sz="quarter" idx="11"/>
          </p:nvPr>
        </p:nvSpPr>
        <p:spPr/>
        <p:txBody>
          <a:bodyPr/>
          <a:lstStyle/>
          <a:p>
            <a:r>
              <a:rPr lang="en-US"/>
              <a:t>Deciding</a:t>
            </a:r>
          </a:p>
        </p:txBody>
      </p:sp>
      <p:sp>
        <p:nvSpPr>
          <p:cNvPr id="5" name="Rectangle 4"/>
          <p:cNvSpPr/>
          <p:nvPr/>
        </p:nvSpPr>
        <p:spPr>
          <a:xfrm>
            <a:off x="152400" y="-33218"/>
            <a:ext cx="11963400" cy="6555641"/>
          </a:xfrm>
          <a:prstGeom prst="rect">
            <a:avLst/>
          </a:prstGeom>
        </p:spPr>
        <p:txBody>
          <a:bodyPr wrap="square">
            <a:spAutoFit/>
          </a:bodyPr>
          <a:lstStyle/>
          <a:p>
            <a:r>
              <a:rPr lang="en-US" sz="6000" i="1" dirty="0">
                <a:latin typeface="Candara" panose="020E0502030303020204" pitchFamily="34" charset="0"/>
              </a:rPr>
              <a:t>Mercy</a:t>
            </a:r>
            <a:r>
              <a:rPr lang="en-US" sz="6000" dirty="0">
                <a:latin typeface="Candara" panose="020E0502030303020204" pitchFamily="34" charset="0"/>
              </a:rPr>
              <a:t> </a:t>
            </a:r>
            <a:endParaRPr lang="en-US" sz="3200" dirty="0">
              <a:latin typeface="Candara" panose="020E0502030303020204" pitchFamily="34" charset="0"/>
            </a:endParaRPr>
          </a:p>
          <a:p>
            <a:r>
              <a:rPr lang="en-US" sz="3200" dirty="0">
                <a:latin typeface="Candara" panose="020E0502030303020204" pitchFamily="34" charset="0"/>
              </a:rPr>
              <a:t>	</a:t>
            </a:r>
            <a:r>
              <a:rPr lang="en-US" sz="4000" dirty="0">
                <a:latin typeface="Candara" panose="020E0502030303020204" pitchFamily="34" charset="0"/>
              </a:rPr>
              <a:t>To have compassion on; to help one afflicted or seeking aid, bring help to the wretched. Compassion is for the miserable. By the atoning sacrifice of Christ a way is open for the exercise of mercy towards men. </a:t>
            </a:r>
            <a:endParaRPr lang="en-US" sz="2400" dirty="0">
              <a:latin typeface="Candara" panose="020E0502030303020204" pitchFamily="34" charset="0"/>
            </a:endParaRPr>
          </a:p>
          <a:p>
            <a:endParaRPr lang="en-US" sz="2400" b="1" dirty="0">
              <a:latin typeface="Candara" panose="020E0502030303020204" pitchFamily="34" charset="0"/>
            </a:endParaRPr>
          </a:p>
          <a:p>
            <a:r>
              <a:rPr lang="en-US" sz="4800" b="1" dirty="0">
                <a:latin typeface="Candara" panose="020E0502030303020204" pitchFamily="34" charset="0"/>
              </a:rPr>
              <a:t>MATTHEW 9:27</a:t>
            </a:r>
          </a:p>
          <a:p>
            <a:r>
              <a:rPr lang="en-US" sz="4000" dirty="0">
                <a:latin typeface="Candara" panose="020E0502030303020204" pitchFamily="34" charset="0"/>
              </a:rPr>
              <a:t>	</a:t>
            </a:r>
            <a:r>
              <a:rPr lang="en-US" sz="4000" i="1" dirty="0">
                <a:latin typeface="Candara" panose="020E0502030303020204" pitchFamily="34" charset="0"/>
              </a:rPr>
              <a:t>And when Jesus departed thence, two blind men followed him, crying, and saying, Thou Son of David, have </a:t>
            </a:r>
            <a:r>
              <a:rPr lang="en-US" sz="4000" b="1" i="1" dirty="0">
                <a:latin typeface="Candara" panose="020E0502030303020204" pitchFamily="34" charset="0"/>
              </a:rPr>
              <a:t>mercy</a:t>
            </a:r>
            <a:r>
              <a:rPr lang="en-US" sz="4000" i="1" dirty="0">
                <a:latin typeface="Candara" panose="020E0502030303020204" pitchFamily="34" charset="0"/>
              </a:rPr>
              <a:t> on us. </a:t>
            </a:r>
          </a:p>
        </p:txBody>
      </p:sp>
      <p:sp>
        <p:nvSpPr>
          <p:cNvPr id="4" name="Slide Number Placeholder 3">
            <a:extLst>
              <a:ext uri="{FF2B5EF4-FFF2-40B4-BE49-F238E27FC236}">
                <a16:creationId xmlns:a16="http://schemas.microsoft.com/office/drawing/2014/main" id="{285B58B1-F6D5-4E25-AE1E-560ACED26043}"/>
              </a:ext>
            </a:extLst>
          </p:cNvPr>
          <p:cNvSpPr>
            <a:spLocks noGrp="1"/>
          </p:cNvSpPr>
          <p:nvPr>
            <p:ph type="sldNum" sz="quarter" idx="12"/>
          </p:nvPr>
        </p:nvSpPr>
        <p:spPr/>
        <p:txBody>
          <a:bodyPr/>
          <a:lstStyle/>
          <a:p>
            <a:fld id="{5D6017C3-4550-4D73-B369-68D63C9257D3}" type="slidenum">
              <a:rPr lang="en-US" smtClean="0"/>
              <a:pPr/>
              <a:t>19</a:t>
            </a:fld>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checkerboard(across)">
                                      <p:cBhvr>
                                        <p:cTn id="7" dur="1000"/>
                                        <p:tgtEl>
                                          <p:spTgt spid="5">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checkerboard(across)">
                                      <p:cBhvr>
                                        <p:cTn id="10"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22DEF-7643-CE10-C3D1-09B8E600AC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02D01E-E4FF-6F47-3BA8-FFFA9D54E3A4}"/>
              </a:ext>
            </a:extLst>
          </p:cNvPr>
          <p:cNvSpPr>
            <a:spLocks noGrp="1"/>
          </p:cNvSpPr>
          <p:nvPr>
            <p:ph type="ctrTitle"/>
          </p:nvPr>
        </p:nvSpPr>
        <p:spPr>
          <a:xfrm>
            <a:off x="3810000" y="1525868"/>
            <a:ext cx="6858000" cy="1470025"/>
          </a:xfrm>
        </p:spPr>
        <p:txBody>
          <a:bodyPr>
            <a:noAutofit/>
          </a:bodyPr>
          <a:lstStyle/>
          <a:p>
            <a:r>
              <a:rPr lang="en-US" sz="9600" dirty="0"/>
              <a:t>Lost</a:t>
            </a:r>
          </a:p>
        </p:txBody>
      </p:sp>
      <p:sp>
        <p:nvSpPr>
          <p:cNvPr id="3" name="Subtitle 2">
            <a:extLst>
              <a:ext uri="{FF2B5EF4-FFF2-40B4-BE49-F238E27FC236}">
                <a16:creationId xmlns:a16="http://schemas.microsoft.com/office/drawing/2014/main" id="{1F6F01C3-706F-0E53-2DBB-023F920DCB11}"/>
              </a:ext>
            </a:extLst>
          </p:cNvPr>
          <p:cNvSpPr>
            <a:spLocks noGrp="1"/>
          </p:cNvSpPr>
          <p:nvPr>
            <p:ph type="subTitle" idx="1"/>
          </p:nvPr>
        </p:nvSpPr>
        <p:spPr>
          <a:xfrm>
            <a:off x="6172868" y="3810000"/>
            <a:ext cx="5562600" cy="1850639"/>
          </a:xfrm>
        </p:spPr>
        <p:txBody>
          <a:bodyPr>
            <a:normAutofit fontScale="85000" lnSpcReduction="10000"/>
          </a:bodyPr>
          <a:lstStyle/>
          <a:p>
            <a:pPr algn="l"/>
            <a:r>
              <a:rPr lang="en-US" b="1" dirty="0"/>
              <a:t>MATTHEW 14:30</a:t>
            </a:r>
            <a:endParaRPr lang="en-US" i="1" dirty="0"/>
          </a:p>
          <a:p>
            <a:pPr algn="l"/>
            <a:r>
              <a:rPr lang="en-US" i="1" dirty="0"/>
              <a:t>But when he saw the wind boisterous, he was afraid; and beginning to sink, he cried, saying, Lord, save me. </a:t>
            </a:r>
          </a:p>
        </p:txBody>
      </p:sp>
      <p:pic>
        <p:nvPicPr>
          <p:cNvPr id="4" name="Picture 3">
            <a:extLst>
              <a:ext uri="{FF2B5EF4-FFF2-40B4-BE49-F238E27FC236}">
                <a16:creationId xmlns:a16="http://schemas.microsoft.com/office/drawing/2014/main" id="{B27550D3-4460-7D3D-F657-2E76E2AFCBE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4165" y="808508"/>
            <a:ext cx="5383235" cy="4523624"/>
          </a:xfrm>
          <a:prstGeom prst="rect">
            <a:avLst/>
          </a:prstGeom>
        </p:spPr>
      </p:pic>
    </p:spTree>
    <p:extLst>
      <p:ext uri="{BB962C8B-B14F-4D97-AF65-F5344CB8AC3E}">
        <p14:creationId xmlns:p14="http://schemas.microsoft.com/office/powerpoint/2010/main" val="388417946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2-12-2025</a:t>
            </a:r>
          </a:p>
        </p:txBody>
      </p:sp>
      <p:sp>
        <p:nvSpPr>
          <p:cNvPr id="3" name="Footer Placeholder 2"/>
          <p:cNvSpPr>
            <a:spLocks noGrp="1"/>
          </p:cNvSpPr>
          <p:nvPr>
            <p:ph type="ftr" sz="quarter" idx="11"/>
          </p:nvPr>
        </p:nvSpPr>
        <p:spPr/>
        <p:txBody>
          <a:bodyPr/>
          <a:lstStyle/>
          <a:p>
            <a:r>
              <a:rPr lang="en-US"/>
              <a:t>Deciding</a:t>
            </a:r>
          </a:p>
        </p:txBody>
      </p:sp>
      <p:sp>
        <p:nvSpPr>
          <p:cNvPr id="83969" name="Rectangle 1"/>
          <p:cNvSpPr>
            <a:spLocks noChangeArrowheads="1"/>
          </p:cNvSpPr>
          <p:nvPr/>
        </p:nvSpPr>
        <p:spPr bwMode="auto">
          <a:xfrm>
            <a:off x="190500" y="-61555"/>
            <a:ext cx="11811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4800" b="1" dirty="0">
                <a:latin typeface="Candara" panose="020E0502030303020204" pitchFamily="34" charset="0"/>
                <a:ea typeface="Calibri" pitchFamily="34" charset="0"/>
                <a:cs typeface="Times New Roman" pitchFamily="18" charset="0"/>
              </a:rPr>
              <a:t>ROMANS 4:3-7					</a:t>
            </a:r>
            <a:r>
              <a:rPr lang="en-US" sz="6000" i="1" dirty="0">
                <a:solidFill>
                  <a:srgbClr val="FFFF00"/>
                </a:solidFill>
                <a:latin typeface="Candara" panose="020E0502030303020204" pitchFamily="34" charset="0"/>
              </a:rPr>
              <a:t>Abraham</a:t>
            </a:r>
          </a:p>
          <a:p>
            <a:pPr eaLnBrk="0" fontAlgn="base" hangingPunct="0">
              <a:spcBef>
                <a:spcPct val="0"/>
              </a:spcBef>
              <a:spcAft>
                <a:spcPct val="0"/>
              </a:spcAft>
            </a:pPr>
            <a:r>
              <a:rPr lang="en-US" sz="3200" dirty="0">
                <a:latin typeface="Arial" pitchFamily="34" charset="0"/>
              </a:rPr>
              <a:t>	</a:t>
            </a:r>
            <a:r>
              <a:rPr lang="en-US" sz="3600" i="1" dirty="0">
                <a:latin typeface="Candara" panose="020E0502030303020204" pitchFamily="34" charset="0"/>
                <a:ea typeface="Calibri" pitchFamily="34" charset="0"/>
                <a:cs typeface="Times New Roman" pitchFamily="18" charset="0"/>
              </a:rPr>
              <a:t>For what saith the scripture? Abraham believed God, and it was counted unto him for righteousness. 4 Now to him that </a:t>
            </a:r>
            <a:r>
              <a:rPr lang="en-US" sz="3600" i="1" dirty="0" err="1">
                <a:latin typeface="Candara" panose="020E0502030303020204" pitchFamily="34" charset="0"/>
                <a:ea typeface="Calibri" pitchFamily="34" charset="0"/>
                <a:cs typeface="Times New Roman" pitchFamily="18" charset="0"/>
              </a:rPr>
              <a:t>worketh</a:t>
            </a:r>
            <a:r>
              <a:rPr lang="en-US" sz="3600" i="1" dirty="0">
                <a:latin typeface="Candara" panose="020E0502030303020204" pitchFamily="34" charset="0"/>
                <a:ea typeface="Calibri" pitchFamily="34" charset="0"/>
                <a:cs typeface="Times New Roman" pitchFamily="18" charset="0"/>
              </a:rPr>
              <a:t> is the reward not reckoned of grace, but of debt. 5 But to him that </a:t>
            </a:r>
            <a:r>
              <a:rPr lang="en-US" sz="3600" i="1" dirty="0" err="1">
                <a:latin typeface="Candara" panose="020E0502030303020204" pitchFamily="34" charset="0"/>
                <a:ea typeface="Calibri" pitchFamily="34" charset="0"/>
                <a:cs typeface="Times New Roman" pitchFamily="18" charset="0"/>
              </a:rPr>
              <a:t>worketh</a:t>
            </a:r>
            <a:r>
              <a:rPr lang="en-US" sz="3600" i="1" dirty="0">
                <a:latin typeface="Candara" panose="020E0502030303020204" pitchFamily="34" charset="0"/>
                <a:ea typeface="Calibri" pitchFamily="34" charset="0"/>
                <a:cs typeface="Times New Roman" pitchFamily="18" charset="0"/>
              </a:rPr>
              <a:t> not, but believeth on him that </a:t>
            </a:r>
            <a:r>
              <a:rPr lang="en-US" sz="3600" i="1" dirty="0" err="1">
                <a:latin typeface="Candara" panose="020E0502030303020204" pitchFamily="34" charset="0"/>
                <a:ea typeface="Calibri" pitchFamily="34" charset="0"/>
                <a:cs typeface="Times New Roman" pitchFamily="18" charset="0"/>
              </a:rPr>
              <a:t>justifieth</a:t>
            </a:r>
            <a:r>
              <a:rPr lang="en-US" sz="3600" i="1" dirty="0">
                <a:latin typeface="Candara" panose="020E0502030303020204" pitchFamily="34" charset="0"/>
                <a:ea typeface="Calibri" pitchFamily="34" charset="0"/>
                <a:cs typeface="Times New Roman" pitchFamily="18" charset="0"/>
              </a:rPr>
              <a:t> the ungodly, his faith is counted for righteousness. 6 Even as David also </a:t>
            </a:r>
            <a:r>
              <a:rPr lang="en-US" sz="3600" i="1" dirty="0" err="1">
                <a:latin typeface="Candara" panose="020E0502030303020204" pitchFamily="34" charset="0"/>
                <a:ea typeface="Calibri" pitchFamily="34" charset="0"/>
                <a:cs typeface="Times New Roman" pitchFamily="18" charset="0"/>
              </a:rPr>
              <a:t>describeth</a:t>
            </a:r>
            <a:r>
              <a:rPr lang="en-US" sz="3600" i="1" dirty="0">
                <a:latin typeface="Candara" panose="020E0502030303020204" pitchFamily="34" charset="0"/>
                <a:ea typeface="Calibri" pitchFamily="34" charset="0"/>
                <a:cs typeface="Times New Roman" pitchFamily="18" charset="0"/>
              </a:rPr>
              <a:t> the blessedness of the man, unto whom God </a:t>
            </a:r>
            <a:r>
              <a:rPr lang="en-US" sz="3600" i="1" dirty="0" err="1">
                <a:latin typeface="Candara" panose="020E0502030303020204" pitchFamily="34" charset="0"/>
                <a:ea typeface="Calibri" pitchFamily="34" charset="0"/>
                <a:cs typeface="Times New Roman" pitchFamily="18" charset="0"/>
              </a:rPr>
              <a:t>imputeth</a:t>
            </a:r>
            <a:r>
              <a:rPr lang="en-US" sz="3600" i="1" dirty="0">
                <a:latin typeface="Candara" panose="020E0502030303020204" pitchFamily="34" charset="0"/>
                <a:ea typeface="Calibri" pitchFamily="34" charset="0"/>
                <a:cs typeface="Times New Roman" pitchFamily="18" charset="0"/>
              </a:rPr>
              <a:t> righteousness without works, 7 Saying, Blessed are they whose iniquities are forgiven, and whose sins are covered. 8 Blessed is the man to whom the Lord will not impute sin.</a:t>
            </a:r>
            <a:endParaRPr lang="en-US" sz="3600" dirty="0">
              <a:latin typeface="Arial" pitchFamily="34" charset="0"/>
            </a:endParaRPr>
          </a:p>
        </p:txBody>
      </p:sp>
      <p:sp>
        <p:nvSpPr>
          <p:cNvPr id="4" name="Slide Number Placeholder 3">
            <a:extLst>
              <a:ext uri="{FF2B5EF4-FFF2-40B4-BE49-F238E27FC236}">
                <a16:creationId xmlns:a16="http://schemas.microsoft.com/office/drawing/2014/main" id="{38029690-E379-4B2E-B8C1-468C09C32C13}"/>
              </a:ext>
            </a:extLst>
          </p:cNvPr>
          <p:cNvSpPr>
            <a:spLocks noGrp="1"/>
          </p:cNvSpPr>
          <p:nvPr>
            <p:ph type="sldNum" sz="quarter" idx="12"/>
          </p:nvPr>
        </p:nvSpPr>
        <p:spPr/>
        <p:txBody>
          <a:bodyPr/>
          <a:lstStyle/>
          <a:p>
            <a:fld id="{5D6017C3-4550-4D73-B369-68D63C9257D3}" type="slidenum">
              <a:rPr lang="en-US" smtClean="0"/>
              <a:pPr/>
              <a:t>20</a:t>
            </a:fld>
            <a:endParaRPr lang="en-US"/>
          </a:p>
        </p:txBody>
      </p:sp>
    </p:spTree>
    <p:extLst>
      <p:ext uri="{BB962C8B-B14F-4D97-AF65-F5344CB8AC3E}">
        <p14:creationId xmlns:p14="http://schemas.microsoft.com/office/powerpoint/2010/main" val="13780150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BAB012A-0B92-1B2D-D455-8017754B579A}"/>
              </a:ext>
            </a:extLst>
          </p:cNvPr>
          <p:cNvSpPr>
            <a:spLocks noGrp="1"/>
          </p:cNvSpPr>
          <p:nvPr>
            <p:ph type="title"/>
          </p:nvPr>
        </p:nvSpPr>
        <p:spPr>
          <a:xfrm>
            <a:off x="609600" y="274638"/>
            <a:ext cx="10972800" cy="1143000"/>
          </a:xfrm>
        </p:spPr>
        <p:txBody>
          <a:bodyPr>
            <a:normAutofit/>
          </a:bodyPr>
          <a:lstStyle/>
          <a:p>
            <a:r>
              <a:rPr lang="en-US" sz="6600" b="1" dirty="0"/>
              <a:t>Ruth Deciding</a:t>
            </a:r>
          </a:p>
        </p:txBody>
      </p:sp>
      <p:sp>
        <p:nvSpPr>
          <p:cNvPr id="5" name="Rectangle 4"/>
          <p:cNvSpPr/>
          <p:nvPr/>
        </p:nvSpPr>
        <p:spPr>
          <a:xfrm>
            <a:off x="381000" y="1600201"/>
            <a:ext cx="5410200" cy="5121275"/>
          </a:xfrm>
          <a:prstGeom prst="rect">
            <a:avLst/>
          </a:prstGeom>
        </p:spPr>
        <p:txBody>
          <a:bodyPr vert="horz" lIns="91440" tIns="45720" rIns="91440" bIns="45720" rtlCol="0">
            <a:normAutofit/>
          </a:bodyPr>
          <a:lstStyle/>
          <a:p>
            <a:pPr>
              <a:spcBef>
                <a:spcPct val="20000"/>
              </a:spcBef>
            </a:pPr>
            <a:r>
              <a:rPr lang="en-US" sz="3200" b="1" dirty="0">
                <a:latin typeface="Candara" panose="020E0502030303020204" pitchFamily="34" charset="0"/>
              </a:rPr>
              <a:t>PSALM 103:10-14</a:t>
            </a:r>
          </a:p>
          <a:p>
            <a:pPr>
              <a:spcBef>
                <a:spcPct val="20000"/>
              </a:spcBef>
            </a:pPr>
            <a:r>
              <a:rPr lang="en-US" sz="3200" i="1" dirty="0">
                <a:latin typeface="Candara" panose="020E0502030303020204" pitchFamily="34" charset="0"/>
              </a:rPr>
              <a:t>	He hath not dealt with us after our sins; nor rewarded us according to our iniquities. 11 For as the heaven is high above the earth, so great is his mercy toward them that fear him. 12 As far as the east is from the west, so far hath he removed our transgressions from us. </a:t>
            </a:r>
          </a:p>
        </p:txBody>
      </p:sp>
      <p:pic>
        <p:nvPicPr>
          <p:cNvPr id="7" name="Picture 6">
            <a:extLst>
              <a:ext uri="{FF2B5EF4-FFF2-40B4-BE49-F238E27FC236}">
                <a16:creationId xmlns:a16="http://schemas.microsoft.com/office/drawing/2014/main" id="{21A758D3-4FE8-17DD-C9BB-9D6C2A7ECD32}"/>
              </a:ext>
            </a:extLst>
          </p:cNvPr>
          <p:cNvPicPr>
            <a:picLocks noChangeAspect="1"/>
          </p:cNvPicPr>
          <p:nvPr/>
        </p:nvPicPr>
        <p:blipFill>
          <a:blip r:embed="rId2" cstate="print">
            <a:extLst>
              <a:ext uri="{28A0092B-C50C-407E-A947-70E740481C1C}">
                <a14:useLocalDpi xmlns:a14="http://schemas.microsoft.com/office/drawing/2010/main" val="0"/>
              </a:ext>
            </a:extLst>
          </a:blip>
          <a:srcRect b="-1"/>
          <a:stretch/>
        </p:blipFill>
        <p:spPr>
          <a:xfrm>
            <a:off x="5791200" y="1600201"/>
            <a:ext cx="6208610" cy="5218381"/>
          </a:xfrm>
          <a:prstGeom prst="rect">
            <a:avLst/>
          </a:prstGeom>
          <a:ln>
            <a:noFill/>
          </a:ln>
          <a:effectLst>
            <a:softEdge rad="112500"/>
          </a:effectLst>
        </p:spPr>
      </p:pic>
      <p:sp>
        <p:nvSpPr>
          <p:cNvPr id="2" name="Date Placeholder 1"/>
          <p:cNvSpPr>
            <a:spLocks noGrp="1"/>
          </p:cNvSpPr>
          <p:nvPr>
            <p:ph type="dt" sz="half" idx="10"/>
          </p:nvPr>
        </p:nvSpPr>
        <p:spPr>
          <a:xfrm>
            <a:off x="609600" y="6356351"/>
            <a:ext cx="2844800" cy="365125"/>
          </a:xfrm>
        </p:spPr>
        <p:txBody>
          <a:bodyPr vert="horz" lIns="91440" tIns="45720" rIns="91440" bIns="45720" rtlCol="0" anchor="ctr">
            <a:normAutofit/>
          </a:bodyPr>
          <a:lstStyle/>
          <a:p>
            <a:pPr>
              <a:spcAft>
                <a:spcPts val="600"/>
              </a:spcAft>
            </a:pPr>
            <a:r>
              <a:rPr lang="en-US" kern="1200">
                <a:latin typeface="Candara" panose="020E0502030303020204" pitchFamily="34" charset="0"/>
                <a:ea typeface="+mn-ea"/>
                <a:cs typeface="+mn-cs"/>
              </a:rPr>
              <a:t>2-12-2025</a:t>
            </a:r>
          </a:p>
        </p:txBody>
      </p:sp>
      <p:sp>
        <p:nvSpPr>
          <p:cNvPr id="3" name="Footer Placeholder 2"/>
          <p:cNvSpPr>
            <a:spLocks noGrp="1"/>
          </p:cNvSpPr>
          <p:nvPr>
            <p:ph type="ftr" sz="quarter" idx="11"/>
          </p:nvPr>
        </p:nvSpPr>
        <p:spPr>
          <a:xfrm>
            <a:off x="4165600" y="6356351"/>
            <a:ext cx="3860800" cy="365125"/>
          </a:xfrm>
        </p:spPr>
        <p:txBody>
          <a:bodyPr vert="horz" lIns="91440" tIns="45720" rIns="91440" bIns="45720" rtlCol="0" anchor="ctr">
            <a:normAutofit/>
          </a:bodyPr>
          <a:lstStyle/>
          <a:p>
            <a:pPr>
              <a:spcAft>
                <a:spcPts val="600"/>
              </a:spcAft>
            </a:pPr>
            <a:r>
              <a:rPr lang="en-US" kern="1200">
                <a:latin typeface="Candara" panose="020E0502030303020204" pitchFamily="34" charset="0"/>
                <a:ea typeface="+mn-ea"/>
                <a:cs typeface="+mn-cs"/>
              </a:rPr>
              <a:t>Deciding</a:t>
            </a:r>
          </a:p>
        </p:txBody>
      </p:sp>
      <p:sp>
        <p:nvSpPr>
          <p:cNvPr id="4" name="Slide Number Placeholder 3"/>
          <p:cNvSpPr>
            <a:spLocks noGrp="1"/>
          </p:cNvSpPr>
          <p:nvPr>
            <p:ph type="sldNum" sz="quarter" idx="12"/>
          </p:nvPr>
        </p:nvSpPr>
        <p:spPr>
          <a:xfrm>
            <a:off x="8737600" y="6356351"/>
            <a:ext cx="2844800" cy="365125"/>
          </a:xfrm>
        </p:spPr>
        <p:txBody>
          <a:bodyPr vert="horz" lIns="91440" tIns="45720" rIns="91440" bIns="45720" rtlCol="0" anchor="ctr">
            <a:normAutofit/>
          </a:bodyPr>
          <a:lstStyle/>
          <a:p>
            <a:pPr>
              <a:spcAft>
                <a:spcPts val="600"/>
              </a:spcAft>
            </a:pPr>
            <a:fld id="{2EEEBE0C-1283-4468-8F83-D642339BC5F2}" type="slidenum">
              <a:rPr lang="en-US" smtClean="0"/>
              <a:pPr>
                <a:spcAft>
                  <a:spcPts val="600"/>
                </a:spcAft>
              </a:pPr>
              <a:t>21</a:t>
            </a:fld>
            <a:endParaRPr lang="en-US"/>
          </a:p>
        </p:txBody>
      </p:sp>
    </p:spTree>
    <p:extLst>
      <p:ext uri="{BB962C8B-B14F-4D97-AF65-F5344CB8AC3E}">
        <p14:creationId xmlns:p14="http://schemas.microsoft.com/office/powerpoint/2010/main" val="212041045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itle 1">
            <a:extLst>
              <a:ext uri="{FF2B5EF4-FFF2-40B4-BE49-F238E27FC236}">
                <a16:creationId xmlns:a16="http://schemas.microsoft.com/office/drawing/2014/main" id="{8B5F1CB0-D7E8-ACF7-687E-0BECEEAE533B}"/>
              </a:ext>
            </a:extLst>
          </p:cNvPr>
          <p:cNvSpPr>
            <a:spLocks noGrp="1"/>
          </p:cNvSpPr>
          <p:nvPr>
            <p:ph type="title"/>
          </p:nvPr>
        </p:nvSpPr>
        <p:spPr>
          <a:xfrm>
            <a:off x="1676400" y="404814"/>
            <a:ext cx="10972800" cy="1143000"/>
          </a:xfrm>
        </p:spPr>
        <p:txBody>
          <a:bodyPr>
            <a:normAutofit/>
          </a:bodyPr>
          <a:lstStyle/>
          <a:p>
            <a:r>
              <a:rPr lang="en-US" sz="6600" dirty="0"/>
              <a:t>Grace</a:t>
            </a:r>
          </a:p>
        </p:txBody>
      </p:sp>
      <p:sp>
        <p:nvSpPr>
          <p:cNvPr id="2049" name="Rectangle 1"/>
          <p:cNvSpPr>
            <a:spLocks noChangeArrowheads="1"/>
          </p:cNvSpPr>
          <p:nvPr/>
        </p:nvSpPr>
        <p:spPr bwMode="auto">
          <a:xfrm>
            <a:off x="152400" y="136524"/>
            <a:ext cx="5842000" cy="6721476"/>
          </a:xfrm>
          <a:prstGeom prst="rect">
            <a:avLst/>
          </a:prstGeom>
        </p:spPr>
        <p:txBody>
          <a:bodyPr vert="horz" lIns="91440" tIns="45720" rIns="91440" bIns="45720" numCol="1" rtlCol="0" anchorCtr="0" compatLnSpc="1">
            <a:prstTxWarp prst="textNoShape">
              <a:avLst/>
            </a:prstTxWarp>
            <a:normAutofit fontScale="92500"/>
          </a:bodyPr>
          <a:lstStyle/>
          <a:p>
            <a:pPr fontAlgn="base">
              <a:lnSpc>
                <a:spcPct val="90000"/>
              </a:lnSpc>
              <a:spcBef>
                <a:spcPct val="20000"/>
              </a:spcBef>
              <a:spcAft>
                <a:spcPct val="0"/>
              </a:spcAft>
            </a:pPr>
            <a:r>
              <a:rPr lang="en-US" sz="3200" b="1" dirty="0">
                <a:latin typeface="Candara" panose="020E0502030303020204" pitchFamily="34" charset="0"/>
              </a:rPr>
              <a:t>RUTH 2:10-11</a:t>
            </a:r>
            <a:endParaRPr lang="en-US" sz="3200" dirty="0">
              <a:latin typeface="Candara" panose="020E0502030303020204" pitchFamily="34" charset="0"/>
            </a:endParaRPr>
          </a:p>
          <a:p>
            <a:pPr fontAlgn="base">
              <a:lnSpc>
                <a:spcPct val="90000"/>
              </a:lnSpc>
              <a:spcBef>
                <a:spcPct val="20000"/>
              </a:spcBef>
              <a:spcAft>
                <a:spcPct val="0"/>
              </a:spcAft>
            </a:pPr>
            <a:r>
              <a:rPr lang="en-US" sz="3200" i="1" dirty="0">
                <a:latin typeface="Candara" panose="020E0502030303020204" pitchFamily="34" charset="0"/>
              </a:rPr>
              <a:t>     Then she fell on her face, and bowed herself to the ground, and said unto him, </a:t>
            </a:r>
            <a:r>
              <a:rPr lang="en-US" sz="3200" b="1" i="1" dirty="0">
                <a:latin typeface="Candara" panose="020E0502030303020204" pitchFamily="34" charset="0"/>
              </a:rPr>
              <a:t>Why have I found grace in thine eyes</a:t>
            </a:r>
            <a:r>
              <a:rPr lang="en-US" sz="3200" i="1" dirty="0">
                <a:latin typeface="Candara" panose="020E0502030303020204" pitchFamily="34" charset="0"/>
              </a:rPr>
              <a:t>, that thou shouldest take knowledge of me, seeing I am a stranger? 11 And Boaz answered and said unto her, It hath fully been shewed me, all that thou hast done unto thy mother in law since the death of thine husband: and how thou hast left thy father and thy mother, and the land of thy nativity, and art come unto a people which thou </a:t>
            </a:r>
            <a:r>
              <a:rPr lang="en-US" sz="3200" i="1" dirty="0" err="1">
                <a:latin typeface="Candara" panose="020E0502030303020204" pitchFamily="34" charset="0"/>
              </a:rPr>
              <a:t>knewest</a:t>
            </a:r>
            <a:r>
              <a:rPr lang="en-US" sz="3200" i="1" dirty="0">
                <a:latin typeface="Candara" panose="020E0502030303020204" pitchFamily="34" charset="0"/>
              </a:rPr>
              <a:t> not heretofore.</a:t>
            </a:r>
            <a:endParaRPr lang="en-US" sz="3200" dirty="0">
              <a:latin typeface="Candara" panose="020E0502030303020204" pitchFamily="34" charset="0"/>
            </a:endParaRPr>
          </a:p>
        </p:txBody>
      </p:sp>
      <p:pic>
        <p:nvPicPr>
          <p:cNvPr id="1026" name="Picture 2" descr="Ruth In The Bible Images – Browse 1,078 Stock Photos, Vectors, and Video |  Adobe Stock">
            <a:extLst>
              <a:ext uri="{FF2B5EF4-FFF2-40B4-BE49-F238E27FC236}">
                <a16:creationId xmlns:a16="http://schemas.microsoft.com/office/drawing/2014/main" id="{11C78AC6-1CBE-030F-3B4A-01647046F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2" r="19791" b="-1"/>
          <a:stretch/>
        </p:blipFill>
        <p:spPr bwMode="auto">
          <a:xfrm>
            <a:off x="6197600" y="1600201"/>
            <a:ext cx="5384800" cy="4525963"/>
          </a:xfrm>
          <a:prstGeom prst="rect">
            <a:avLst/>
          </a:prstGeom>
          <a:solidFill>
            <a:srgbClr val="FFFFFF"/>
          </a:solidFill>
        </p:spPr>
      </p:pic>
      <p:sp>
        <p:nvSpPr>
          <p:cNvPr id="3" name="Date Placeholder 2"/>
          <p:cNvSpPr>
            <a:spLocks noGrp="1"/>
          </p:cNvSpPr>
          <p:nvPr>
            <p:ph type="dt" sz="half" idx="10"/>
          </p:nvPr>
        </p:nvSpPr>
        <p:spPr>
          <a:xfrm>
            <a:off x="609600" y="6356351"/>
            <a:ext cx="2844800" cy="365125"/>
          </a:xfrm>
        </p:spPr>
        <p:txBody>
          <a:bodyPr vert="horz" lIns="91440" tIns="45720" rIns="91440" bIns="45720" rtlCol="0" anchor="ctr">
            <a:normAutofit/>
          </a:bodyPr>
          <a:lstStyle/>
          <a:p>
            <a:pPr>
              <a:spcAft>
                <a:spcPts val="600"/>
              </a:spcAft>
            </a:pPr>
            <a:r>
              <a:rPr lang="en-US" kern="1200">
                <a:latin typeface="Candara" panose="020E0502030303020204" pitchFamily="34" charset="0"/>
                <a:ea typeface="+mn-ea"/>
                <a:cs typeface="+mn-cs"/>
              </a:rPr>
              <a:t>2-12-2025</a:t>
            </a:r>
          </a:p>
        </p:txBody>
      </p:sp>
      <p:sp>
        <p:nvSpPr>
          <p:cNvPr id="6" name="Footer Placeholder 5"/>
          <p:cNvSpPr>
            <a:spLocks noGrp="1"/>
          </p:cNvSpPr>
          <p:nvPr>
            <p:ph type="ftr" sz="quarter" idx="11"/>
          </p:nvPr>
        </p:nvSpPr>
        <p:spPr>
          <a:xfrm>
            <a:off x="4165600" y="6356351"/>
            <a:ext cx="3860800" cy="365125"/>
          </a:xfrm>
        </p:spPr>
        <p:txBody>
          <a:bodyPr vert="horz" lIns="91440" tIns="45720" rIns="91440" bIns="45720" rtlCol="0" anchor="ctr">
            <a:normAutofit/>
          </a:bodyPr>
          <a:lstStyle/>
          <a:p>
            <a:pPr>
              <a:spcAft>
                <a:spcPts val="600"/>
              </a:spcAft>
            </a:pPr>
            <a:r>
              <a:rPr lang="en-US" kern="1200">
                <a:latin typeface="Candara" panose="020E0502030303020204" pitchFamily="34" charset="0"/>
                <a:ea typeface="+mn-ea"/>
                <a:cs typeface="+mn-cs"/>
              </a:rPr>
              <a:t>Deciding</a:t>
            </a:r>
          </a:p>
        </p:txBody>
      </p:sp>
      <p:sp>
        <p:nvSpPr>
          <p:cNvPr id="2" name="Slide Number Placeholder 1">
            <a:extLst>
              <a:ext uri="{FF2B5EF4-FFF2-40B4-BE49-F238E27FC236}">
                <a16:creationId xmlns:a16="http://schemas.microsoft.com/office/drawing/2014/main" id="{6D66450E-E1D7-45CC-AD5B-6AD3723D5941}"/>
              </a:ext>
            </a:extLst>
          </p:cNvPr>
          <p:cNvSpPr>
            <a:spLocks noGrp="1"/>
          </p:cNvSpPr>
          <p:nvPr>
            <p:ph type="sldNum" sz="quarter" idx="12"/>
          </p:nvPr>
        </p:nvSpPr>
        <p:spPr>
          <a:xfrm>
            <a:off x="8737600" y="6356351"/>
            <a:ext cx="2844800" cy="365125"/>
          </a:xfrm>
        </p:spPr>
        <p:txBody>
          <a:bodyPr vert="horz" lIns="91440" tIns="45720" rIns="91440" bIns="45720" rtlCol="0" anchor="ctr">
            <a:normAutofit/>
          </a:bodyPr>
          <a:lstStyle/>
          <a:p>
            <a:pPr>
              <a:spcAft>
                <a:spcPts val="600"/>
              </a:spcAft>
            </a:pPr>
            <a:fld id="{5D6017C3-4550-4D73-B369-68D63C9257D3}" type="slidenum">
              <a:rPr lang="en-US" smtClean="0"/>
              <a:pPr>
                <a:spcAft>
                  <a:spcPts val="600"/>
                </a:spcAft>
              </a:pPr>
              <a:t>22</a:t>
            </a:fld>
            <a:endParaRPr lang="en-US"/>
          </a:p>
        </p:txBody>
      </p:sp>
    </p:spTree>
    <p:extLst>
      <p:ext uri="{BB962C8B-B14F-4D97-AF65-F5344CB8AC3E}">
        <p14:creationId xmlns:p14="http://schemas.microsoft.com/office/powerpoint/2010/main" val="261355829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0510B7-DA95-5A09-AF48-8F99B3A71A68}"/>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1661233B-4038-80B5-6F5C-4B2C4206B8FD}"/>
              </a:ext>
            </a:extLst>
          </p:cNvPr>
          <p:cNvSpPr>
            <a:spLocks noGrp="1"/>
          </p:cNvSpPr>
          <p:nvPr>
            <p:ph type="ftr" sz="quarter" idx="11"/>
          </p:nvPr>
        </p:nvSpPr>
        <p:spPr/>
        <p:txBody>
          <a:bodyPr/>
          <a:lstStyle/>
          <a:p>
            <a:r>
              <a:rPr lang="en-US"/>
              <a:t>Deciding</a:t>
            </a:r>
          </a:p>
        </p:txBody>
      </p:sp>
      <p:sp>
        <p:nvSpPr>
          <p:cNvPr id="4" name="Slide Number Placeholder 3">
            <a:extLst>
              <a:ext uri="{FF2B5EF4-FFF2-40B4-BE49-F238E27FC236}">
                <a16:creationId xmlns:a16="http://schemas.microsoft.com/office/drawing/2014/main" id="{2DB26B5E-C858-D973-5B30-4315B790D326}"/>
              </a:ext>
            </a:extLst>
          </p:cNvPr>
          <p:cNvSpPr>
            <a:spLocks noGrp="1"/>
          </p:cNvSpPr>
          <p:nvPr>
            <p:ph type="sldNum" sz="quarter" idx="12"/>
          </p:nvPr>
        </p:nvSpPr>
        <p:spPr/>
        <p:txBody>
          <a:bodyPr/>
          <a:lstStyle/>
          <a:p>
            <a:fld id="{5D6017C3-4550-4D73-B369-68D63C9257D3}" type="slidenum">
              <a:rPr lang="en-US" smtClean="0"/>
              <a:pPr/>
              <a:t>23</a:t>
            </a:fld>
            <a:endParaRPr lang="en-US"/>
          </a:p>
        </p:txBody>
      </p:sp>
      <p:sp>
        <p:nvSpPr>
          <p:cNvPr id="6" name="TextBox 5">
            <a:extLst>
              <a:ext uri="{FF2B5EF4-FFF2-40B4-BE49-F238E27FC236}">
                <a16:creationId xmlns:a16="http://schemas.microsoft.com/office/drawing/2014/main" id="{C3C5DC0E-5A84-525E-0902-020EAAC38985}"/>
              </a:ext>
            </a:extLst>
          </p:cNvPr>
          <p:cNvSpPr txBox="1"/>
          <p:nvPr/>
        </p:nvSpPr>
        <p:spPr>
          <a:xfrm>
            <a:off x="228601" y="136525"/>
            <a:ext cx="7543799" cy="6309420"/>
          </a:xfrm>
          <a:prstGeom prst="rect">
            <a:avLst/>
          </a:prstGeom>
          <a:noFill/>
        </p:spPr>
        <p:txBody>
          <a:bodyPr wrap="square">
            <a:spAutoFit/>
          </a:bodyPr>
          <a:lstStyle/>
          <a:p>
            <a:r>
              <a:rPr lang="en-US" sz="4800" b="1" dirty="0"/>
              <a:t>I KINGS 18:20-21</a:t>
            </a:r>
          </a:p>
          <a:p>
            <a:r>
              <a:rPr lang="en-US" sz="4000" i="1" dirty="0"/>
              <a:t>   So Ahab sent unto all the children of Israel, and gathered the prophets together unto mount Carmel. 21 And Elijah came unto all the people, and said, </a:t>
            </a:r>
            <a:r>
              <a:rPr lang="en-US" sz="4000" i="1" u="sng" dirty="0"/>
              <a:t>How long halt ye between two opinions</a:t>
            </a:r>
            <a:r>
              <a:rPr lang="en-US" sz="4000" i="1" dirty="0"/>
              <a:t>? if the LORD be God, follow him: but if Baal, then follow him. And the people answered him not a word.</a:t>
            </a:r>
          </a:p>
        </p:txBody>
      </p:sp>
      <p:pic>
        <p:nvPicPr>
          <p:cNvPr id="7" name="Picture 6">
            <a:extLst>
              <a:ext uri="{FF2B5EF4-FFF2-40B4-BE49-F238E27FC236}">
                <a16:creationId xmlns:a16="http://schemas.microsoft.com/office/drawing/2014/main" id="{8A5D82B6-A0FC-FCF1-7710-B3C71E9B5F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2538" y="136524"/>
            <a:ext cx="4372462" cy="6219827"/>
          </a:xfrm>
          <a:prstGeom prst="rect">
            <a:avLst/>
          </a:prstGeom>
          <a:ln>
            <a:noFill/>
          </a:ln>
          <a:effectLst>
            <a:softEdge rad="112500"/>
          </a:effectLst>
        </p:spPr>
      </p:pic>
    </p:spTree>
    <p:extLst>
      <p:ext uri="{BB962C8B-B14F-4D97-AF65-F5344CB8AC3E}">
        <p14:creationId xmlns:p14="http://schemas.microsoft.com/office/powerpoint/2010/main" val="1285060026"/>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F0B441-67FA-2F15-7A73-9F3979802D08}"/>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31F34971-0FA0-CE4E-B255-605564BF6B6B}"/>
              </a:ext>
            </a:extLst>
          </p:cNvPr>
          <p:cNvSpPr>
            <a:spLocks noGrp="1"/>
          </p:cNvSpPr>
          <p:nvPr>
            <p:ph type="ftr" sz="quarter" idx="11"/>
          </p:nvPr>
        </p:nvSpPr>
        <p:spPr/>
        <p:txBody>
          <a:bodyPr/>
          <a:lstStyle/>
          <a:p>
            <a:r>
              <a:rPr lang="en-US"/>
              <a:t>Deciding</a:t>
            </a:r>
          </a:p>
        </p:txBody>
      </p:sp>
      <p:sp>
        <p:nvSpPr>
          <p:cNvPr id="4" name="Slide Number Placeholder 3">
            <a:extLst>
              <a:ext uri="{FF2B5EF4-FFF2-40B4-BE49-F238E27FC236}">
                <a16:creationId xmlns:a16="http://schemas.microsoft.com/office/drawing/2014/main" id="{C446549C-27DD-DDDC-1662-49A199F8D9DE}"/>
              </a:ext>
            </a:extLst>
          </p:cNvPr>
          <p:cNvSpPr>
            <a:spLocks noGrp="1"/>
          </p:cNvSpPr>
          <p:nvPr>
            <p:ph type="sldNum" sz="quarter" idx="12"/>
          </p:nvPr>
        </p:nvSpPr>
        <p:spPr/>
        <p:txBody>
          <a:bodyPr/>
          <a:lstStyle/>
          <a:p>
            <a:fld id="{5D6017C3-4550-4D73-B369-68D63C9257D3}" type="slidenum">
              <a:rPr lang="en-US" smtClean="0"/>
              <a:pPr/>
              <a:t>24</a:t>
            </a:fld>
            <a:endParaRPr lang="en-US"/>
          </a:p>
        </p:txBody>
      </p:sp>
      <p:sp>
        <p:nvSpPr>
          <p:cNvPr id="6" name="TextBox 5">
            <a:extLst>
              <a:ext uri="{FF2B5EF4-FFF2-40B4-BE49-F238E27FC236}">
                <a16:creationId xmlns:a16="http://schemas.microsoft.com/office/drawing/2014/main" id="{B7F26F8B-E629-642E-1395-996BAE605012}"/>
              </a:ext>
            </a:extLst>
          </p:cNvPr>
          <p:cNvSpPr txBox="1"/>
          <p:nvPr/>
        </p:nvSpPr>
        <p:spPr>
          <a:xfrm>
            <a:off x="152400" y="136524"/>
            <a:ext cx="11887200" cy="5755422"/>
          </a:xfrm>
          <a:prstGeom prst="rect">
            <a:avLst/>
          </a:prstGeom>
          <a:noFill/>
        </p:spPr>
        <p:txBody>
          <a:bodyPr wrap="square">
            <a:spAutoFit/>
          </a:bodyPr>
          <a:lstStyle/>
          <a:p>
            <a:r>
              <a:rPr lang="en-US" sz="4400" b="1" i="0" dirty="0">
                <a:effectLst/>
                <a:latin typeface="Candara" panose="020E0502030303020204" pitchFamily="34" charset="0"/>
              </a:rPr>
              <a:t>The Kinsman Redeemer </a:t>
            </a:r>
          </a:p>
          <a:p>
            <a:r>
              <a:rPr lang="en-US" sz="3600" dirty="0">
                <a:latin typeface="Candara" panose="020E0502030303020204" pitchFamily="34" charset="0"/>
              </a:rPr>
              <a:t>	</a:t>
            </a:r>
            <a:r>
              <a:rPr lang="en-US" sz="3600" b="0" i="0" dirty="0">
                <a:effectLst/>
                <a:latin typeface="Candara" panose="020E0502030303020204" pitchFamily="34" charset="0"/>
              </a:rPr>
              <a:t>30 I want to liken Naomi, the elder lady, to the Jewish Orthodox church. Ruth, the Moabite, a Gentile, being the Christian church, the new church. I want to approach it from four different phases: Ruth deciding, making her decision; Ruth serving; Ruth resting; Ruth rewarded. </a:t>
            </a:r>
          </a:p>
          <a:p>
            <a:r>
              <a:rPr lang="en-US" sz="3600" b="0" i="0" dirty="0">
                <a:effectLst/>
                <a:latin typeface="Candara" panose="020E0502030303020204" pitchFamily="34" charset="0"/>
              </a:rPr>
              <a:t>	... as her being a type of the Christian; as each individual represents the entire Christian nation. Did you know that? You, in your behavior, in the way you act and what you do, you represent the entire body of Christ. </a:t>
            </a:r>
            <a:endParaRPr lang="en-US" sz="3600" dirty="0">
              <a:latin typeface="Candara" panose="020E0502030303020204" pitchFamily="34" charset="0"/>
            </a:endParaRPr>
          </a:p>
        </p:txBody>
      </p:sp>
    </p:spTree>
    <p:extLst>
      <p:ext uri="{BB962C8B-B14F-4D97-AF65-F5344CB8AC3E}">
        <p14:creationId xmlns:p14="http://schemas.microsoft.com/office/powerpoint/2010/main" val="80754658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B4A10-2AFA-C8F2-1881-BE15EEC03C2C}"/>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3AACB2C5-31B1-7F1E-E8A6-AD29CBA32710}"/>
              </a:ext>
            </a:extLst>
          </p:cNvPr>
          <p:cNvSpPr>
            <a:spLocks noGrp="1"/>
          </p:cNvSpPr>
          <p:nvPr>
            <p:ph type="ftr" sz="quarter" idx="11"/>
          </p:nvPr>
        </p:nvSpPr>
        <p:spPr/>
        <p:txBody>
          <a:bodyPr/>
          <a:lstStyle/>
          <a:p>
            <a:r>
              <a:rPr lang="en-US"/>
              <a:t>Deciding</a:t>
            </a:r>
          </a:p>
        </p:txBody>
      </p:sp>
      <p:sp>
        <p:nvSpPr>
          <p:cNvPr id="4" name="Slide Number Placeholder 3">
            <a:extLst>
              <a:ext uri="{FF2B5EF4-FFF2-40B4-BE49-F238E27FC236}">
                <a16:creationId xmlns:a16="http://schemas.microsoft.com/office/drawing/2014/main" id="{9416CAEB-3579-F3DD-3443-E27F81E3309E}"/>
              </a:ext>
            </a:extLst>
          </p:cNvPr>
          <p:cNvSpPr>
            <a:spLocks noGrp="1"/>
          </p:cNvSpPr>
          <p:nvPr>
            <p:ph type="sldNum" sz="quarter" idx="12"/>
          </p:nvPr>
        </p:nvSpPr>
        <p:spPr/>
        <p:txBody>
          <a:bodyPr/>
          <a:lstStyle/>
          <a:p>
            <a:fld id="{5D6017C3-4550-4D73-B369-68D63C9257D3}" type="slidenum">
              <a:rPr lang="en-US" smtClean="0"/>
              <a:pPr/>
              <a:t>25</a:t>
            </a:fld>
            <a:endParaRPr lang="en-US"/>
          </a:p>
        </p:txBody>
      </p:sp>
      <p:sp>
        <p:nvSpPr>
          <p:cNvPr id="6" name="TextBox 5">
            <a:extLst>
              <a:ext uri="{FF2B5EF4-FFF2-40B4-BE49-F238E27FC236}">
                <a16:creationId xmlns:a16="http://schemas.microsoft.com/office/drawing/2014/main" id="{E326D805-D442-3D01-9008-419E57C5B2CD}"/>
              </a:ext>
            </a:extLst>
          </p:cNvPr>
          <p:cNvSpPr txBox="1"/>
          <p:nvPr/>
        </p:nvSpPr>
        <p:spPr>
          <a:xfrm>
            <a:off x="152400" y="136525"/>
            <a:ext cx="11963400" cy="6186309"/>
          </a:xfrm>
          <a:prstGeom prst="rect">
            <a:avLst/>
          </a:prstGeom>
          <a:noFill/>
        </p:spPr>
        <p:txBody>
          <a:bodyPr wrap="square">
            <a:spAutoFit/>
          </a:bodyPr>
          <a:lstStyle/>
          <a:p>
            <a:r>
              <a:rPr lang="en-US" sz="3600" b="0" i="0" dirty="0">
                <a:effectLst/>
                <a:latin typeface="Candara" panose="020E0502030303020204" pitchFamily="34" charset="0"/>
              </a:rPr>
              <a:t>	You say, "But I'm just a lay member." That doesn't matter. When you take on that name of "Christian" you represent Christ in His church. You should live like gentlemen, like ladies. Don't never do things of the world, the whole eyes of heaven and earth is cast on you, to represent that one thing. No matter how weak you are, how little, hold your head right, because you are a Christian. </a:t>
            </a:r>
          </a:p>
          <a:p>
            <a:r>
              <a:rPr lang="en-US" sz="3600" dirty="0">
                <a:latin typeface="Candara" panose="020E0502030303020204" pitchFamily="34" charset="0"/>
              </a:rPr>
              <a:t>	</a:t>
            </a:r>
            <a:r>
              <a:rPr lang="en-US" sz="3600" b="0" i="0" dirty="0">
                <a:effectLst/>
                <a:latin typeface="Candara" panose="020E0502030303020204" pitchFamily="34" charset="0"/>
              </a:rPr>
              <a:t>32 Now, Ruth was a pagan (served idols), so was Orpah. And they was on the road, coming back with mother-in-law, because she heard that down in Bethlehem, God had lifted the plague, and the people was having bread. 		60-1002 </a:t>
            </a:r>
            <a:endParaRPr lang="en-US" sz="3600" dirty="0">
              <a:latin typeface="Candara" panose="020E0502030303020204" pitchFamily="34" charset="0"/>
            </a:endParaRPr>
          </a:p>
        </p:txBody>
      </p:sp>
    </p:spTree>
    <p:extLst>
      <p:ext uri="{BB962C8B-B14F-4D97-AF65-F5344CB8AC3E}">
        <p14:creationId xmlns:p14="http://schemas.microsoft.com/office/powerpoint/2010/main" val="116749907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E659A0-0A80-E9A8-D237-4AA18EAC7F25}"/>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8618705A-1CEA-6B40-105C-A2886795A110}"/>
              </a:ext>
            </a:extLst>
          </p:cNvPr>
          <p:cNvSpPr>
            <a:spLocks noGrp="1"/>
          </p:cNvSpPr>
          <p:nvPr>
            <p:ph type="ftr" sz="quarter" idx="11"/>
          </p:nvPr>
        </p:nvSpPr>
        <p:spPr/>
        <p:txBody>
          <a:bodyPr/>
          <a:lstStyle/>
          <a:p>
            <a:r>
              <a:rPr lang="en-US"/>
              <a:t>Deciding</a:t>
            </a:r>
          </a:p>
        </p:txBody>
      </p:sp>
      <p:sp>
        <p:nvSpPr>
          <p:cNvPr id="4" name="Slide Number Placeholder 3">
            <a:extLst>
              <a:ext uri="{FF2B5EF4-FFF2-40B4-BE49-F238E27FC236}">
                <a16:creationId xmlns:a16="http://schemas.microsoft.com/office/drawing/2014/main" id="{95FA9895-6A22-E9EA-3806-63A6C765D0FD}"/>
              </a:ext>
            </a:extLst>
          </p:cNvPr>
          <p:cNvSpPr>
            <a:spLocks noGrp="1"/>
          </p:cNvSpPr>
          <p:nvPr>
            <p:ph type="sldNum" sz="quarter" idx="12"/>
          </p:nvPr>
        </p:nvSpPr>
        <p:spPr/>
        <p:txBody>
          <a:bodyPr/>
          <a:lstStyle/>
          <a:p>
            <a:fld id="{5D6017C3-4550-4D73-B369-68D63C9257D3}" type="slidenum">
              <a:rPr lang="en-US" smtClean="0"/>
              <a:pPr/>
              <a:t>26</a:t>
            </a:fld>
            <a:endParaRPr lang="en-US"/>
          </a:p>
        </p:txBody>
      </p:sp>
      <p:sp>
        <p:nvSpPr>
          <p:cNvPr id="6" name="TextBox 5">
            <a:extLst>
              <a:ext uri="{FF2B5EF4-FFF2-40B4-BE49-F238E27FC236}">
                <a16:creationId xmlns:a16="http://schemas.microsoft.com/office/drawing/2014/main" id="{8FEF7A63-DA98-02CC-0B73-9C87A2BB4668}"/>
              </a:ext>
            </a:extLst>
          </p:cNvPr>
          <p:cNvSpPr txBox="1"/>
          <p:nvPr/>
        </p:nvSpPr>
        <p:spPr>
          <a:xfrm>
            <a:off x="152400" y="136524"/>
            <a:ext cx="11963400" cy="6309420"/>
          </a:xfrm>
          <a:prstGeom prst="rect">
            <a:avLst/>
          </a:prstGeom>
          <a:noFill/>
        </p:spPr>
        <p:txBody>
          <a:bodyPr wrap="square">
            <a:spAutoFit/>
          </a:bodyPr>
          <a:lstStyle/>
          <a:p>
            <a:r>
              <a:rPr lang="en-US" sz="4400" b="1" dirty="0"/>
              <a:t>AT.KADESH.BARNEA </a:t>
            </a:r>
            <a:r>
              <a:rPr lang="en-US" sz="2800" dirty="0"/>
              <a:t>56-0527 </a:t>
            </a:r>
            <a:endParaRPr lang="en-US" sz="4400" b="1" dirty="0"/>
          </a:p>
          <a:p>
            <a:r>
              <a:rPr lang="en-US" sz="3600" dirty="0"/>
              <a:t>	 At the hour of decision, you've got to make up your mind. This church has got to make up its mind. Every man comes to a crucial hour… a judgment seat. You had to say, "</a:t>
            </a:r>
            <a:r>
              <a:rPr lang="en-US" sz="3600" i="1" dirty="0"/>
              <a:t>I am guilty or I am not guilty</a:t>
            </a:r>
            <a:r>
              <a:rPr lang="en-US" sz="3600" dirty="0"/>
              <a:t>." When you're standing before the judge, you've got to make up your mind. Tonight the Branham Tabernacle's got to make up its mind. You're going back to garlic, leeks stuff of Egypt, or you're going on with Angel's food to the promised land, where God made a promise. You're going to an old fashion Holy Ghost revival, or you'll be wishy-washy, pecking like a robin pecking on a </a:t>
            </a:r>
          </a:p>
        </p:txBody>
      </p:sp>
    </p:spTree>
    <p:extLst>
      <p:ext uri="{BB962C8B-B14F-4D97-AF65-F5344CB8AC3E}">
        <p14:creationId xmlns:p14="http://schemas.microsoft.com/office/powerpoint/2010/main" val="3356090127"/>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097C97-6B27-023E-AC46-19B06364368C}"/>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E82484B9-AF6D-CA4A-849D-441D228F4075}"/>
              </a:ext>
            </a:extLst>
          </p:cNvPr>
          <p:cNvSpPr>
            <a:spLocks noGrp="1"/>
          </p:cNvSpPr>
          <p:nvPr>
            <p:ph type="ftr" sz="quarter" idx="11"/>
          </p:nvPr>
        </p:nvSpPr>
        <p:spPr/>
        <p:txBody>
          <a:bodyPr/>
          <a:lstStyle/>
          <a:p>
            <a:r>
              <a:rPr lang="en-US"/>
              <a:t>Deciding</a:t>
            </a:r>
          </a:p>
        </p:txBody>
      </p:sp>
      <p:sp>
        <p:nvSpPr>
          <p:cNvPr id="4" name="Slide Number Placeholder 3">
            <a:extLst>
              <a:ext uri="{FF2B5EF4-FFF2-40B4-BE49-F238E27FC236}">
                <a16:creationId xmlns:a16="http://schemas.microsoft.com/office/drawing/2014/main" id="{D726BDED-11D7-254B-7C76-1957BB3BF26C}"/>
              </a:ext>
            </a:extLst>
          </p:cNvPr>
          <p:cNvSpPr>
            <a:spLocks noGrp="1"/>
          </p:cNvSpPr>
          <p:nvPr>
            <p:ph type="sldNum" sz="quarter" idx="12"/>
          </p:nvPr>
        </p:nvSpPr>
        <p:spPr/>
        <p:txBody>
          <a:bodyPr/>
          <a:lstStyle/>
          <a:p>
            <a:fld id="{5D6017C3-4550-4D73-B369-68D63C9257D3}" type="slidenum">
              <a:rPr lang="en-US" smtClean="0"/>
              <a:pPr/>
              <a:t>27</a:t>
            </a:fld>
            <a:endParaRPr lang="en-US"/>
          </a:p>
        </p:txBody>
      </p:sp>
      <p:sp>
        <p:nvSpPr>
          <p:cNvPr id="6" name="TextBox 5">
            <a:extLst>
              <a:ext uri="{FF2B5EF4-FFF2-40B4-BE49-F238E27FC236}">
                <a16:creationId xmlns:a16="http://schemas.microsoft.com/office/drawing/2014/main" id="{3125FC68-B23C-6E89-325D-F9A25EB41030}"/>
              </a:ext>
            </a:extLst>
          </p:cNvPr>
          <p:cNvSpPr txBox="1"/>
          <p:nvPr/>
        </p:nvSpPr>
        <p:spPr>
          <a:xfrm>
            <a:off x="76200" y="0"/>
            <a:ext cx="12039600" cy="6863417"/>
          </a:xfrm>
          <a:prstGeom prst="rect">
            <a:avLst/>
          </a:prstGeom>
          <a:noFill/>
        </p:spPr>
        <p:txBody>
          <a:bodyPr wrap="square">
            <a:spAutoFit/>
          </a:bodyPr>
          <a:lstStyle/>
          <a:p>
            <a:r>
              <a:rPr lang="en-US" sz="4000" dirty="0"/>
              <a:t>apple until the day you die. You've got to make your decision; you can't go on. </a:t>
            </a:r>
          </a:p>
          <a:p>
            <a:r>
              <a:rPr lang="en-US" sz="4000" dirty="0"/>
              <a:t>	59 "</a:t>
            </a:r>
            <a:r>
              <a:rPr lang="en-US" sz="4000" i="1" dirty="0"/>
              <a:t>Why halt ye between two opinions</a:t>
            </a:r>
            <a:r>
              <a:rPr lang="en-US" sz="4000" dirty="0"/>
              <a:t>?" If the real experience of God is what takes the sin out of a man's heart... Education won't bring it… We thought the Big Four would settle all the wars. We thought educational program would save the whole world… Education and society will not save the world. There's only one </a:t>
            </a:r>
            <a:r>
              <a:rPr lang="en-US" sz="4000" dirty="0" err="1"/>
              <a:t>Saviour</a:t>
            </a:r>
            <a:r>
              <a:rPr lang="en-US" sz="4000" dirty="0"/>
              <a:t> for the world, the Blood of Jesus Christ, Who was freely poured out at Calvary for the remission of every sin…"</a:t>
            </a:r>
            <a:r>
              <a:rPr lang="en-US" sz="4000" i="1" dirty="0"/>
              <a:t>He was wounded for our transgression</a:t>
            </a:r>
            <a:r>
              <a:rPr lang="en-US" sz="4000" dirty="0"/>
              <a:t>..."</a:t>
            </a:r>
          </a:p>
        </p:txBody>
      </p:sp>
    </p:spTree>
    <p:extLst>
      <p:ext uri="{BB962C8B-B14F-4D97-AF65-F5344CB8AC3E}">
        <p14:creationId xmlns:p14="http://schemas.microsoft.com/office/powerpoint/2010/main" val="1063239585"/>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2-12-2025</a:t>
            </a:r>
          </a:p>
        </p:txBody>
      </p:sp>
      <p:sp>
        <p:nvSpPr>
          <p:cNvPr id="3" name="Footer Placeholder 2"/>
          <p:cNvSpPr>
            <a:spLocks noGrp="1"/>
          </p:cNvSpPr>
          <p:nvPr>
            <p:ph type="ftr" sz="quarter" idx="11"/>
          </p:nvPr>
        </p:nvSpPr>
        <p:spPr/>
        <p:txBody>
          <a:bodyPr/>
          <a:lstStyle/>
          <a:p>
            <a:r>
              <a:rPr lang="en-US"/>
              <a:t>Deciding</a:t>
            </a:r>
          </a:p>
        </p:txBody>
      </p:sp>
      <p:sp>
        <p:nvSpPr>
          <p:cNvPr id="5" name="Rectangle 4"/>
          <p:cNvSpPr/>
          <p:nvPr/>
        </p:nvSpPr>
        <p:spPr>
          <a:xfrm>
            <a:off x="304800" y="136524"/>
            <a:ext cx="11582400" cy="5755422"/>
          </a:xfrm>
          <a:prstGeom prst="rect">
            <a:avLst/>
          </a:prstGeom>
        </p:spPr>
        <p:txBody>
          <a:bodyPr wrap="square">
            <a:spAutoFit/>
          </a:bodyPr>
          <a:lstStyle/>
          <a:p>
            <a:r>
              <a:rPr lang="en-US" sz="4400" b="1" dirty="0">
                <a:latin typeface="Candara" panose="020E0502030303020204" pitchFamily="34" charset="0"/>
              </a:rPr>
              <a:t>ROMANS 9:15-18</a:t>
            </a:r>
            <a:endParaRPr lang="en-US" sz="4400" b="1" i="1" dirty="0">
              <a:latin typeface="Candara" panose="020E0502030303020204" pitchFamily="34" charset="0"/>
            </a:endParaRPr>
          </a:p>
          <a:p>
            <a:r>
              <a:rPr lang="en-US" sz="3600" i="1" dirty="0">
                <a:latin typeface="Candara" panose="020E0502030303020204" pitchFamily="34" charset="0"/>
              </a:rPr>
              <a:t>	15 For he </a:t>
            </a:r>
            <a:r>
              <a:rPr lang="en-US" sz="3600" i="1" dirty="0" err="1">
                <a:latin typeface="Candara" panose="020E0502030303020204" pitchFamily="34" charset="0"/>
              </a:rPr>
              <a:t>saith</a:t>
            </a:r>
            <a:r>
              <a:rPr lang="en-US" sz="3600" i="1" dirty="0">
                <a:latin typeface="Candara" panose="020E0502030303020204" pitchFamily="34" charset="0"/>
              </a:rPr>
              <a:t> to Moses, I will have mercy on whom I will have mercy, and I will have compassion on whom I will have compassion. 16 So then it is not of him that </a:t>
            </a:r>
            <a:r>
              <a:rPr lang="en-US" sz="3600" i="1" dirty="0" err="1">
                <a:latin typeface="Candara" panose="020E0502030303020204" pitchFamily="34" charset="0"/>
              </a:rPr>
              <a:t>willeth</a:t>
            </a:r>
            <a:r>
              <a:rPr lang="en-US" sz="3600" i="1" dirty="0">
                <a:latin typeface="Candara" panose="020E0502030303020204" pitchFamily="34" charset="0"/>
              </a:rPr>
              <a:t>, nor of him that </a:t>
            </a:r>
            <a:r>
              <a:rPr lang="en-US" sz="3600" i="1" dirty="0" err="1">
                <a:latin typeface="Candara" panose="020E0502030303020204" pitchFamily="34" charset="0"/>
              </a:rPr>
              <a:t>runneth</a:t>
            </a:r>
            <a:r>
              <a:rPr lang="en-US" sz="3600" i="1" dirty="0">
                <a:latin typeface="Candara" panose="020E0502030303020204" pitchFamily="34" charset="0"/>
              </a:rPr>
              <a:t>, but of God that </a:t>
            </a:r>
            <a:r>
              <a:rPr lang="en-US" sz="3600" i="1" dirty="0" err="1">
                <a:latin typeface="Candara" panose="020E0502030303020204" pitchFamily="34" charset="0"/>
              </a:rPr>
              <a:t>sheweth</a:t>
            </a:r>
            <a:r>
              <a:rPr lang="en-US" sz="3600" i="1" dirty="0">
                <a:latin typeface="Candara" panose="020E0502030303020204" pitchFamily="34" charset="0"/>
              </a:rPr>
              <a:t> mercy. 17 For the scripture </a:t>
            </a:r>
            <a:r>
              <a:rPr lang="en-US" sz="3600" i="1" dirty="0" err="1">
                <a:latin typeface="Candara" panose="020E0502030303020204" pitchFamily="34" charset="0"/>
              </a:rPr>
              <a:t>saith</a:t>
            </a:r>
            <a:r>
              <a:rPr lang="en-US" sz="3600" i="1" dirty="0">
                <a:latin typeface="Candara" panose="020E0502030303020204" pitchFamily="34" charset="0"/>
              </a:rPr>
              <a:t> unto Pharaoh, Even for this same purpose have I raised thee up, that I might </a:t>
            </a:r>
            <a:r>
              <a:rPr lang="en-US" sz="3600" i="1" dirty="0" err="1">
                <a:latin typeface="Candara" panose="020E0502030303020204" pitchFamily="34" charset="0"/>
              </a:rPr>
              <a:t>shew</a:t>
            </a:r>
            <a:r>
              <a:rPr lang="en-US" sz="3600" i="1" dirty="0">
                <a:latin typeface="Candara" panose="020E0502030303020204" pitchFamily="34" charset="0"/>
              </a:rPr>
              <a:t> my power in thee, and that my name might be declared throughout all the earth. 18 Therefore hath he mercy on whom he will have mercy, and whom he will he </a:t>
            </a:r>
            <a:r>
              <a:rPr lang="en-US" sz="3600" i="1" dirty="0" err="1">
                <a:latin typeface="Candara" panose="020E0502030303020204" pitchFamily="34" charset="0"/>
              </a:rPr>
              <a:t>hardeneth</a:t>
            </a:r>
            <a:r>
              <a:rPr lang="en-US" sz="3600" i="1" dirty="0">
                <a:latin typeface="Candara" panose="020E0502030303020204" pitchFamily="34" charset="0"/>
              </a:rPr>
              <a:t>. </a:t>
            </a:r>
          </a:p>
        </p:txBody>
      </p:sp>
      <p:sp>
        <p:nvSpPr>
          <p:cNvPr id="4" name="Slide Number Placeholder 3">
            <a:extLst>
              <a:ext uri="{FF2B5EF4-FFF2-40B4-BE49-F238E27FC236}">
                <a16:creationId xmlns:a16="http://schemas.microsoft.com/office/drawing/2014/main" id="{CEBA17C5-CA3A-476D-89FE-19DF03B74F1B}"/>
              </a:ext>
            </a:extLst>
          </p:cNvPr>
          <p:cNvSpPr>
            <a:spLocks noGrp="1"/>
          </p:cNvSpPr>
          <p:nvPr>
            <p:ph type="sldNum" sz="quarter" idx="12"/>
          </p:nvPr>
        </p:nvSpPr>
        <p:spPr/>
        <p:txBody>
          <a:bodyPr/>
          <a:lstStyle/>
          <a:p>
            <a:fld id="{5D6017C3-4550-4D73-B369-68D63C9257D3}" type="slidenum">
              <a:rPr lang="en-US" smtClean="0"/>
              <a:pPr/>
              <a:t>28</a:t>
            </a:fld>
            <a:endParaRPr lang="en-US"/>
          </a:p>
        </p:txBody>
      </p:sp>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2-12-2025</a:t>
            </a:r>
          </a:p>
        </p:txBody>
      </p:sp>
      <p:sp>
        <p:nvSpPr>
          <p:cNvPr id="3" name="Footer Placeholder 2"/>
          <p:cNvSpPr>
            <a:spLocks noGrp="1"/>
          </p:cNvSpPr>
          <p:nvPr>
            <p:ph type="ftr" sz="quarter" idx="11"/>
          </p:nvPr>
        </p:nvSpPr>
        <p:spPr/>
        <p:txBody>
          <a:bodyPr/>
          <a:lstStyle/>
          <a:p>
            <a:r>
              <a:rPr lang="en-US"/>
              <a:t>Deciding</a:t>
            </a:r>
          </a:p>
        </p:txBody>
      </p:sp>
      <p:sp>
        <p:nvSpPr>
          <p:cNvPr id="5" name="Rectangle 4"/>
          <p:cNvSpPr/>
          <p:nvPr/>
        </p:nvSpPr>
        <p:spPr>
          <a:xfrm>
            <a:off x="152400" y="914400"/>
            <a:ext cx="11963400" cy="4647426"/>
          </a:xfrm>
          <a:prstGeom prst="rect">
            <a:avLst/>
          </a:prstGeom>
        </p:spPr>
        <p:txBody>
          <a:bodyPr wrap="square">
            <a:spAutoFit/>
          </a:bodyPr>
          <a:lstStyle/>
          <a:p>
            <a:r>
              <a:rPr lang="en-US" sz="4400" b="1" dirty="0">
                <a:latin typeface="Candara" panose="020E0502030303020204" pitchFamily="34" charset="0"/>
              </a:rPr>
              <a:t>ABRAHAM'S.SEED  </a:t>
            </a:r>
            <a:r>
              <a:rPr lang="en-US" sz="2000" dirty="0">
                <a:latin typeface="Candara" panose="020E0502030303020204" pitchFamily="34" charset="0"/>
              </a:rPr>
              <a:t>59-0423</a:t>
            </a:r>
            <a:endParaRPr lang="en-US" sz="4400" dirty="0">
              <a:latin typeface="Candara" panose="020E0502030303020204" pitchFamily="34" charset="0"/>
            </a:endParaRPr>
          </a:p>
          <a:p>
            <a:r>
              <a:rPr lang="en-US" sz="3600" dirty="0">
                <a:latin typeface="Candara" panose="020E0502030303020204" pitchFamily="34" charset="0"/>
              </a:rPr>
              <a:t>	17 Jesus said, and we wouldn't argue with Him, </a:t>
            </a:r>
            <a:r>
              <a:rPr lang="en-US" sz="3600" i="1" dirty="0">
                <a:latin typeface="Candara" panose="020E0502030303020204" pitchFamily="34" charset="0"/>
              </a:rPr>
              <a:t>"No man can come to Me except My Father draws him first." </a:t>
            </a:r>
            <a:r>
              <a:rPr lang="en-US" sz="3600" dirty="0">
                <a:latin typeface="Candara" panose="020E0502030303020204" pitchFamily="34" charset="0"/>
              </a:rPr>
              <a:t>Then, it was God knocking at your heart, not you seeking God; it was God seeking you. So, the covenant is to you also, a grace covenant, because it's God's grace calling you. </a:t>
            </a:r>
          </a:p>
          <a:p>
            <a:r>
              <a:rPr lang="en-US" sz="3600" dirty="0">
                <a:latin typeface="Candara" panose="020E0502030303020204" pitchFamily="34" charset="0"/>
              </a:rPr>
              <a:t>	You never chose Him; He chose you. Out of the millions in the world today, He reached down and chose you...</a:t>
            </a:r>
          </a:p>
        </p:txBody>
      </p:sp>
      <p:sp>
        <p:nvSpPr>
          <p:cNvPr id="6" name="Rectangle 5"/>
          <p:cNvSpPr/>
          <p:nvPr/>
        </p:nvSpPr>
        <p:spPr>
          <a:xfrm>
            <a:off x="152400" y="0"/>
            <a:ext cx="9345722" cy="923330"/>
          </a:xfrm>
          <a:prstGeom prst="rect">
            <a:avLst/>
          </a:prstGeom>
        </p:spPr>
        <p:txBody>
          <a:bodyPr wrap="square">
            <a:spAutoFit/>
          </a:bodyPr>
          <a:lstStyle/>
          <a:p>
            <a:r>
              <a:rPr lang="en-US" sz="5400" i="1" u="sng" dirty="0">
                <a:latin typeface="Candara" panose="020E0502030303020204" pitchFamily="34" charset="0"/>
              </a:rPr>
              <a:t>Examples of Grace:</a:t>
            </a:r>
          </a:p>
        </p:txBody>
      </p:sp>
      <p:sp>
        <p:nvSpPr>
          <p:cNvPr id="4" name="Slide Number Placeholder 3">
            <a:extLst>
              <a:ext uri="{FF2B5EF4-FFF2-40B4-BE49-F238E27FC236}">
                <a16:creationId xmlns:a16="http://schemas.microsoft.com/office/drawing/2014/main" id="{47E3CBD7-BD32-40E4-AB3F-B87CB2CC2BFC}"/>
              </a:ext>
            </a:extLst>
          </p:cNvPr>
          <p:cNvSpPr>
            <a:spLocks noGrp="1"/>
          </p:cNvSpPr>
          <p:nvPr>
            <p:ph type="sldNum" sz="quarter" idx="12"/>
          </p:nvPr>
        </p:nvSpPr>
        <p:spPr/>
        <p:txBody>
          <a:bodyPr/>
          <a:lstStyle/>
          <a:p>
            <a:fld id="{5D6017C3-4550-4D73-B369-68D63C9257D3}" type="slidenum">
              <a:rPr lang="en-US" smtClean="0"/>
              <a:pPr/>
              <a:t>29</a:t>
            </a:fld>
            <a:endParaRPr lang="en-US"/>
          </a:p>
        </p:txBody>
      </p:sp>
    </p:spTree>
    <p:extLst>
      <p:ext uri="{BB962C8B-B14F-4D97-AF65-F5344CB8AC3E}">
        <p14:creationId xmlns:p14="http://schemas.microsoft.com/office/powerpoint/2010/main" val="1775117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473" y="783281"/>
            <a:ext cx="5006139" cy="3852380"/>
          </a:xfrm>
          <a:prstGeom prst="rect">
            <a:avLst/>
          </a:prstGeom>
        </p:spPr>
      </p:pic>
      <p:sp>
        <p:nvSpPr>
          <p:cNvPr id="2" name="Title 1"/>
          <p:cNvSpPr>
            <a:spLocks noGrp="1"/>
          </p:cNvSpPr>
          <p:nvPr>
            <p:ph type="ctrTitle"/>
          </p:nvPr>
        </p:nvSpPr>
        <p:spPr>
          <a:xfrm>
            <a:off x="2268775" y="472973"/>
            <a:ext cx="6153912" cy="1659007"/>
          </a:xfrm>
        </p:spPr>
        <p:txBody>
          <a:bodyPr>
            <a:normAutofit fontScale="90000"/>
          </a:bodyPr>
          <a:lstStyle/>
          <a:p>
            <a:r>
              <a:rPr lang="en-US" sz="10700" i="1" dirty="0">
                <a:solidFill>
                  <a:schemeClr val="accent3">
                    <a:lumMod val="60000"/>
                    <a:lumOff val="40000"/>
                  </a:schemeClr>
                </a:solidFill>
              </a:rPr>
              <a:t>Saved</a:t>
            </a:r>
            <a:r>
              <a:rPr lang="en-US" sz="10700" i="1" dirty="0">
                <a:solidFill>
                  <a:srgbClr val="CCFFCC"/>
                </a:solidFill>
              </a:rPr>
              <a:t>…</a:t>
            </a:r>
            <a:endParaRPr lang="en-US" i="1" dirty="0">
              <a:solidFill>
                <a:srgbClr val="CCFFCC"/>
              </a:solidFill>
            </a:endParaRPr>
          </a:p>
        </p:txBody>
      </p:sp>
      <p:sp>
        <p:nvSpPr>
          <p:cNvPr id="3" name="Subtitle 2"/>
          <p:cNvSpPr>
            <a:spLocks noGrp="1"/>
          </p:cNvSpPr>
          <p:nvPr>
            <p:ph type="subTitle" idx="1"/>
          </p:nvPr>
        </p:nvSpPr>
        <p:spPr>
          <a:xfrm>
            <a:off x="1071025" y="4803919"/>
            <a:ext cx="9560131" cy="1807896"/>
          </a:xfrm>
        </p:spPr>
        <p:txBody>
          <a:bodyPr>
            <a:normAutofit/>
          </a:bodyPr>
          <a:lstStyle/>
          <a:p>
            <a:pPr algn="ctr"/>
            <a:r>
              <a:rPr lang="en-US" sz="2400" b="1" dirty="0">
                <a:solidFill>
                  <a:schemeClr val="tx1"/>
                </a:solidFill>
                <a:latin typeface="+mj-lt"/>
              </a:rPr>
              <a:t>II CORINTHIANS 5:17</a:t>
            </a:r>
          </a:p>
          <a:p>
            <a:pPr algn="ctr"/>
            <a:r>
              <a:rPr lang="en-US" sz="2400" i="1" dirty="0">
                <a:solidFill>
                  <a:schemeClr val="tx1"/>
                </a:solidFill>
                <a:latin typeface="+mj-lt"/>
              </a:rPr>
              <a:t> Therefore if any man be in Christ, he is a new creature: old things are passed away; behold, all things are become new. </a:t>
            </a:r>
          </a:p>
        </p:txBody>
      </p:sp>
    </p:spTree>
    <p:extLst>
      <p:ext uri="{BB962C8B-B14F-4D97-AF65-F5344CB8AC3E}">
        <p14:creationId xmlns:p14="http://schemas.microsoft.com/office/powerpoint/2010/main" val="3071035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2-12-2025</a:t>
            </a:r>
          </a:p>
        </p:txBody>
      </p:sp>
      <p:sp>
        <p:nvSpPr>
          <p:cNvPr id="3" name="Footer Placeholder 2"/>
          <p:cNvSpPr>
            <a:spLocks noGrp="1"/>
          </p:cNvSpPr>
          <p:nvPr>
            <p:ph type="ftr" sz="quarter" idx="11"/>
          </p:nvPr>
        </p:nvSpPr>
        <p:spPr/>
        <p:txBody>
          <a:bodyPr/>
          <a:lstStyle/>
          <a:p>
            <a:r>
              <a:rPr lang="en-US"/>
              <a:t>Deciding</a:t>
            </a:r>
          </a:p>
        </p:txBody>
      </p:sp>
      <p:sp>
        <p:nvSpPr>
          <p:cNvPr id="80897" name="Rectangle 1"/>
          <p:cNvSpPr>
            <a:spLocks noChangeArrowheads="1"/>
          </p:cNvSpPr>
          <p:nvPr/>
        </p:nvSpPr>
        <p:spPr bwMode="auto">
          <a:xfrm>
            <a:off x="190500" y="136524"/>
            <a:ext cx="11811000"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5400" b="1" dirty="0">
                <a:latin typeface="Candara" panose="020E0502030303020204" pitchFamily="34" charset="0"/>
                <a:ea typeface="Calibri" pitchFamily="34" charset="0"/>
                <a:cs typeface="Arial" pitchFamily="34" charset="0"/>
              </a:rPr>
              <a:t>FELLOWSHIP</a:t>
            </a:r>
            <a:r>
              <a:rPr lang="en-US" sz="4000" b="1" dirty="0">
                <a:latin typeface="Candara" panose="020E0502030303020204" pitchFamily="34" charset="0"/>
                <a:ea typeface="Calibri" pitchFamily="34" charset="0"/>
                <a:cs typeface="Arial" pitchFamily="34" charset="0"/>
              </a:rPr>
              <a:t>  </a:t>
            </a:r>
            <a:r>
              <a:rPr lang="en-US" sz="3600" dirty="0">
                <a:latin typeface="Candara" panose="020E0502030303020204" pitchFamily="34" charset="0"/>
                <a:ea typeface="Calibri" pitchFamily="34" charset="0"/>
                <a:cs typeface="Arial" pitchFamily="34" charset="0"/>
              </a:rPr>
              <a:t>60-0611</a:t>
            </a:r>
            <a:endParaRPr lang="en-US" sz="2000" dirty="0">
              <a:latin typeface="Arial" pitchFamily="34" charset="0"/>
            </a:endParaRPr>
          </a:p>
          <a:p>
            <a:pPr eaLnBrk="0" fontAlgn="base" hangingPunct="0">
              <a:spcBef>
                <a:spcPct val="0"/>
              </a:spcBef>
              <a:spcAft>
                <a:spcPct val="0"/>
              </a:spcAft>
            </a:pPr>
            <a:r>
              <a:rPr lang="en-US" sz="4000" dirty="0">
                <a:latin typeface="Candara" panose="020E0502030303020204" pitchFamily="34" charset="0"/>
                <a:ea typeface="Calibri" pitchFamily="34" charset="0"/>
                <a:cs typeface="Arial" pitchFamily="34" charset="0"/>
              </a:rPr>
              <a:t>	40  </a:t>
            </a:r>
            <a:r>
              <a:rPr lang="en-US" sz="4000" dirty="0">
                <a:latin typeface="Calibri"/>
                <a:ea typeface="Calibri" pitchFamily="34" charset="0"/>
                <a:cs typeface="Arial" pitchFamily="34" charset="0"/>
              </a:rPr>
              <a:t>…</a:t>
            </a:r>
            <a:r>
              <a:rPr lang="en-US" sz="4000" dirty="0">
                <a:latin typeface="Candara" panose="020E0502030303020204" pitchFamily="34" charset="0"/>
                <a:ea typeface="Calibri" pitchFamily="34" charset="0"/>
                <a:cs typeface="Arial" pitchFamily="34" charset="0"/>
              </a:rPr>
              <a:t>In the garden of Eden, when God saw that His children had sinned and had gone from Him, God Himself, Who is the supreme Judge, made a reconciliation so He could restore that fellowship to His creatures by the shed blood of an animal. And that shed blood lasted for a many years--speaking of the coming of Christ.</a:t>
            </a:r>
            <a:endParaRPr lang="en-US" sz="5400" dirty="0">
              <a:latin typeface="Arial" pitchFamily="34" charset="0"/>
            </a:endParaRPr>
          </a:p>
        </p:txBody>
      </p:sp>
      <p:sp>
        <p:nvSpPr>
          <p:cNvPr id="4" name="Slide Number Placeholder 3">
            <a:extLst>
              <a:ext uri="{FF2B5EF4-FFF2-40B4-BE49-F238E27FC236}">
                <a16:creationId xmlns:a16="http://schemas.microsoft.com/office/drawing/2014/main" id="{6BE47968-9F25-4AFF-A274-E83029ED1C00}"/>
              </a:ext>
            </a:extLst>
          </p:cNvPr>
          <p:cNvSpPr>
            <a:spLocks noGrp="1"/>
          </p:cNvSpPr>
          <p:nvPr>
            <p:ph type="sldNum" sz="quarter" idx="12"/>
          </p:nvPr>
        </p:nvSpPr>
        <p:spPr/>
        <p:txBody>
          <a:bodyPr/>
          <a:lstStyle/>
          <a:p>
            <a:fld id="{5D6017C3-4550-4D73-B369-68D63C9257D3}" type="slidenum">
              <a:rPr lang="en-US" smtClean="0"/>
              <a:pPr/>
              <a:t>30</a:t>
            </a:fld>
            <a:endParaRPr lang="en-US"/>
          </a:p>
        </p:txBody>
      </p:sp>
    </p:spTree>
    <p:extLst>
      <p:ext uri="{BB962C8B-B14F-4D97-AF65-F5344CB8AC3E}">
        <p14:creationId xmlns:p14="http://schemas.microsoft.com/office/powerpoint/2010/main" val="1018341501"/>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2-12-2025</a:t>
            </a:r>
          </a:p>
        </p:txBody>
      </p:sp>
      <p:sp>
        <p:nvSpPr>
          <p:cNvPr id="3" name="Footer Placeholder 2"/>
          <p:cNvSpPr>
            <a:spLocks noGrp="1"/>
          </p:cNvSpPr>
          <p:nvPr>
            <p:ph type="ftr" sz="quarter" idx="11"/>
          </p:nvPr>
        </p:nvSpPr>
        <p:spPr/>
        <p:txBody>
          <a:bodyPr/>
          <a:lstStyle/>
          <a:p>
            <a:r>
              <a:rPr lang="en-US"/>
              <a:t>Deciding</a:t>
            </a:r>
          </a:p>
        </p:txBody>
      </p:sp>
      <p:sp>
        <p:nvSpPr>
          <p:cNvPr id="81921" name="Rectangle 1"/>
          <p:cNvSpPr>
            <a:spLocks noChangeArrowheads="1"/>
          </p:cNvSpPr>
          <p:nvPr/>
        </p:nvSpPr>
        <p:spPr bwMode="auto">
          <a:xfrm>
            <a:off x="76200" y="108487"/>
            <a:ext cx="121158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4000" dirty="0">
                <a:latin typeface="Candara" panose="020E0502030303020204" pitchFamily="34" charset="0"/>
                <a:ea typeface="Calibri" pitchFamily="34" charset="0"/>
                <a:cs typeface="Arial" pitchFamily="34" charset="0"/>
              </a:rPr>
              <a:t>	But one day, 1900 years ago</a:t>
            </a:r>
            <a:r>
              <a:rPr lang="en-US" sz="4000" dirty="0">
                <a:latin typeface="Calibri"/>
                <a:ea typeface="Calibri" pitchFamily="34" charset="0"/>
                <a:cs typeface="Arial" pitchFamily="34" charset="0"/>
              </a:rPr>
              <a:t>…</a:t>
            </a:r>
            <a:r>
              <a:rPr lang="en-US" sz="4000" dirty="0">
                <a:latin typeface="Candara" panose="020E0502030303020204" pitchFamily="34" charset="0"/>
                <a:ea typeface="Calibri" pitchFamily="34" charset="0"/>
                <a:cs typeface="Arial" pitchFamily="34" charset="0"/>
              </a:rPr>
              <a:t> Jesus, purchased an eternal fellowship for us.... once for all, one time He has perfected forever those that have come into that fellowship, with an eternal blessing, eternal fellowship, with a eternal Presence of God, with the power of the Holy Ghost, not in a symbol, or some word, or some theology, but the Holy Ghost in you! </a:t>
            </a:r>
          </a:p>
          <a:p>
            <a:pPr fontAlgn="base">
              <a:spcBef>
                <a:spcPct val="0"/>
              </a:spcBef>
              <a:spcAft>
                <a:spcPct val="0"/>
              </a:spcAft>
            </a:pPr>
            <a:r>
              <a:rPr lang="en-US" sz="4000" dirty="0">
                <a:latin typeface="Candara" panose="020E0502030303020204" pitchFamily="34" charset="0"/>
                <a:ea typeface="Calibri" pitchFamily="34" charset="0"/>
                <a:cs typeface="Arial" pitchFamily="34" charset="0"/>
              </a:rPr>
              <a:t>	The power of God that raised Christ from the grave is made alive in you, and you are a new creature. Oh, it takes the Blood of Jesus Christ</a:t>
            </a:r>
            <a:r>
              <a:rPr lang="en-US" sz="4000" dirty="0">
                <a:latin typeface="Calibri"/>
                <a:ea typeface="Calibri" pitchFamily="34" charset="0"/>
                <a:cs typeface="Arial" pitchFamily="34" charset="0"/>
              </a:rPr>
              <a:t>…</a:t>
            </a:r>
            <a:endParaRPr lang="en-US" sz="5400" dirty="0">
              <a:latin typeface="Arial" pitchFamily="34" charset="0"/>
            </a:endParaRPr>
          </a:p>
        </p:txBody>
      </p:sp>
      <p:sp>
        <p:nvSpPr>
          <p:cNvPr id="4" name="Slide Number Placeholder 3">
            <a:extLst>
              <a:ext uri="{FF2B5EF4-FFF2-40B4-BE49-F238E27FC236}">
                <a16:creationId xmlns:a16="http://schemas.microsoft.com/office/drawing/2014/main" id="{BE6A93DE-A2C1-48E9-9E27-395C6FD063FF}"/>
              </a:ext>
            </a:extLst>
          </p:cNvPr>
          <p:cNvSpPr>
            <a:spLocks noGrp="1"/>
          </p:cNvSpPr>
          <p:nvPr>
            <p:ph type="sldNum" sz="quarter" idx="12"/>
          </p:nvPr>
        </p:nvSpPr>
        <p:spPr/>
        <p:txBody>
          <a:bodyPr/>
          <a:lstStyle/>
          <a:p>
            <a:fld id="{5D6017C3-4550-4D73-B369-68D63C9257D3}" type="slidenum">
              <a:rPr lang="en-US" smtClean="0"/>
              <a:pPr/>
              <a:t>31</a:t>
            </a:fld>
            <a:endParaRPr lang="en-US"/>
          </a:p>
        </p:txBody>
      </p:sp>
    </p:spTree>
    <p:extLst>
      <p:ext uri="{BB962C8B-B14F-4D97-AF65-F5344CB8AC3E}">
        <p14:creationId xmlns:p14="http://schemas.microsoft.com/office/powerpoint/2010/main" val="2112784100"/>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2-12-2025</a:t>
            </a:r>
            <a:endParaRPr lang="en-US" dirty="0"/>
          </a:p>
        </p:txBody>
      </p:sp>
      <p:sp>
        <p:nvSpPr>
          <p:cNvPr id="3" name="Footer Placeholder 2"/>
          <p:cNvSpPr>
            <a:spLocks noGrp="1"/>
          </p:cNvSpPr>
          <p:nvPr>
            <p:ph type="ftr" sz="quarter" idx="11"/>
          </p:nvPr>
        </p:nvSpPr>
        <p:spPr/>
        <p:txBody>
          <a:bodyPr/>
          <a:lstStyle/>
          <a:p>
            <a:r>
              <a:rPr lang="en-US"/>
              <a:t>Deciding</a:t>
            </a:r>
            <a:endParaRPr lang="en-US" dirty="0"/>
          </a:p>
        </p:txBody>
      </p:sp>
      <p:sp>
        <p:nvSpPr>
          <p:cNvPr id="5" name="Rectangle 4"/>
          <p:cNvSpPr/>
          <p:nvPr/>
        </p:nvSpPr>
        <p:spPr>
          <a:xfrm>
            <a:off x="167472" y="134012"/>
            <a:ext cx="11857055" cy="6494085"/>
          </a:xfrm>
          <a:prstGeom prst="rect">
            <a:avLst/>
          </a:prstGeom>
        </p:spPr>
        <p:txBody>
          <a:bodyPr wrap="square">
            <a:spAutoFit/>
          </a:bodyPr>
          <a:lstStyle/>
          <a:p>
            <a:r>
              <a:rPr lang="en-US" sz="4800" b="1" dirty="0">
                <a:latin typeface="Candara" panose="020E0502030303020204" pitchFamily="34" charset="0"/>
              </a:rPr>
              <a:t>ROMANS 5:1-5</a:t>
            </a:r>
            <a:endParaRPr lang="en-US" sz="4800" b="1" i="1" dirty="0">
              <a:latin typeface="Candara" panose="020E0502030303020204" pitchFamily="34" charset="0"/>
            </a:endParaRPr>
          </a:p>
          <a:p>
            <a:r>
              <a:rPr lang="en-US" sz="4800" b="1" i="1" dirty="0">
                <a:latin typeface="Candara" panose="020E0502030303020204" pitchFamily="34" charset="0"/>
              </a:rPr>
              <a:t>	</a:t>
            </a:r>
            <a:r>
              <a:rPr lang="en-US" sz="4000" i="1" dirty="0">
                <a:latin typeface="Candara" panose="020E0502030303020204" pitchFamily="34" charset="0"/>
              </a:rPr>
              <a:t> Therefore being justified by faith, we have peace with God through our Lord Jesus Christ: 2 By whom also we have access by faith into this grace wherein we stand, and rejoice in hope of the glory of God. 3  And not only so, but we glory in tribulations also: knowing that tribulation </a:t>
            </a:r>
            <a:r>
              <a:rPr lang="en-US" sz="4000" i="1" dirty="0" err="1">
                <a:latin typeface="Candara" panose="020E0502030303020204" pitchFamily="34" charset="0"/>
              </a:rPr>
              <a:t>worketh</a:t>
            </a:r>
            <a:r>
              <a:rPr lang="en-US" sz="4000" i="1" dirty="0">
                <a:latin typeface="Candara" panose="020E0502030303020204" pitchFamily="34" charset="0"/>
              </a:rPr>
              <a:t> patience; 4 And patience, experience; and experience, hope: 5 And hope </a:t>
            </a:r>
            <a:r>
              <a:rPr lang="en-US" sz="4000" i="1" dirty="0" err="1">
                <a:latin typeface="Candara" panose="020E0502030303020204" pitchFamily="34" charset="0"/>
              </a:rPr>
              <a:t>maketh</a:t>
            </a:r>
            <a:r>
              <a:rPr lang="en-US" sz="4000" i="1" dirty="0">
                <a:latin typeface="Candara" panose="020E0502030303020204" pitchFamily="34" charset="0"/>
              </a:rPr>
              <a:t> not ashamed; because the love of God is shed abroad in our hearts by the Holy Ghost which is given unto us. </a:t>
            </a:r>
          </a:p>
        </p:txBody>
      </p:sp>
      <p:sp>
        <p:nvSpPr>
          <p:cNvPr id="6" name="TextBox 5"/>
          <p:cNvSpPr txBox="1"/>
          <p:nvPr/>
        </p:nvSpPr>
        <p:spPr>
          <a:xfrm>
            <a:off x="8578092" y="40633"/>
            <a:ext cx="3163815" cy="1015663"/>
          </a:xfrm>
          <a:prstGeom prst="rect">
            <a:avLst/>
          </a:prstGeom>
          <a:noFill/>
        </p:spPr>
        <p:txBody>
          <a:bodyPr wrap="none" rtlCol="0">
            <a:spAutoFit/>
          </a:bodyPr>
          <a:lstStyle/>
          <a:p>
            <a:r>
              <a:rPr lang="en-US" sz="6000" i="1" dirty="0">
                <a:solidFill>
                  <a:srgbClr val="FFFF00"/>
                </a:solidFill>
                <a:latin typeface="Candara" panose="020E0502030303020204" pitchFamily="34" charset="0"/>
              </a:rPr>
              <a:t>Abraham</a:t>
            </a:r>
          </a:p>
        </p:txBody>
      </p:sp>
      <p:sp>
        <p:nvSpPr>
          <p:cNvPr id="4" name="Slide Number Placeholder 3">
            <a:extLst>
              <a:ext uri="{FF2B5EF4-FFF2-40B4-BE49-F238E27FC236}">
                <a16:creationId xmlns:a16="http://schemas.microsoft.com/office/drawing/2014/main" id="{1AD895C6-E777-49A7-9F41-65A51BC07F1C}"/>
              </a:ext>
            </a:extLst>
          </p:cNvPr>
          <p:cNvSpPr>
            <a:spLocks noGrp="1"/>
          </p:cNvSpPr>
          <p:nvPr>
            <p:ph type="sldNum" sz="quarter" idx="12"/>
          </p:nvPr>
        </p:nvSpPr>
        <p:spPr/>
        <p:txBody>
          <a:bodyPr/>
          <a:lstStyle/>
          <a:p>
            <a:fld id="{5D6017C3-4550-4D73-B369-68D63C9257D3}" type="slidenum">
              <a:rPr lang="en-US" smtClean="0"/>
              <a:pPr/>
              <a:t>32</a:t>
            </a:fld>
            <a:endParaRPr lang="en-US"/>
          </a:p>
        </p:txBody>
      </p:sp>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DA21238-45D9-4F53-AFAF-83CE810CF4EF}"/>
              </a:ext>
            </a:extLst>
          </p:cNvPr>
          <p:cNvSpPr>
            <a:spLocks noGrp="1"/>
          </p:cNvSpPr>
          <p:nvPr>
            <p:ph type="dt" sz="half" idx="10"/>
          </p:nvPr>
        </p:nvSpPr>
        <p:spPr/>
        <p:txBody>
          <a:bodyPr/>
          <a:lstStyle/>
          <a:p>
            <a:r>
              <a:rPr lang="en-US"/>
              <a:t>2-12-2025</a:t>
            </a:r>
          </a:p>
        </p:txBody>
      </p:sp>
      <p:sp>
        <p:nvSpPr>
          <p:cNvPr id="5" name="Footer Placeholder 4">
            <a:extLst>
              <a:ext uri="{FF2B5EF4-FFF2-40B4-BE49-F238E27FC236}">
                <a16:creationId xmlns:a16="http://schemas.microsoft.com/office/drawing/2014/main" id="{B70DAA1E-6D89-40EB-807C-CD40E6DF3B26}"/>
              </a:ext>
            </a:extLst>
          </p:cNvPr>
          <p:cNvSpPr>
            <a:spLocks noGrp="1"/>
          </p:cNvSpPr>
          <p:nvPr>
            <p:ph type="ftr" sz="quarter" idx="11"/>
          </p:nvPr>
        </p:nvSpPr>
        <p:spPr/>
        <p:txBody>
          <a:bodyPr/>
          <a:lstStyle/>
          <a:p>
            <a:r>
              <a:rPr lang="en-US"/>
              <a:t>Deciding</a:t>
            </a:r>
          </a:p>
        </p:txBody>
      </p:sp>
      <p:sp>
        <p:nvSpPr>
          <p:cNvPr id="6" name="Slide Number Placeholder 5">
            <a:extLst>
              <a:ext uri="{FF2B5EF4-FFF2-40B4-BE49-F238E27FC236}">
                <a16:creationId xmlns:a16="http://schemas.microsoft.com/office/drawing/2014/main" id="{EC641209-BCBE-4BF0-8AE7-182753555B08}"/>
              </a:ext>
            </a:extLst>
          </p:cNvPr>
          <p:cNvSpPr>
            <a:spLocks noGrp="1"/>
          </p:cNvSpPr>
          <p:nvPr>
            <p:ph type="sldNum" sz="quarter" idx="12"/>
          </p:nvPr>
        </p:nvSpPr>
        <p:spPr/>
        <p:txBody>
          <a:bodyPr/>
          <a:lstStyle/>
          <a:p>
            <a:fld id="{299542E4-2CCF-42F6-9D92-ED568035133D}" type="slidenum">
              <a:rPr lang="en-US" smtClean="0"/>
              <a:t>33</a:t>
            </a:fld>
            <a:endParaRPr lang="en-US"/>
          </a:p>
        </p:txBody>
      </p:sp>
      <p:sp>
        <p:nvSpPr>
          <p:cNvPr id="7" name="Rectangle 6">
            <a:extLst>
              <a:ext uri="{FF2B5EF4-FFF2-40B4-BE49-F238E27FC236}">
                <a16:creationId xmlns:a16="http://schemas.microsoft.com/office/drawing/2014/main" id="{2650136C-0CE6-4372-93A9-FE041968ACB8}"/>
              </a:ext>
            </a:extLst>
          </p:cNvPr>
          <p:cNvSpPr/>
          <p:nvPr/>
        </p:nvSpPr>
        <p:spPr>
          <a:xfrm>
            <a:off x="152400" y="152400"/>
            <a:ext cx="11887200" cy="6124754"/>
          </a:xfrm>
          <a:prstGeom prst="rect">
            <a:avLst/>
          </a:prstGeom>
        </p:spPr>
        <p:txBody>
          <a:bodyPr wrap="square">
            <a:spAutoFit/>
          </a:bodyPr>
          <a:lstStyle/>
          <a:p>
            <a:r>
              <a:rPr lang="en-US" sz="4800" b="1" dirty="0">
                <a:latin typeface="+mj-lt"/>
              </a:rPr>
              <a:t>EVENTS.MADE.CLEAR.BY.PROPHECY</a:t>
            </a:r>
          </a:p>
          <a:p>
            <a:r>
              <a:rPr lang="en-US" sz="4400" dirty="0">
                <a:latin typeface="+mj-lt"/>
              </a:rPr>
              <a:t>	126 He's the same yesterday, today, and forever. It was then that He opened their eyes to know that Heb. 13:8.</a:t>
            </a:r>
          </a:p>
          <a:p>
            <a:r>
              <a:rPr lang="en-US" sz="4400" dirty="0">
                <a:latin typeface="+mj-lt"/>
              </a:rPr>
              <a:t>	 At the evening time, events are made clear by the prophecy. What's taking place in the modern hour can be easily identified </a:t>
            </a:r>
            <a:r>
              <a:rPr lang="en-US" sz="4400" u="sng" dirty="0">
                <a:latin typeface="+mj-lt"/>
              </a:rPr>
              <a:t>if you'll just believe the prophecy of the hour</a:t>
            </a:r>
            <a:r>
              <a:rPr lang="en-US" sz="4400" dirty="0">
                <a:latin typeface="+mj-lt"/>
              </a:rPr>
              <a:t>. </a:t>
            </a:r>
          </a:p>
          <a:p>
            <a:pPr algn="r"/>
            <a:r>
              <a:rPr lang="en-US" sz="3600" dirty="0">
                <a:latin typeface="+mj-lt"/>
              </a:rPr>
              <a:t>65-0801</a:t>
            </a:r>
            <a:endParaRPr lang="en-US" sz="4400" dirty="0">
              <a:latin typeface="+mj-lt"/>
            </a:endParaRPr>
          </a:p>
        </p:txBody>
      </p:sp>
    </p:spTree>
    <p:extLst>
      <p:ext uri="{BB962C8B-B14F-4D97-AF65-F5344CB8AC3E}">
        <p14:creationId xmlns:p14="http://schemas.microsoft.com/office/powerpoint/2010/main" val="100285482"/>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324BF-24DE-48BE-BB86-701476C728F4}"/>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1FD20395-F6A3-4BCD-A771-AE9CBC90C889}"/>
              </a:ext>
            </a:extLst>
          </p:cNvPr>
          <p:cNvSpPr>
            <a:spLocks noGrp="1"/>
          </p:cNvSpPr>
          <p:nvPr>
            <p:ph type="ftr" sz="quarter" idx="11"/>
          </p:nvPr>
        </p:nvSpPr>
        <p:spPr/>
        <p:txBody>
          <a:bodyPr/>
          <a:lstStyle/>
          <a:p>
            <a:r>
              <a:rPr lang="en-US"/>
              <a:t>Deciding</a:t>
            </a:r>
          </a:p>
        </p:txBody>
      </p:sp>
      <p:sp>
        <p:nvSpPr>
          <p:cNvPr id="4" name="Slide Number Placeholder 3">
            <a:extLst>
              <a:ext uri="{FF2B5EF4-FFF2-40B4-BE49-F238E27FC236}">
                <a16:creationId xmlns:a16="http://schemas.microsoft.com/office/drawing/2014/main" id="{55CE4951-744B-4AF9-8CEF-1B2402C5A401}"/>
              </a:ext>
            </a:extLst>
          </p:cNvPr>
          <p:cNvSpPr>
            <a:spLocks noGrp="1"/>
          </p:cNvSpPr>
          <p:nvPr>
            <p:ph type="sldNum" sz="quarter" idx="12"/>
          </p:nvPr>
        </p:nvSpPr>
        <p:spPr/>
        <p:txBody>
          <a:bodyPr/>
          <a:lstStyle/>
          <a:p>
            <a:fld id="{299542E4-2CCF-42F6-9D92-ED568035133D}" type="slidenum">
              <a:rPr lang="en-US" smtClean="0"/>
              <a:t>34</a:t>
            </a:fld>
            <a:endParaRPr lang="en-US"/>
          </a:p>
        </p:txBody>
      </p:sp>
      <p:sp>
        <p:nvSpPr>
          <p:cNvPr id="5" name="Rectangle 4">
            <a:extLst>
              <a:ext uri="{FF2B5EF4-FFF2-40B4-BE49-F238E27FC236}">
                <a16:creationId xmlns:a16="http://schemas.microsoft.com/office/drawing/2014/main" id="{28A21475-9453-4B11-8DD0-21E786D30D92}"/>
              </a:ext>
            </a:extLst>
          </p:cNvPr>
          <p:cNvSpPr/>
          <p:nvPr/>
        </p:nvSpPr>
        <p:spPr>
          <a:xfrm>
            <a:off x="152400" y="180974"/>
            <a:ext cx="11887200" cy="5847755"/>
          </a:xfrm>
          <a:prstGeom prst="rect">
            <a:avLst/>
          </a:prstGeom>
        </p:spPr>
        <p:txBody>
          <a:bodyPr wrap="square">
            <a:spAutoFit/>
          </a:bodyPr>
          <a:lstStyle/>
          <a:p>
            <a:r>
              <a:rPr lang="en-US" sz="5400" b="1" dirty="0">
                <a:latin typeface="+mj-lt"/>
              </a:rPr>
              <a:t>II PETER 3:9-12</a:t>
            </a:r>
          </a:p>
          <a:p>
            <a:r>
              <a:rPr lang="en-US" sz="4000" i="1" dirty="0">
                <a:latin typeface="+mj-lt"/>
              </a:rPr>
              <a:t>	The Lord is not </a:t>
            </a:r>
            <a:r>
              <a:rPr lang="en-US" sz="4000" i="1" u="sng" dirty="0">
                <a:latin typeface="+mj-lt"/>
              </a:rPr>
              <a:t>slack</a:t>
            </a:r>
            <a:r>
              <a:rPr lang="en-US" sz="4000" i="1" dirty="0">
                <a:latin typeface="+mj-lt"/>
              </a:rPr>
              <a:t> concerning his promise, as some men count </a:t>
            </a:r>
            <a:r>
              <a:rPr lang="en-US" sz="4000" i="1" u="sng" dirty="0">
                <a:latin typeface="+mj-lt"/>
              </a:rPr>
              <a:t>slackness</a:t>
            </a:r>
            <a:r>
              <a:rPr lang="en-US" sz="4000" i="1" dirty="0">
                <a:latin typeface="+mj-lt"/>
              </a:rPr>
              <a:t>; but is longsuffering to us-ward, not willing that any should perish, but that all should come to repentance. </a:t>
            </a:r>
          </a:p>
          <a:p>
            <a:r>
              <a:rPr lang="en-US" sz="4000" i="1" dirty="0">
                <a:latin typeface="+mj-lt"/>
              </a:rPr>
              <a:t>	12 Looking for and hasting unto the coming of the day of God, wherein the heavens being on fire shall be dissolved, and the elements shall melt with fervent heat?</a:t>
            </a:r>
          </a:p>
        </p:txBody>
      </p:sp>
    </p:spTree>
    <p:extLst>
      <p:ext uri="{BB962C8B-B14F-4D97-AF65-F5344CB8AC3E}">
        <p14:creationId xmlns:p14="http://schemas.microsoft.com/office/powerpoint/2010/main" val="2446538515"/>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0165F2-C610-4163-B33D-04BC192353AD}"/>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6C5CC8F0-7DBE-4D50-8D87-EA98EC493879}"/>
              </a:ext>
            </a:extLst>
          </p:cNvPr>
          <p:cNvSpPr>
            <a:spLocks noGrp="1"/>
          </p:cNvSpPr>
          <p:nvPr>
            <p:ph type="ftr" sz="quarter" idx="11"/>
          </p:nvPr>
        </p:nvSpPr>
        <p:spPr/>
        <p:txBody>
          <a:bodyPr/>
          <a:lstStyle/>
          <a:p>
            <a:r>
              <a:rPr lang="en-US"/>
              <a:t>Deciding</a:t>
            </a:r>
          </a:p>
        </p:txBody>
      </p:sp>
      <p:sp>
        <p:nvSpPr>
          <p:cNvPr id="4" name="Slide Number Placeholder 3">
            <a:extLst>
              <a:ext uri="{FF2B5EF4-FFF2-40B4-BE49-F238E27FC236}">
                <a16:creationId xmlns:a16="http://schemas.microsoft.com/office/drawing/2014/main" id="{8CF76EC0-F37B-459A-8416-FDB4E6EE9A4F}"/>
              </a:ext>
            </a:extLst>
          </p:cNvPr>
          <p:cNvSpPr>
            <a:spLocks noGrp="1"/>
          </p:cNvSpPr>
          <p:nvPr>
            <p:ph type="sldNum" sz="quarter" idx="12"/>
          </p:nvPr>
        </p:nvSpPr>
        <p:spPr/>
        <p:txBody>
          <a:bodyPr/>
          <a:lstStyle/>
          <a:p>
            <a:fld id="{299542E4-2CCF-42F6-9D92-ED568035133D}" type="slidenum">
              <a:rPr lang="en-US" smtClean="0"/>
              <a:t>35</a:t>
            </a:fld>
            <a:endParaRPr lang="en-US"/>
          </a:p>
        </p:txBody>
      </p:sp>
      <p:sp>
        <p:nvSpPr>
          <p:cNvPr id="5" name="Rectangle 4">
            <a:extLst>
              <a:ext uri="{FF2B5EF4-FFF2-40B4-BE49-F238E27FC236}">
                <a16:creationId xmlns:a16="http://schemas.microsoft.com/office/drawing/2014/main" id="{02441383-C89D-40E6-9610-697287CE8614}"/>
              </a:ext>
            </a:extLst>
          </p:cNvPr>
          <p:cNvSpPr/>
          <p:nvPr/>
        </p:nvSpPr>
        <p:spPr>
          <a:xfrm>
            <a:off x="152400" y="37052"/>
            <a:ext cx="11963400" cy="7540526"/>
          </a:xfrm>
          <a:prstGeom prst="rect">
            <a:avLst/>
          </a:prstGeom>
        </p:spPr>
        <p:txBody>
          <a:bodyPr wrap="square">
            <a:spAutoFit/>
          </a:bodyPr>
          <a:lstStyle/>
          <a:p>
            <a:r>
              <a:rPr lang="en-US" sz="4400" b="1" dirty="0">
                <a:latin typeface="+mj-lt"/>
              </a:rPr>
              <a:t>REVELATION 7:1</a:t>
            </a:r>
          </a:p>
          <a:p>
            <a:r>
              <a:rPr lang="en-US" sz="3600" i="1" dirty="0">
                <a:latin typeface="+mj-lt"/>
              </a:rPr>
              <a:t>And after these things I saw four angels standing on the four corners of the earth, holding the four winds of the earth, that the wind should not blow on the earth, nor on the sea, nor on any tree.</a:t>
            </a:r>
            <a:endParaRPr lang="en-US" i="1" dirty="0">
              <a:latin typeface="+mj-lt"/>
            </a:endParaRPr>
          </a:p>
          <a:p>
            <a:endParaRPr lang="en-US" i="1" dirty="0">
              <a:latin typeface="+mj-lt"/>
            </a:endParaRPr>
          </a:p>
          <a:p>
            <a:r>
              <a:rPr lang="en-US" sz="4400" b="1" dirty="0">
                <a:latin typeface="+mj-lt"/>
              </a:rPr>
              <a:t>WATER.FROM.THE.ROCK</a:t>
            </a:r>
          </a:p>
          <a:p>
            <a:r>
              <a:rPr lang="en-US" sz="3600" dirty="0">
                <a:latin typeface="+mj-lt"/>
              </a:rPr>
              <a:t>	18 </a:t>
            </a:r>
            <a:r>
              <a:rPr lang="en-US" sz="3600" i="1" dirty="0">
                <a:latin typeface="+mj-lt"/>
              </a:rPr>
              <a:t>"Not willing that any should perish, long-suffering</a:t>
            </a:r>
            <a:r>
              <a:rPr lang="en-US" sz="3600" dirty="0">
                <a:latin typeface="+mj-lt"/>
              </a:rPr>
              <a:t>.“ The bomb that would probably burst every atom in the earth is hanging yonder in Russia tonight. It ought to have been fired a long time ago, but God's long-suffering, not willing that any should perish, past due.</a:t>
            </a:r>
          </a:p>
          <a:p>
            <a:pPr algn="r"/>
            <a:r>
              <a:rPr lang="en-US" sz="3600" dirty="0"/>
              <a:t>55-0224</a:t>
            </a:r>
            <a:endParaRPr lang="en-US" sz="3600" dirty="0">
              <a:latin typeface="+mj-lt"/>
            </a:endParaRPr>
          </a:p>
        </p:txBody>
      </p:sp>
    </p:spTree>
    <p:extLst>
      <p:ext uri="{BB962C8B-B14F-4D97-AF65-F5344CB8AC3E}">
        <p14:creationId xmlns:p14="http://schemas.microsoft.com/office/powerpoint/2010/main" val="3979972834"/>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D36B0F-6FB0-4FF1-A6AA-69CA1952EB3B}"/>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0F3777D8-758A-42A4-BB89-8D54DBA95C7B}"/>
              </a:ext>
            </a:extLst>
          </p:cNvPr>
          <p:cNvSpPr>
            <a:spLocks noGrp="1"/>
          </p:cNvSpPr>
          <p:nvPr>
            <p:ph type="ftr" sz="quarter" idx="11"/>
          </p:nvPr>
        </p:nvSpPr>
        <p:spPr/>
        <p:txBody>
          <a:bodyPr/>
          <a:lstStyle/>
          <a:p>
            <a:r>
              <a:rPr lang="en-US"/>
              <a:t>Deciding</a:t>
            </a:r>
          </a:p>
        </p:txBody>
      </p:sp>
      <p:sp>
        <p:nvSpPr>
          <p:cNvPr id="4" name="Slide Number Placeholder 3">
            <a:extLst>
              <a:ext uri="{FF2B5EF4-FFF2-40B4-BE49-F238E27FC236}">
                <a16:creationId xmlns:a16="http://schemas.microsoft.com/office/drawing/2014/main" id="{744E1D5D-63DB-46D0-98CC-6F119362831F}"/>
              </a:ext>
            </a:extLst>
          </p:cNvPr>
          <p:cNvSpPr>
            <a:spLocks noGrp="1"/>
          </p:cNvSpPr>
          <p:nvPr>
            <p:ph type="sldNum" sz="quarter" idx="12"/>
          </p:nvPr>
        </p:nvSpPr>
        <p:spPr/>
        <p:txBody>
          <a:bodyPr/>
          <a:lstStyle/>
          <a:p>
            <a:fld id="{299542E4-2CCF-42F6-9D92-ED568035133D}" type="slidenum">
              <a:rPr lang="en-US" smtClean="0"/>
              <a:t>36</a:t>
            </a:fld>
            <a:endParaRPr lang="en-US"/>
          </a:p>
        </p:txBody>
      </p:sp>
      <p:sp>
        <p:nvSpPr>
          <p:cNvPr id="5" name="Rectangle 4">
            <a:extLst>
              <a:ext uri="{FF2B5EF4-FFF2-40B4-BE49-F238E27FC236}">
                <a16:creationId xmlns:a16="http://schemas.microsoft.com/office/drawing/2014/main" id="{BA257AD9-5E28-43D8-87BB-05D38CB96F63}"/>
              </a:ext>
            </a:extLst>
          </p:cNvPr>
          <p:cNvSpPr/>
          <p:nvPr/>
        </p:nvSpPr>
        <p:spPr>
          <a:xfrm>
            <a:off x="152400" y="1"/>
            <a:ext cx="11887200" cy="6432530"/>
          </a:xfrm>
          <a:prstGeom prst="rect">
            <a:avLst/>
          </a:prstGeom>
        </p:spPr>
        <p:txBody>
          <a:bodyPr wrap="square">
            <a:spAutoFit/>
          </a:bodyPr>
          <a:lstStyle/>
          <a:p>
            <a:r>
              <a:rPr lang="en-US" sz="4800" b="1" dirty="0">
                <a:latin typeface="+mj-lt"/>
              </a:rPr>
              <a:t>GREATEST.BATTLE.EVER.FOUGHT</a:t>
            </a:r>
            <a:r>
              <a:rPr lang="en-US" sz="4400" dirty="0">
                <a:latin typeface="+mj-lt"/>
              </a:rPr>
              <a:t>	</a:t>
            </a:r>
          </a:p>
          <a:p>
            <a:r>
              <a:rPr lang="en-US" sz="4400" dirty="0">
                <a:latin typeface="+mj-lt"/>
              </a:rPr>
              <a:t>	</a:t>
            </a:r>
            <a:r>
              <a:rPr lang="en-US" sz="4000" dirty="0">
                <a:latin typeface="+mj-lt"/>
              </a:rPr>
              <a:t>403  What you fussing and hollering about Russia? They </a:t>
            </a:r>
            <a:r>
              <a:rPr lang="en-US" sz="4000" dirty="0" err="1">
                <a:latin typeface="+mj-lt"/>
              </a:rPr>
              <a:t>ain't</a:t>
            </a:r>
            <a:r>
              <a:rPr lang="en-US" sz="4000" dirty="0">
                <a:latin typeface="+mj-lt"/>
              </a:rPr>
              <a:t> going to win no wars. They </a:t>
            </a:r>
            <a:r>
              <a:rPr lang="en-US" sz="4000" dirty="0" err="1">
                <a:latin typeface="+mj-lt"/>
              </a:rPr>
              <a:t>ain't</a:t>
            </a:r>
            <a:r>
              <a:rPr lang="en-US" sz="4000" dirty="0">
                <a:latin typeface="+mj-lt"/>
              </a:rPr>
              <a:t> going to conquer no world. Communism isn't going to conquer no world.</a:t>
            </a:r>
          </a:p>
          <a:p>
            <a:r>
              <a:rPr lang="en-US" sz="4000" dirty="0">
                <a:latin typeface="+mj-lt"/>
              </a:rPr>
              <a:t>	404 To the world, I speak, or wherever these tapes may go. Russia, communism, isn't conquering nothing. God's Word can't fail. </a:t>
            </a:r>
            <a:r>
              <a:rPr lang="en-US" sz="4000" u="sng" dirty="0">
                <a:latin typeface="+mj-lt"/>
              </a:rPr>
              <a:t>Romanism</a:t>
            </a:r>
            <a:r>
              <a:rPr lang="en-US" sz="4000" dirty="0">
                <a:latin typeface="+mj-lt"/>
              </a:rPr>
              <a:t> is going to conquer the world.</a:t>
            </a:r>
          </a:p>
          <a:p>
            <a:pPr algn="r"/>
            <a:r>
              <a:rPr lang="en-US" sz="4400" dirty="0">
                <a:latin typeface="+mj-lt"/>
              </a:rPr>
              <a:t>62-0311</a:t>
            </a:r>
          </a:p>
        </p:txBody>
      </p:sp>
    </p:spTree>
    <p:extLst>
      <p:ext uri="{BB962C8B-B14F-4D97-AF65-F5344CB8AC3E}">
        <p14:creationId xmlns:p14="http://schemas.microsoft.com/office/powerpoint/2010/main" val="176796033"/>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D007F2-48AD-4EC2-B4F7-963137BA6648}"/>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04398C3D-E071-48BB-B1A3-96810B422D80}"/>
              </a:ext>
            </a:extLst>
          </p:cNvPr>
          <p:cNvSpPr>
            <a:spLocks noGrp="1"/>
          </p:cNvSpPr>
          <p:nvPr>
            <p:ph type="ftr" sz="quarter" idx="11"/>
          </p:nvPr>
        </p:nvSpPr>
        <p:spPr/>
        <p:txBody>
          <a:bodyPr/>
          <a:lstStyle/>
          <a:p>
            <a:r>
              <a:rPr lang="en-US"/>
              <a:t>Deciding</a:t>
            </a:r>
          </a:p>
        </p:txBody>
      </p:sp>
      <p:sp>
        <p:nvSpPr>
          <p:cNvPr id="4" name="Slide Number Placeholder 3">
            <a:extLst>
              <a:ext uri="{FF2B5EF4-FFF2-40B4-BE49-F238E27FC236}">
                <a16:creationId xmlns:a16="http://schemas.microsoft.com/office/drawing/2014/main" id="{6FE49B0C-E04A-40C7-9E89-90C337A0B764}"/>
              </a:ext>
            </a:extLst>
          </p:cNvPr>
          <p:cNvSpPr>
            <a:spLocks noGrp="1"/>
          </p:cNvSpPr>
          <p:nvPr>
            <p:ph type="sldNum" sz="quarter" idx="12"/>
          </p:nvPr>
        </p:nvSpPr>
        <p:spPr/>
        <p:txBody>
          <a:bodyPr/>
          <a:lstStyle/>
          <a:p>
            <a:fld id="{299542E4-2CCF-42F6-9D92-ED568035133D}" type="slidenum">
              <a:rPr lang="en-US" smtClean="0"/>
              <a:t>37</a:t>
            </a:fld>
            <a:endParaRPr lang="en-US"/>
          </a:p>
        </p:txBody>
      </p:sp>
      <p:pic>
        <p:nvPicPr>
          <p:cNvPr id="4098" name="Picture 2" descr="Commander of the Iranian Revolutionary Guard's Quds Force, Gen. Qasem Soleimani, attending a religious ceremony in Tehran, March 27, 2015. ">
            <a:extLst>
              <a:ext uri="{FF2B5EF4-FFF2-40B4-BE49-F238E27FC236}">
                <a16:creationId xmlns:a16="http://schemas.microsoft.com/office/drawing/2014/main" id="{479DAA48-A062-4C54-AC13-F0E779480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381001"/>
            <a:ext cx="5800725" cy="3267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B948191-0947-42D7-A35A-2A57070423F5}"/>
              </a:ext>
            </a:extLst>
          </p:cNvPr>
          <p:cNvSpPr/>
          <p:nvPr/>
        </p:nvSpPr>
        <p:spPr>
          <a:xfrm>
            <a:off x="5734273" y="2362200"/>
            <a:ext cx="4572000" cy="923330"/>
          </a:xfrm>
          <a:prstGeom prst="rect">
            <a:avLst/>
          </a:prstGeom>
        </p:spPr>
        <p:txBody>
          <a:bodyPr>
            <a:spAutoFit/>
          </a:bodyPr>
          <a:lstStyle/>
          <a:p>
            <a:r>
              <a:rPr lang="en-US" b="1" dirty="0">
                <a:latin typeface="Helvetica Neue"/>
              </a:rPr>
              <a:t>Commander of the Iranian Revolutionary Guard's Quds Force, Gen. </a:t>
            </a:r>
            <a:r>
              <a:rPr lang="en-US" b="1" dirty="0" err="1">
                <a:latin typeface="Helvetica Neue"/>
              </a:rPr>
              <a:t>Qasem</a:t>
            </a:r>
            <a:r>
              <a:rPr lang="en-US" b="1" dirty="0">
                <a:latin typeface="Helvetica Neue"/>
              </a:rPr>
              <a:t> Soleimani</a:t>
            </a:r>
            <a:endParaRPr lang="en-US" dirty="0"/>
          </a:p>
        </p:txBody>
      </p:sp>
      <p:pic>
        <p:nvPicPr>
          <p:cNvPr id="6" name="Picture 5">
            <a:extLst>
              <a:ext uri="{FF2B5EF4-FFF2-40B4-BE49-F238E27FC236}">
                <a16:creationId xmlns:a16="http://schemas.microsoft.com/office/drawing/2014/main" id="{B3FF4701-718C-45FB-9339-0D1913A39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18" y="304800"/>
            <a:ext cx="11408903" cy="6416676"/>
          </a:xfrm>
          <a:prstGeom prst="rect">
            <a:avLst/>
          </a:prstGeom>
        </p:spPr>
      </p:pic>
    </p:spTree>
    <p:extLst>
      <p:ext uri="{BB962C8B-B14F-4D97-AF65-F5344CB8AC3E}">
        <p14:creationId xmlns:p14="http://schemas.microsoft.com/office/powerpoint/2010/main" val="1915326682"/>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D98C0D-7C30-4808-9D59-8E392CD88608}"/>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956E69C3-1E00-4F5B-BD64-C65E606EF990}"/>
              </a:ext>
            </a:extLst>
          </p:cNvPr>
          <p:cNvSpPr>
            <a:spLocks noGrp="1"/>
          </p:cNvSpPr>
          <p:nvPr>
            <p:ph type="ftr" sz="quarter" idx="11"/>
          </p:nvPr>
        </p:nvSpPr>
        <p:spPr/>
        <p:txBody>
          <a:bodyPr/>
          <a:lstStyle/>
          <a:p>
            <a:r>
              <a:rPr lang="en-US"/>
              <a:t>Deciding</a:t>
            </a:r>
          </a:p>
        </p:txBody>
      </p:sp>
      <p:sp>
        <p:nvSpPr>
          <p:cNvPr id="4" name="Slide Number Placeholder 3">
            <a:extLst>
              <a:ext uri="{FF2B5EF4-FFF2-40B4-BE49-F238E27FC236}">
                <a16:creationId xmlns:a16="http://schemas.microsoft.com/office/drawing/2014/main" id="{9BC51624-3099-402F-A0BC-117D0877FBDB}"/>
              </a:ext>
            </a:extLst>
          </p:cNvPr>
          <p:cNvSpPr>
            <a:spLocks noGrp="1"/>
          </p:cNvSpPr>
          <p:nvPr>
            <p:ph type="sldNum" sz="quarter" idx="12"/>
          </p:nvPr>
        </p:nvSpPr>
        <p:spPr/>
        <p:txBody>
          <a:bodyPr/>
          <a:lstStyle/>
          <a:p>
            <a:fld id="{299542E4-2CCF-42F6-9D92-ED568035133D}" type="slidenum">
              <a:rPr lang="en-US" smtClean="0"/>
              <a:t>38</a:t>
            </a:fld>
            <a:endParaRPr lang="en-US"/>
          </a:p>
        </p:txBody>
      </p:sp>
      <p:sp>
        <p:nvSpPr>
          <p:cNvPr id="5" name="Rectangle 4">
            <a:extLst>
              <a:ext uri="{FF2B5EF4-FFF2-40B4-BE49-F238E27FC236}">
                <a16:creationId xmlns:a16="http://schemas.microsoft.com/office/drawing/2014/main" id="{304E8937-DE45-4E06-B0E6-C73C6B446F3D}"/>
              </a:ext>
            </a:extLst>
          </p:cNvPr>
          <p:cNvSpPr/>
          <p:nvPr/>
        </p:nvSpPr>
        <p:spPr>
          <a:xfrm>
            <a:off x="228600" y="76200"/>
            <a:ext cx="11811000" cy="5755422"/>
          </a:xfrm>
          <a:prstGeom prst="rect">
            <a:avLst/>
          </a:prstGeom>
        </p:spPr>
        <p:txBody>
          <a:bodyPr wrap="square">
            <a:spAutoFit/>
          </a:bodyPr>
          <a:lstStyle/>
          <a:p>
            <a:r>
              <a:rPr lang="en-US" sz="4800" b="1" dirty="0">
                <a:latin typeface="+mj-lt"/>
              </a:rPr>
              <a:t>LUKE 21:5-9</a:t>
            </a:r>
          </a:p>
          <a:p>
            <a:r>
              <a:rPr lang="en-US" sz="4000" i="1" dirty="0">
                <a:latin typeface="+mj-lt"/>
              </a:rPr>
              <a:t>	And as some </a:t>
            </a:r>
            <a:r>
              <a:rPr lang="en-US" sz="4000" i="1" dirty="0" err="1">
                <a:latin typeface="+mj-lt"/>
              </a:rPr>
              <a:t>spake</a:t>
            </a:r>
            <a:r>
              <a:rPr lang="en-US" sz="4000" i="1" dirty="0">
                <a:latin typeface="+mj-lt"/>
              </a:rPr>
              <a:t> of the temple, how it was adorned with goodly stones and gifts, he said, 6 As for these things which ye behold, the days will come, in the which there shall not be left one stone upon another, that shall not be thrown down. 7 And they asked him, saying, Master, but when shall these things be? and what sign will there be when these things shall come to pass? </a:t>
            </a:r>
          </a:p>
        </p:txBody>
      </p:sp>
    </p:spTree>
    <p:extLst>
      <p:ext uri="{BB962C8B-B14F-4D97-AF65-F5344CB8AC3E}">
        <p14:creationId xmlns:p14="http://schemas.microsoft.com/office/powerpoint/2010/main" val="428286774"/>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AAE07F-0C49-437B-9EB9-8F6FA69196DF}"/>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6F278473-E342-4A24-B091-30682DA48980}"/>
              </a:ext>
            </a:extLst>
          </p:cNvPr>
          <p:cNvSpPr>
            <a:spLocks noGrp="1"/>
          </p:cNvSpPr>
          <p:nvPr>
            <p:ph type="ftr" sz="quarter" idx="11"/>
          </p:nvPr>
        </p:nvSpPr>
        <p:spPr/>
        <p:txBody>
          <a:bodyPr/>
          <a:lstStyle/>
          <a:p>
            <a:r>
              <a:rPr lang="en-US"/>
              <a:t>Deciding</a:t>
            </a:r>
          </a:p>
        </p:txBody>
      </p:sp>
      <p:sp>
        <p:nvSpPr>
          <p:cNvPr id="4" name="Slide Number Placeholder 3">
            <a:extLst>
              <a:ext uri="{FF2B5EF4-FFF2-40B4-BE49-F238E27FC236}">
                <a16:creationId xmlns:a16="http://schemas.microsoft.com/office/drawing/2014/main" id="{C2BE8964-B029-4ED8-9C06-AA9EA667EA63}"/>
              </a:ext>
            </a:extLst>
          </p:cNvPr>
          <p:cNvSpPr>
            <a:spLocks noGrp="1"/>
          </p:cNvSpPr>
          <p:nvPr>
            <p:ph type="sldNum" sz="quarter" idx="12"/>
          </p:nvPr>
        </p:nvSpPr>
        <p:spPr/>
        <p:txBody>
          <a:bodyPr/>
          <a:lstStyle/>
          <a:p>
            <a:fld id="{299542E4-2CCF-42F6-9D92-ED568035133D}" type="slidenum">
              <a:rPr lang="en-US" smtClean="0"/>
              <a:t>39</a:t>
            </a:fld>
            <a:endParaRPr lang="en-US"/>
          </a:p>
        </p:txBody>
      </p:sp>
      <p:sp>
        <p:nvSpPr>
          <p:cNvPr id="5" name="Rectangle 4">
            <a:extLst>
              <a:ext uri="{FF2B5EF4-FFF2-40B4-BE49-F238E27FC236}">
                <a16:creationId xmlns:a16="http://schemas.microsoft.com/office/drawing/2014/main" id="{DA27700D-EB58-4B4D-B490-7328D319C4D0}"/>
              </a:ext>
            </a:extLst>
          </p:cNvPr>
          <p:cNvSpPr/>
          <p:nvPr/>
        </p:nvSpPr>
        <p:spPr>
          <a:xfrm>
            <a:off x="228600" y="228601"/>
            <a:ext cx="11811000" cy="5509200"/>
          </a:xfrm>
          <a:prstGeom prst="rect">
            <a:avLst/>
          </a:prstGeom>
        </p:spPr>
        <p:txBody>
          <a:bodyPr wrap="square">
            <a:spAutoFit/>
          </a:bodyPr>
          <a:lstStyle/>
          <a:p>
            <a:r>
              <a:rPr lang="en-US" sz="4400" i="1" dirty="0">
                <a:latin typeface="+mj-lt"/>
              </a:rPr>
              <a:t>	8 And he said, Take heed that ye be not deceived: for many shall come in my name, saying, I am Christ; and the time </a:t>
            </a:r>
            <a:r>
              <a:rPr lang="en-US" sz="4400" i="1" dirty="0" err="1">
                <a:latin typeface="+mj-lt"/>
              </a:rPr>
              <a:t>draweth</a:t>
            </a:r>
            <a:r>
              <a:rPr lang="en-US" sz="4400" i="1" dirty="0">
                <a:latin typeface="+mj-lt"/>
              </a:rPr>
              <a:t> near: go ye not therefore after them. 9 But when ye shall hear of wars and commotions, </a:t>
            </a:r>
            <a:r>
              <a:rPr lang="en-US" sz="3600" dirty="0">
                <a:latin typeface="+mj-lt"/>
              </a:rPr>
              <a:t>[instability, state of disorder, disturbance, confusion] </a:t>
            </a:r>
            <a:r>
              <a:rPr lang="en-US" sz="4400" i="1" dirty="0">
                <a:latin typeface="+mj-lt"/>
              </a:rPr>
              <a:t>be not terrified: for these things must first come to pass; but the end is not by and by.</a:t>
            </a:r>
          </a:p>
        </p:txBody>
      </p:sp>
    </p:spTree>
    <p:extLst>
      <p:ext uri="{BB962C8B-B14F-4D97-AF65-F5344CB8AC3E}">
        <p14:creationId xmlns:p14="http://schemas.microsoft.com/office/powerpoint/2010/main" val="385619209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209D3-2D61-B3FB-40BD-BCAE278D3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880DDD-5494-4764-844C-4384D44BAFF0}"/>
              </a:ext>
            </a:extLst>
          </p:cNvPr>
          <p:cNvSpPr>
            <a:spLocks noGrp="1"/>
          </p:cNvSpPr>
          <p:nvPr>
            <p:ph type="title"/>
          </p:nvPr>
        </p:nvSpPr>
        <p:spPr>
          <a:xfrm>
            <a:off x="400049" y="273050"/>
            <a:ext cx="4220636" cy="1250950"/>
          </a:xfrm>
        </p:spPr>
        <p:txBody>
          <a:bodyPr anchor="b">
            <a:normAutofit/>
          </a:bodyPr>
          <a:lstStyle/>
          <a:p>
            <a:r>
              <a:rPr lang="en-US" sz="7200" i="1" dirty="0">
                <a:solidFill>
                  <a:schemeClr val="accent3">
                    <a:lumMod val="60000"/>
                    <a:lumOff val="40000"/>
                  </a:schemeClr>
                </a:solidFill>
              </a:rPr>
              <a:t>Deciding</a:t>
            </a:r>
          </a:p>
        </p:txBody>
      </p:sp>
      <p:pic>
        <p:nvPicPr>
          <p:cNvPr id="7" name="Picture 6" descr="A person in a wheat field&#10;&#10;AI-generated content may be incorrect.">
            <a:extLst>
              <a:ext uri="{FF2B5EF4-FFF2-40B4-BE49-F238E27FC236}">
                <a16:creationId xmlns:a16="http://schemas.microsoft.com/office/drawing/2014/main" id="{761F8CD9-26C4-4B48-A4B5-AA1ACC530CD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557054" y="191856"/>
            <a:ext cx="7444449" cy="6393094"/>
          </a:xfrm>
          <a:prstGeom prst="rect">
            <a:avLst/>
          </a:prstGeom>
          <a:ln>
            <a:noFill/>
          </a:ln>
          <a:effectLst>
            <a:softEdge rad="112500"/>
          </a:effectLst>
        </p:spPr>
      </p:pic>
      <p:sp>
        <p:nvSpPr>
          <p:cNvPr id="3" name="Subtitle 2">
            <a:extLst>
              <a:ext uri="{FF2B5EF4-FFF2-40B4-BE49-F238E27FC236}">
                <a16:creationId xmlns:a16="http://schemas.microsoft.com/office/drawing/2014/main" id="{48DC60B2-B38A-24B7-9B6E-422D037D9E3C}"/>
              </a:ext>
            </a:extLst>
          </p:cNvPr>
          <p:cNvSpPr>
            <a:spLocks noGrp="1"/>
          </p:cNvSpPr>
          <p:nvPr>
            <p:ph type="body" sz="half" idx="2"/>
          </p:nvPr>
        </p:nvSpPr>
        <p:spPr>
          <a:xfrm>
            <a:off x="400049" y="1663473"/>
            <a:ext cx="4011084" cy="4691063"/>
          </a:xfrm>
        </p:spPr>
        <p:txBody>
          <a:bodyPr>
            <a:normAutofit lnSpcReduction="10000"/>
          </a:bodyPr>
          <a:lstStyle/>
          <a:p>
            <a:r>
              <a:rPr lang="en-US" sz="2400" b="1" dirty="0"/>
              <a:t>RUTH 1:16</a:t>
            </a:r>
          </a:p>
          <a:p>
            <a:r>
              <a:rPr lang="en-US" sz="2400" i="1" dirty="0"/>
              <a:t>And Ruth said, Intreat me not to leave thee, or to return from following after thee: for whither thou </a:t>
            </a:r>
            <a:r>
              <a:rPr lang="en-US" sz="2400" i="1" dirty="0" err="1"/>
              <a:t>goest</a:t>
            </a:r>
            <a:r>
              <a:rPr lang="en-US" sz="2400" i="1" dirty="0"/>
              <a:t>, I will go; and where thou </a:t>
            </a:r>
            <a:r>
              <a:rPr lang="en-US" sz="2400" i="1" dirty="0" err="1"/>
              <a:t>lodgest</a:t>
            </a:r>
            <a:r>
              <a:rPr lang="en-US" sz="2400" i="1" dirty="0"/>
              <a:t>, I will lodge: thy people shall be my people, and thy God my God: 17 Where thou </a:t>
            </a:r>
            <a:r>
              <a:rPr lang="en-US" sz="2400" i="1" dirty="0" err="1"/>
              <a:t>diest</a:t>
            </a:r>
            <a:r>
              <a:rPr lang="en-US" sz="2400" i="1" dirty="0"/>
              <a:t>, will I die, and there will I be buried: the LORD do so to me, and more also, if ought but death part thee and me. </a:t>
            </a:r>
          </a:p>
        </p:txBody>
      </p:sp>
      <p:sp>
        <p:nvSpPr>
          <p:cNvPr id="14" name="Slide Number Placeholder 6">
            <a:extLst>
              <a:ext uri="{FF2B5EF4-FFF2-40B4-BE49-F238E27FC236}">
                <a16:creationId xmlns:a16="http://schemas.microsoft.com/office/drawing/2014/main" id="{D6F472D4-C80D-4435-09A4-9AAE038F731D}"/>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5D6017C3-4550-4D73-B369-68D63C9257D3}" type="slidenum">
              <a:rPr lang="en-US" smtClean="0"/>
              <a:pPr>
                <a:spcAft>
                  <a:spcPts val="600"/>
                </a:spcAft>
              </a:pPr>
              <a:t>4</a:t>
            </a:fld>
            <a:endParaRPr lang="en-US"/>
          </a:p>
        </p:txBody>
      </p:sp>
      <p:sp>
        <p:nvSpPr>
          <p:cNvPr id="8" name="Date Placeholder 7">
            <a:extLst>
              <a:ext uri="{FF2B5EF4-FFF2-40B4-BE49-F238E27FC236}">
                <a16:creationId xmlns:a16="http://schemas.microsoft.com/office/drawing/2014/main" id="{96036686-1A4E-DA20-C32C-5453DBA176D0}"/>
              </a:ext>
            </a:extLst>
          </p:cNvPr>
          <p:cNvSpPr>
            <a:spLocks noGrp="1"/>
          </p:cNvSpPr>
          <p:nvPr>
            <p:ph type="dt" sz="half" idx="10"/>
          </p:nvPr>
        </p:nvSpPr>
        <p:spPr/>
        <p:txBody>
          <a:bodyPr/>
          <a:lstStyle/>
          <a:p>
            <a:r>
              <a:rPr lang="en-US"/>
              <a:t>2-12-2025</a:t>
            </a:r>
          </a:p>
        </p:txBody>
      </p:sp>
    </p:spTree>
    <p:extLst>
      <p:ext uri="{BB962C8B-B14F-4D97-AF65-F5344CB8AC3E}">
        <p14:creationId xmlns:p14="http://schemas.microsoft.com/office/powerpoint/2010/main" val="1336975128"/>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2-12-2025</a:t>
            </a:r>
          </a:p>
        </p:txBody>
      </p:sp>
      <p:sp>
        <p:nvSpPr>
          <p:cNvPr id="3" name="Footer Placeholder 2"/>
          <p:cNvSpPr>
            <a:spLocks noGrp="1"/>
          </p:cNvSpPr>
          <p:nvPr>
            <p:ph type="ftr" sz="quarter" idx="11"/>
          </p:nvPr>
        </p:nvSpPr>
        <p:spPr/>
        <p:txBody>
          <a:bodyPr/>
          <a:lstStyle/>
          <a:p>
            <a:r>
              <a:rPr lang="en-US"/>
              <a:t>Deciding</a:t>
            </a:r>
          </a:p>
        </p:txBody>
      </p:sp>
      <p:sp>
        <p:nvSpPr>
          <p:cNvPr id="4" name="Slide Number Placeholder 3"/>
          <p:cNvSpPr>
            <a:spLocks noGrp="1"/>
          </p:cNvSpPr>
          <p:nvPr>
            <p:ph type="sldNum" sz="quarter" idx="12"/>
          </p:nvPr>
        </p:nvSpPr>
        <p:spPr/>
        <p:txBody>
          <a:bodyPr/>
          <a:lstStyle/>
          <a:p>
            <a:fld id="{34FBDB5F-F88B-4ECD-8AC6-E346D095E253}" type="slidenum">
              <a:rPr lang="en-US" smtClean="0"/>
              <a:pPr/>
              <a:t>40</a:t>
            </a:fld>
            <a:endParaRPr lang="en-US"/>
          </a:p>
        </p:txBody>
      </p:sp>
      <p:sp>
        <p:nvSpPr>
          <p:cNvPr id="27649" name="Rectangle 1"/>
          <p:cNvSpPr>
            <a:spLocks noChangeArrowheads="1"/>
          </p:cNvSpPr>
          <p:nvPr/>
        </p:nvSpPr>
        <p:spPr bwMode="auto">
          <a:xfrm>
            <a:off x="152400" y="-30335"/>
            <a:ext cx="118872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4800" b="1" dirty="0">
                <a:latin typeface="Candara" panose="020E0502030303020204" pitchFamily="34" charset="0"/>
                <a:ea typeface="Calibri" pitchFamily="34" charset="0"/>
                <a:cs typeface="Times New Roman" pitchFamily="18" charset="0"/>
              </a:rPr>
              <a:t>A.SECONDHANDED.ROBE</a:t>
            </a:r>
            <a:endParaRPr lang="en-US" sz="4800" dirty="0">
              <a:latin typeface="Arial" pitchFamily="34" charset="0"/>
            </a:endParaRPr>
          </a:p>
          <a:p>
            <a:pPr eaLnBrk="0" fontAlgn="base" hangingPunct="0">
              <a:spcBef>
                <a:spcPct val="0"/>
              </a:spcBef>
              <a:spcAft>
                <a:spcPct val="0"/>
              </a:spcAft>
            </a:pPr>
            <a:r>
              <a:rPr lang="en-US" sz="4000" dirty="0">
                <a:latin typeface="Candara" panose="020E0502030303020204" pitchFamily="34" charset="0"/>
                <a:ea typeface="Calibri" pitchFamily="34" charset="0"/>
                <a:cs typeface="Times New Roman" pitchFamily="18" charset="0"/>
              </a:rPr>
              <a:t>	8 </a:t>
            </a:r>
            <a:r>
              <a:rPr lang="en-US" sz="4000" dirty="0">
                <a:latin typeface="Calibri"/>
                <a:ea typeface="Calibri" pitchFamily="34" charset="0"/>
                <a:cs typeface="Times New Roman" pitchFamily="18" charset="0"/>
              </a:rPr>
              <a:t>…</a:t>
            </a:r>
            <a:r>
              <a:rPr lang="en-US" sz="4000" dirty="0">
                <a:latin typeface="Candara" panose="020E0502030303020204" pitchFamily="34" charset="0"/>
                <a:ea typeface="Calibri" pitchFamily="34" charset="0"/>
                <a:cs typeface="Times New Roman" pitchFamily="18" charset="0"/>
              </a:rPr>
              <a:t>we're coming down to the gathering time, the harvest time. Genesis was a planting of the seed, these six thousand years has been the maturing of the harvest; and now the seed has become a seed itself. It's the gathering time now, harvest time, all the great things that started. 	</a:t>
            </a:r>
          </a:p>
          <a:p>
            <a:pPr eaLnBrk="0" fontAlgn="base" hangingPunct="0">
              <a:spcBef>
                <a:spcPct val="0"/>
              </a:spcBef>
              <a:spcAft>
                <a:spcPct val="0"/>
              </a:spcAft>
            </a:pPr>
            <a:r>
              <a:rPr lang="en-US" sz="4000" dirty="0">
                <a:latin typeface="Candara" panose="020E0502030303020204" pitchFamily="34" charset="0"/>
                <a:ea typeface="Calibri" pitchFamily="34" charset="0"/>
                <a:cs typeface="Times New Roman" pitchFamily="18" charset="0"/>
              </a:rPr>
              <a:t>	The </a:t>
            </a:r>
            <a:r>
              <a:rPr lang="en-US" sz="4000" b="1" dirty="0">
                <a:latin typeface="Candara" panose="020E0502030303020204" pitchFamily="34" charset="0"/>
                <a:ea typeface="Calibri" pitchFamily="34" charset="0"/>
                <a:cs typeface="Times New Roman" pitchFamily="18" charset="0"/>
              </a:rPr>
              <a:t>true Church</a:t>
            </a:r>
            <a:r>
              <a:rPr lang="en-US" sz="4000" dirty="0">
                <a:latin typeface="Candara" panose="020E0502030303020204" pitchFamily="34" charset="0"/>
                <a:ea typeface="Calibri" pitchFamily="34" charset="0"/>
                <a:cs typeface="Times New Roman" pitchFamily="18" charset="0"/>
              </a:rPr>
              <a:t> that started in Genesis has come down to the fruit time... And the antichrist that started in Genesis is come down to its fruit. </a:t>
            </a:r>
            <a:endParaRPr lang="en-US" sz="4000" dirty="0">
              <a:latin typeface="Arial" pitchFamily="34" charset="0"/>
            </a:endParaRPr>
          </a:p>
        </p:txBody>
      </p:sp>
    </p:spTree>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8D05F1-9CD8-4D48-A46C-816F9C4D7339}"/>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5BDF8735-4C2C-4DFA-87F3-0417362F01F6}"/>
              </a:ext>
            </a:extLst>
          </p:cNvPr>
          <p:cNvSpPr>
            <a:spLocks noGrp="1"/>
          </p:cNvSpPr>
          <p:nvPr>
            <p:ph type="ftr" sz="quarter" idx="11"/>
          </p:nvPr>
        </p:nvSpPr>
        <p:spPr/>
        <p:txBody>
          <a:bodyPr/>
          <a:lstStyle/>
          <a:p>
            <a:r>
              <a:rPr lang="en-US"/>
              <a:t>Deciding</a:t>
            </a:r>
          </a:p>
        </p:txBody>
      </p:sp>
      <p:sp>
        <p:nvSpPr>
          <p:cNvPr id="4" name="Slide Number Placeholder 3">
            <a:extLst>
              <a:ext uri="{FF2B5EF4-FFF2-40B4-BE49-F238E27FC236}">
                <a16:creationId xmlns:a16="http://schemas.microsoft.com/office/drawing/2014/main" id="{154BAC29-55DB-4E91-9856-F5647566B558}"/>
              </a:ext>
            </a:extLst>
          </p:cNvPr>
          <p:cNvSpPr>
            <a:spLocks noGrp="1"/>
          </p:cNvSpPr>
          <p:nvPr>
            <p:ph type="sldNum" sz="quarter" idx="12"/>
          </p:nvPr>
        </p:nvSpPr>
        <p:spPr/>
        <p:txBody>
          <a:bodyPr/>
          <a:lstStyle/>
          <a:p>
            <a:fld id="{299542E4-2CCF-42F6-9D92-ED568035133D}" type="slidenum">
              <a:rPr lang="en-US" smtClean="0"/>
              <a:t>41</a:t>
            </a:fld>
            <a:endParaRPr lang="en-US"/>
          </a:p>
        </p:txBody>
      </p:sp>
      <p:sp>
        <p:nvSpPr>
          <p:cNvPr id="5" name="Rectangle 4">
            <a:extLst>
              <a:ext uri="{FF2B5EF4-FFF2-40B4-BE49-F238E27FC236}">
                <a16:creationId xmlns:a16="http://schemas.microsoft.com/office/drawing/2014/main" id="{EC2C28C3-6D87-452F-AA8D-F189351503B1}"/>
              </a:ext>
            </a:extLst>
          </p:cNvPr>
          <p:cNvSpPr/>
          <p:nvPr/>
        </p:nvSpPr>
        <p:spPr>
          <a:xfrm>
            <a:off x="152400" y="228602"/>
            <a:ext cx="11887200" cy="5016758"/>
          </a:xfrm>
          <a:prstGeom prst="rect">
            <a:avLst/>
          </a:prstGeom>
        </p:spPr>
        <p:txBody>
          <a:bodyPr wrap="square">
            <a:spAutoFit/>
          </a:bodyPr>
          <a:lstStyle/>
          <a:p>
            <a:pPr lvl="0" eaLnBrk="0" fontAlgn="base" hangingPunct="0">
              <a:spcBef>
                <a:spcPct val="0"/>
              </a:spcBef>
              <a:spcAft>
                <a:spcPct val="0"/>
              </a:spcAft>
            </a:pPr>
            <a:r>
              <a:rPr lang="en-US" sz="4000" dirty="0">
                <a:latin typeface="Candara" panose="020E0502030303020204" pitchFamily="34" charset="0"/>
                <a:ea typeface="Calibri" pitchFamily="34" charset="0"/>
                <a:cs typeface="Times New Roman" pitchFamily="18" charset="0"/>
              </a:rPr>
              <a:t>	And we're just in the closing time of this world's entire dispensation... It's the greatest time that anyone ever lived, is this time. </a:t>
            </a:r>
            <a:r>
              <a:rPr lang="en-US" sz="4000" u="sng" dirty="0">
                <a:latin typeface="Candara" panose="020E0502030303020204" pitchFamily="34" charset="0"/>
                <a:ea typeface="Calibri" pitchFamily="34" charset="0"/>
                <a:cs typeface="Times New Roman" pitchFamily="18" charset="0"/>
              </a:rPr>
              <a:t>It's a shaking time. It's a trouble-some time for sinners. </a:t>
            </a:r>
          </a:p>
          <a:p>
            <a:pPr lvl="0" eaLnBrk="0" fontAlgn="base" hangingPunct="0">
              <a:spcBef>
                <a:spcPct val="0"/>
              </a:spcBef>
              <a:spcAft>
                <a:spcPct val="0"/>
              </a:spcAft>
            </a:pPr>
            <a:r>
              <a:rPr lang="en-US" sz="4000" dirty="0">
                <a:latin typeface="Candara" panose="020E0502030303020204" pitchFamily="34" charset="0"/>
                <a:ea typeface="Calibri" pitchFamily="34" charset="0"/>
                <a:cs typeface="Times New Roman" pitchFamily="18" charset="0"/>
              </a:rPr>
              <a:t>	But a marvelous time for Christians, because we know that we are gathering the last little efforts together to go home and meet the Lord.</a:t>
            </a:r>
          </a:p>
          <a:p>
            <a:pPr lvl="0" algn="r" eaLnBrk="0" fontAlgn="base" hangingPunct="0">
              <a:spcBef>
                <a:spcPct val="0"/>
              </a:spcBef>
              <a:spcAft>
                <a:spcPct val="0"/>
              </a:spcAft>
            </a:pPr>
            <a:r>
              <a:rPr lang="en-US" sz="4000" b="1" dirty="0">
                <a:latin typeface="Candara" panose="020E0502030303020204" pitchFamily="34" charset="0"/>
                <a:ea typeface="Calibri" pitchFamily="34" charset="0"/>
                <a:cs typeface="Times New Roman" pitchFamily="18" charset="0"/>
              </a:rPr>
              <a:t> 56-1125</a:t>
            </a:r>
            <a:endParaRPr lang="en-US" sz="4000" dirty="0">
              <a:latin typeface="Arial" pitchFamily="34" charset="0"/>
            </a:endParaRPr>
          </a:p>
        </p:txBody>
      </p:sp>
    </p:spTree>
    <p:extLst>
      <p:ext uri="{BB962C8B-B14F-4D97-AF65-F5344CB8AC3E}">
        <p14:creationId xmlns:p14="http://schemas.microsoft.com/office/powerpoint/2010/main" val="1971389043"/>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54BC19-5F58-4B5E-9FF1-18F4B2C42F58}"/>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1F6AFDE7-9107-476E-B20A-B4299524DCF6}"/>
              </a:ext>
            </a:extLst>
          </p:cNvPr>
          <p:cNvSpPr>
            <a:spLocks noGrp="1"/>
          </p:cNvSpPr>
          <p:nvPr>
            <p:ph type="ftr" sz="quarter" idx="11"/>
          </p:nvPr>
        </p:nvSpPr>
        <p:spPr/>
        <p:txBody>
          <a:bodyPr/>
          <a:lstStyle/>
          <a:p>
            <a:r>
              <a:rPr lang="en-US"/>
              <a:t>Deciding</a:t>
            </a:r>
          </a:p>
        </p:txBody>
      </p:sp>
      <p:sp>
        <p:nvSpPr>
          <p:cNvPr id="4" name="Slide Number Placeholder 3">
            <a:extLst>
              <a:ext uri="{FF2B5EF4-FFF2-40B4-BE49-F238E27FC236}">
                <a16:creationId xmlns:a16="http://schemas.microsoft.com/office/drawing/2014/main" id="{87617FD0-D441-43AE-90CB-4A954BED08E8}"/>
              </a:ext>
            </a:extLst>
          </p:cNvPr>
          <p:cNvSpPr>
            <a:spLocks noGrp="1"/>
          </p:cNvSpPr>
          <p:nvPr>
            <p:ph type="sldNum" sz="quarter" idx="12"/>
          </p:nvPr>
        </p:nvSpPr>
        <p:spPr/>
        <p:txBody>
          <a:bodyPr/>
          <a:lstStyle/>
          <a:p>
            <a:fld id="{299542E4-2CCF-42F6-9D92-ED568035133D}" type="slidenum">
              <a:rPr lang="en-US" smtClean="0"/>
              <a:t>42</a:t>
            </a:fld>
            <a:endParaRPr lang="en-US"/>
          </a:p>
        </p:txBody>
      </p:sp>
      <p:pic>
        <p:nvPicPr>
          <p:cNvPr id="3074" name="Picture 2" descr="Related image">
            <a:extLst>
              <a:ext uri="{FF2B5EF4-FFF2-40B4-BE49-F238E27FC236}">
                <a16:creationId xmlns:a16="http://schemas.microsoft.com/office/drawing/2014/main" id="{D6D187B4-BC39-42DF-8F31-0AFA552BC5C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181600" y="-37494"/>
            <a:ext cx="5486400" cy="68113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8FD5A89-8B75-4D49-9DCA-4828A6FCD655}"/>
              </a:ext>
            </a:extLst>
          </p:cNvPr>
          <p:cNvSpPr/>
          <p:nvPr/>
        </p:nvSpPr>
        <p:spPr>
          <a:xfrm>
            <a:off x="381000" y="228601"/>
            <a:ext cx="4876800" cy="5016758"/>
          </a:xfrm>
          <a:prstGeom prst="rect">
            <a:avLst/>
          </a:prstGeom>
        </p:spPr>
        <p:txBody>
          <a:bodyPr wrap="square">
            <a:spAutoFit/>
          </a:bodyPr>
          <a:lstStyle/>
          <a:p>
            <a:r>
              <a:rPr lang="en-US" sz="4000" b="1" dirty="0">
                <a:latin typeface="+mj-lt"/>
              </a:rPr>
              <a:t>RUTH 3:16</a:t>
            </a:r>
          </a:p>
          <a:p>
            <a:r>
              <a:rPr lang="en-US" sz="4000" i="1" dirty="0">
                <a:latin typeface="+mj-lt"/>
              </a:rPr>
              <a:t>     And when she came to her mother in law, she said, Who art thou, my daughter? And she told her all that the man had done to her.</a:t>
            </a:r>
          </a:p>
        </p:txBody>
      </p:sp>
    </p:spTree>
    <p:extLst>
      <p:ext uri="{BB962C8B-B14F-4D97-AF65-F5344CB8AC3E}">
        <p14:creationId xmlns:p14="http://schemas.microsoft.com/office/powerpoint/2010/main" val="4203360467"/>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09DBFA-7032-2497-E51A-4CABDC443238}"/>
              </a:ext>
            </a:extLst>
          </p:cNvPr>
          <p:cNvSpPr>
            <a:spLocks noGrp="1"/>
          </p:cNvSpPr>
          <p:nvPr>
            <p:ph type="dt" sz="half" idx="10"/>
          </p:nvPr>
        </p:nvSpPr>
        <p:spPr/>
        <p:txBody>
          <a:bodyPr/>
          <a:lstStyle/>
          <a:p>
            <a:r>
              <a:rPr lang="en-US"/>
              <a:t>2-12-2025</a:t>
            </a:r>
          </a:p>
        </p:txBody>
      </p:sp>
      <p:sp>
        <p:nvSpPr>
          <p:cNvPr id="3" name="Footer Placeholder 2">
            <a:extLst>
              <a:ext uri="{FF2B5EF4-FFF2-40B4-BE49-F238E27FC236}">
                <a16:creationId xmlns:a16="http://schemas.microsoft.com/office/drawing/2014/main" id="{8A79897F-5F72-512D-B24A-E7938B090F4A}"/>
              </a:ext>
            </a:extLst>
          </p:cNvPr>
          <p:cNvSpPr>
            <a:spLocks noGrp="1"/>
          </p:cNvSpPr>
          <p:nvPr>
            <p:ph type="ftr" sz="quarter" idx="11"/>
          </p:nvPr>
        </p:nvSpPr>
        <p:spPr/>
        <p:txBody>
          <a:bodyPr/>
          <a:lstStyle/>
          <a:p>
            <a:r>
              <a:rPr lang="en-US"/>
              <a:t>Deciding</a:t>
            </a:r>
          </a:p>
        </p:txBody>
      </p:sp>
      <p:sp>
        <p:nvSpPr>
          <p:cNvPr id="4" name="Slide Number Placeholder 3">
            <a:extLst>
              <a:ext uri="{FF2B5EF4-FFF2-40B4-BE49-F238E27FC236}">
                <a16:creationId xmlns:a16="http://schemas.microsoft.com/office/drawing/2014/main" id="{6282B1A5-56D5-8FFE-D1CD-51E3AF5203E8}"/>
              </a:ext>
            </a:extLst>
          </p:cNvPr>
          <p:cNvSpPr>
            <a:spLocks noGrp="1"/>
          </p:cNvSpPr>
          <p:nvPr>
            <p:ph type="sldNum" sz="quarter" idx="12"/>
          </p:nvPr>
        </p:nvSpPr>
        <p:spPr/>
        <p:txBody>
          <a:bodyPr/>
          <a:lstStyle/>
          <a:p>
            <a:fld id="{5D6017C3-4550-4D73-B369-68D63C9257D3}" type="slidenum">
              <a:rPr lang="en-US" smtClean="0"/>
              <a:pPr/>
              <a:t>43</a:t>
            </a:fld>
            <a:endParaRPr lang="en-US"/>
          </a:p>
        </p:txBody>
      </p:sp>
      <p:sp>
        <p:nvSpPr>
          <p:cNvPr id="6" name="TextBox 5">
            <a:extLst>
              <a:ext uri="{FF2B5EF4-FFF2-40B4-BE49-F238E27FC236}">
                <a16:creationId xmlns:a16="http://schemas.microsoft.com/office/drawing/2014/main" id="{47F1018D-D4E0-DD3E-D3F9-132337C8200E}"/>
              </a:ext>
            </a:extLst>
          </p:cNvPr>
          <p:cNvSpPr txBox="1"/>
          <p:nvPr/>
        </p:nvSpPr>
        <p:spPr>
          <a:xfrm>
            <a:off x="304800" y="228601"/>
            <a:ext cx="11582400" cy="6186309"/>
          </a:xfrm>
          <a:prstGeom prst="rect">
            <a:avLst/>
          </a:prstGeom>
          <a:noFill/>
        </p:spPr>
        <p:txBody>
          <a:bodyPr wrap="square">
            <a:spAutoFit/>
          </a:bodyPr>
          <a:lstStyle/>
          <a:p>
            <a:r>
              <a:rPr lang="en-US" sz="4800" b="1" spc="-150" dirty="0"/>
              <a:t>PERFECT.STRENGTH.BY.PERFECT.WEAKNESS</a:t>
            </a:r>
          </a:p>
          <a:p>
            <a:r>
              <a:rPr lang="en-US" sz="4000" dirty="0"/>
              <a:t>	</a:t>
            </a:r>
            <a:r>
              <a:rPr lang="en-US" sz="4400" dirty="0"/>
              <a:t>379  While you're making your decisions... "</a:t>
            </a:r>
            <a:r>
              <a:rPr lang="en-US" sz="4400" i="1" dirty="0"/>
              <a:t>Why halt ye between two opinions?" </a:t>
            </a:r>
            <a:r>
              <a:rPr lang="en-US" sz="4400" dirty="0"/>
              <a:t>You heard what He said. If God be God, serve Him; if the world be god, just continue on. If the denominational way is right, go on with it; but if the Bible is right, then come to It. Choose you this hour whom ye shall serve. </a:t>
            </a:r>
            <a:endParaRPr lang="en-US" sz="4000" dirty="0"/>
          </a:p>
          <a:p>
            <a:pPr algn="r"/>
            <a:r>
              <a:rPr lang="en-US" sz="4000" dirty="0"/>
              <a:t>61-1119</a:t>
            </a:r>
          </a:p>
        </p:txBody>
      </p:sp>
    </p:spTree>
    <p:extLst>
      <p:ext uri="{BB962C8B-B14F-4D97-AF65-F5344CB8AC3E}">
        <p14:creationId xmlns:p14="http://schemas.microsoft.com/office/powerpoint/2010/main" val="294819790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43314D-6FBE-877B-8006-216385FDCC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820917" y="0"/>
            <a:ext cx="8371083" cy="6858000"/>
          </a:xfrm>
          <a:prstGeom prst="rect">
            <a:avLst/>
          </a:prstGeom>
          <a:ln>
            <a:noFill/>
          </a:ln>
          <a:effectLst>
            <a:softEdge rad="112500"/>
          </a:effectLst>
        </p:spPr>
      </p:pic>
      <p:sp>
        <p:nvSpPr>
          <p:cNvPr id="4" name="Date Placeholder 3">
            <a:extLst>
              <a:ext uri="{FF2B5EF4-FFF2-40B4-BE49-F238E27FC236}">
                <a16:creationId xmlns:a16="http://schemas.microsoft.com/office/drawing/2014/main" id="{BD54E331-04F2-3E5E-D836-3D96F78852C0}"/>
              </a:ext>
            </a:extLst>
          </p:cNvPr>
          <p:cNvSpPr>
            <a:spLocks noGrp="1"/>
          </p:cNvSpPr>
          <p:nvPr>
            <p:ph type="dt" sz="half" idx="10"/>
          </p:nvPr>
        </p:nvSpPr>
        <p:spPr/>
        <p:txBody>
          <a:bodyPr/>
          <a:lstStyle/>
          <a:p>
            <a:r>
              <a:rPr lang="en-US"/>
              <a:t>2-12-2025</a:t>
            </a:r>
          </a:p>
        </p:txBody>
      </p:sp>
      <p:sp>
        <p:nvSpPr>
          <p:cNvPr id="5" name="Footer Placeholder 4">
            <a:extLst>
              <a:ext uri="{FF2B5EF4-FFF2-40B4-BE49-F238E27FC236}">
                <a16:creationId xmlns:a16="http://schemas.microsoft.com/office/drawing/2014/main" id="{CCFAFF81-6466-BC3B-1ACE-DF9F2D827CFA}"/>
              </a:ext>
            </a:extLst>
          </p:cNvPr>
          <p:cNvSpPr>
            <a:spLocks noGrp="1"/>
          </p:cNvSpPr>
          <p:nvPr>
            <p:ph type="ftr" sz="quarter" idx="11"/>
          </p:nvPr>
        </p:nvSpPr>
        <p:spPr/>
        <p:txBody>
          <a:bodyPr/>
          <a:lstStyle/>
          <a:p>
            <a:r>
              <a:rPr lang="en-US"/>
              <a:t>Deciding</a:t>
            </a:r>
            <a:endParaRPr lang="en-US" dirty="0"/>
          </a:p>
        </p:txBody>
      </p:sp>
      <p:sp>
        <p:nvSpPr>
          <p:cNvPr id="6" name="Slide Number Placeholder 5">
            <a:extLst>
              <a:ext uri="{FF2B5EF4-FFF2-40B4-BE49-F238E27FC236}">
                <a16:creationId xmlns:a16="http://schemas.microsoft.com/office/drawing/2014/main" id="{0DADFBB0-DA3D-C7A1-C11F-13464622648E}"/>
              </a:ext>
            </a:extLst>
          </p:cNvPr>
          <p:cNvSpPr>
            <a:spLocks noGrp="1"/>
          </p:cNvSpPr>
          <p:nvPr>
            <p:ph type="sldNum" sz="quarter" idx="12"/>
          </p:nvPr>
        </p:nvSpPr>
        <p:spPr/>
        <p:txBody>
          <a:bodyPr/>
          <a:lstStyle/>
          <a:p>
            <a:fld id="{5D6017C3-4550-4D73-B369-68D63C9257D3}" type="slidenum">
              <a:rPr lang="en-US" smtClean="0"/>
              <a:pPr/>
              <a:t>5</a:t>
            </a:fld>
            <a:endParaRPr lang="en-US"/>
          </a:p>
        </p:txBody>
      </p:sp>
      <p:sp>
        <p:nvSpPr>
          <p:cNvPr id="8" name="TextBox 7">
            <a:extLst>
              <a:ext uri="{FF2B5EF4-FFF2-40B4-BE49-F238E27FC236}">
                <a16:creationId xmlns:a16="http://schemas.microsoft.com/office/drawing/2014/main" id="{BDD823BE-2C83-28E4-A944-9997620A6202}"/>
              </a:ext>
            </a:extLst>
          </p:cNvPr>
          <p:cNvSpPr txBox="1"/>
          <p:nvPr/>
        </p:nvSpPr>
        <p:spPr>
          <a:xfrm>
            <a:off x="152400" y="108487"/>
            <a:ext cx="6477000" cy="6247864"/>
          </a:xfrm>
          <a:prstGeom prst="rect">
            <a:avLst/>
          </a:prstGeom>
          <a:noFill/>
        </p:spPr>
        <p:txBody>
          <a:bodyPr wrap="square">
            <a:spAutoFit/>
          </a:bodyPr>
          <a:lstStyle/>
          <a:p>
            <a:r>
              <a:rPr lang="en-US" sz="4000" b="1" dirty="0">
                <a:latin typeface="Candara" panose="020E0502030303020204" pitchFamily="34" charset="0"/>
              </a:rPr>
              <a:t>Rev. Chap. Five </a:t>
            </a:r>
          </a:p>
          <a:p>
            <a:r>
              <a:rPr lang="en-US" sz="3600" dirty="0">
                <a:latin typeface="Candara" panose="020E0502030303020204" pitchFamily="34" charset="0"/>
              </a:rPr>
              <a:t>    </a:t>
            </a:r>
            <a:r>
              <a:rPr lang="en-US" sz="2800" dirty="0">
                <a:latin typeface="Candara" panose="020E0502030303020204" pitchFamily="34" charset="0"/>
              </a:rPr>
              <a:t>254</a:t>
            </a:r>
            <a:r>
              <a:rPr lang="en-US" sz="3600" dirty="0">
                <a:latin typeface="Candara" panose="020E0502030303020204" pitchFamily="34" charset="0"/>
              </a:rPr>
              <a:t> Ruth, deciding, she had to make a decision - whether she was going to decide to go over there or not. She had to make a decision. Now, that's the way every believer has to do. You've got to leave your old haunts, you've got to leave your old life, you've got to leave the old things of the world.       61-0618  </a:t>
            </a:r>
          </a:p>
        </p:txBody>
      </p:sp>
    </p:spTree>
    <p:extLst>
      <p:ext uri="{BB962C8B-B14F-4D97-AF65-F5344CB8AC3E}">
        <p14:creationId xmlns:p14="http://schemas.microsoft.com/office/powerpoint/2010/main" val="382708564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2-12-2025</a:t>
            </a:r>
          </a:p>
        </p:txBody>
      </p:sp>
      <p:sp>
        <p:nvSpPr>
          <p:cNvPr id="3" name="Footer Placeholder 2"/>
          <p:cNvSpPr>
            <a:spLocks noGrp="1"/>
          </p:cNvSpPr>
          <p:nvPr>
            <p:ph type="ftr" sz="quarter" idx="11"/>
          </p:nvPr>
        </p:nvSpPr>
        <p:spPr/>
        <p:txBody>
          <a:bodyPr/>
          <a:lstStyle/>
          <a:p>
            <a:r>
              <a:rPr lang="en-US"/>
              <a:t>Deciding</a:t>
            </a:r>
          </a:p>
        </p:txBody>
      </p:sp>
      <p:sp>
        <p:nvSpPr>
          <p:cNvPr id="5" name="Rectangle 4"/>
          <p:cNvSpPr/>
          <p:nvPr/>
        </p:nvSpPr>
        <p:spPr>
          <a:xfrm>
            <a:off x="76200" y="25992"/>
            <a:ext cx="12039600" cy="8079135"/>
          </a:xfrm>
          <a:prstGeom prst="rect">
            <a:avLst/>
          </a:prstGeom>
          <a:noFill/>
        </p:spPr>
        <p:txBody>
          <a:bodyPr wrap="square">
            <a:spAutoFit/>
          </a:bodyPr>
          <a:lstStyle/>
          <a:p>
            <a:r>
              <a:rPr lang="en-US" sz="4800" b="1" dirty="0">
                <a:solidFill>
                  <a:srgbClr val="FFFFFF"/>
                </a:solidFill>
                <a:latin typeface="Candara" panose="020E0502030303020204" pitchFamily="34" charset="0"/>
              </a:rPr>
              <a:t>GOD.MAKING.HIS.PROMISE  </a:t>
            </a:r>
          </a:p>
          <a:p>
            <a:r>
              <a:rPr lang="en-US" sz="4000" dirty="0">
                <a:solidFill>
                  <a:srgbClr val="FFFFFF"/>
                </a:solidFill>
                <a:latin typeface="Candara" panose="020E0502030303020204" pitchFamily="34" charset="0"/>
              </a:rPr>
              <a:t>	</a:t>
            </a:r>
            <a:r>
              <a:rPr lang="en-US" sz="3900" dirty="0">
                <a:solidFill>
                  <a:srgbClr val="FFFFFF"/>
                </a:solidFill>
                <a:latin typeface="Candara" panose="020E0502030303020204" pitchFamily="34" charset="0"/>
              </a:rPr>
              <a:t>12  God is the sole Judge of who is Christian and who's not. We can only judge ourselves as we weigh ourself in God’s Word and see </a:t>
            </a:r>
            <a:r>
              <a:rPr lang="en-US" sz="3900" u="sng" dirty="0">
                <a:solidFill>
                  <a:srgbClr val="FFFFFF"/>
                </a:solidFill>
                <a:latin typeface="Candara" panose="020E0502030303020204" pitchFamily="34" charset="0"/>
              </a:rPr>
              <a:t>how our life compares with His requirements</a:t>
            </a:r>
            <a:r>
              <a:rPr lang="en-US" sz="3900" dirty="0">
                <a:solidFill>
                  <a:srgbClr val="FFFFFF"/>
                </a:solidFill>
                <a:latin typeface="Candara" panose="020E0502030303020204" pitchFamily="34" charset="0"/>
              </a:rPr>
              <a:t>… our attitude towards what He has required us to do. But I've noticed how He always keeps His Word to the person. If truly you’ve received Christ, there's nothing can take that away from you. </a:t>
            </a:r>
          </a:p>
          <a:p>
            <a:r>
              <a:rPr lang="en-US" sz="3900" dirty="0">
                <a:solidFill>
                  <a:srgbClr val="FFFFFF"/>
                </a:solidFill>
                <a:latin typeface="Candara" panose="020E0502030303020204" pitchFamily="34" charset="0"/>
              </a:rPr>
              <a:t>	But the only way that we'll know we're saved is when we've met God's conditions. You're never saved by your </a:t>
            </a:r>
            <a:r>
              <a:rPr lang="en-US" sz="3900" u="sng" dirty="0">
                <a:solidFill>
                  <a:srgbClr val="FFFFFF"/>
                </a:solidFill>
                <a:latin typeface="Candara" panose="020E0502030303020204" pitchFamily="34" charset="0"/>
              </a:rPr>
              <a:t>feelings</a:t>
            </a:r>
            <a:r>
              <a:rPr lang="en-US" sz="3900" dirty="0">
                <a:solidFill>
                  <a:srgbClr val="FFFFFF"/>
                </a:solidFill>
                <a:latin typeface="Candara" panose="020E0502030303020204" pitchFamily="34" charset="0"/>
              </a:rPr>
              <a:t>; </a:t>
            </a:r>
            <a:r>
              <a:rPr lang="en-US" sz="3900" u="sng" dirty="0">
                <a:solidFill>
                  <a:srgbClr val="FFFFFF"/>
                </a:solidFill>
                <a:latin typeface="Candara" panose="020E0502030303020204" pitchFamily="34" charset="0"/>
              </a:rPr>
              <a:t>you're saved by your faith</a:t>
            </a:r>
            <a:r>
              <a:rPr lang="en-US" sz="3900" dirty="0">
                <a:solidFill>
                  <a:srgbClr val="FFFFFF"/>
                </a:solidFill>
                <a:latin typeface="Candara" panose="020E0502030303020204" pitchFamily="34" charset="0"/>
              </a:rPr>
              <a:t>. </a:t>
            </a:r>
            <a:r>
              <a:rPr lang="en-US" sz="3200" dirty="0">
                <a:solidFill>
                  <a:srgbClr val="FFFFFF"/>
                </a:solidFill>
                <a:latin typeface="Candara" panose="020E0502030303020204" pitchFamily="34" charset="0"/>
              </a:rPr>
              <a:t>	56-1209</a:t>
            </a:r>
          </a:p>
          <a:p>
            <a:endParaRPr lang="en-US" sz="4000" dirty="0">
              <a:solidFill>
                <a:srgbClr val="FFFFFF"/>
              </a:solidFill>
              <a:latin typeface="Candara" panose="020E0502030303020204" pitchFamily="34" charset="0"/>
            </a:endParaRPr>
          </a:p>
          <a:p>
            <a:r>
              <a:rPr lang="en-US" sz="4000" dirty="0">
                <a:solidFill>
                  <a:srgbClr val="FFFFFF"/>
                </a:solidFill>
                <a:latin typeface="Candara" panose="020E0502030303020204" pitchFamily="34" charset="0"/>
              </a:rPr>
              <a:t>	</a:t>
            </a:r>
            <a:r>
              <a:rPr lang="en-US" sz="3200" b="1" dirty="0">
                <a:solidFill>
                  <a:srgbClr val="FFFF00"/>
                </a:solidFill>
                <a:latin typeface="Candara" panose="020E0502030303020204" pitchFamily="34" charset="0"/>
              </a:rPr>
              <a:t>	</a:t>
            </a:r>
            <a:endParaRPr lang="en-US" sz="3200" dirty="0">
              <a:solidFill>
                <a:srgbClr val="FFFF00"/>
              </a:solidFill>
              <a:latin typeface="Candara" panose="020E0502030303020204" pitchFamily="34" charset="0"/>
            </a:endParaRPr>
          </a:p>
        </p:txBody>
      </p:sp>
      <p:sp>
        <p:nvSpPr>
          <p:cNvPr id="4" name="Slide Number Placeholder 3">
            <a:extLst>
              <a:ext uri="{FF2B5EF4-FFF2-40B4-BE49-F238E27FC236}">
                <a16:creationId xmlns:a16="http://schemas.microsoft.com/office/drawing/2014/main" id="{3AF8976C-20A7-4CFD-8A5E-472931BC272F}"/>
              </a:ext>
            </a:extLst>
          </p:cNvPr>
          <p:cNvSpPr>
            <a:spLocks noGrp="1"/>
          </p:cNvSpPr>
          <p:nvPr>
            <p:ph type="sldNum" sz="quarter" idx="12"/>
          </p:nvPr>
        </p:nvSpPr>
        <p:spPr/>
        <p:txBody>
          <a:bodyPr/>
          <a:lstStyle/>
          <a:p>
            <a:fld id="{5D6017C3-4550-4D73-B369-68D63C9257D3}" type="slidenum">
              <a:rPr lang="en-US" smtClean="0"/>
              <a:pPr/>
              <a:t>6</a:t>
            </a:fld>
            <a:endParaRPr lang="en-US" dirty="0"/>
          </a:p>
        </p:txBody>
      </p:sp>
    </p:spTree>
    <p:extLst>
      <p:ext uri="{BB962C8B-B14F-4D97-AF65-F5344CB8AC3E}">
        <p14:creationId xmlns:p14="http://schemas.microsoft.com/office/powerpoint/2010/main" val="420474973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2-12-2025</a:t>
            </a:r>
          </a:p>
        </p:txBody>
      </p:sp>
      <p:sp>
        <p:nvSpPr>
          <p:cNvPr id="3" name="Footer Placeholder 2"/>
          <p:cNvSpPr>
            <a:spLocks noGrp="1"/>
          </p:cNvSpPr>
          <p:nvPr>
            <p:ph type="ftr" sz="quarter" idx="11"/>
          </p:nvPr>
        </p:nvSpPr>
        <p:spPr/>
        <p:txBody>
          <a:bodyPr/>
          <a:lstStyle/>
          <a:p>
            <a:r>
              <a:rPr lang="en-US"/>
              <a:t>Deciding</a:t>
            </a:r>
          </a:p>
        </p:txBody>
      </p:sp>
      <p:sp>
        <p:nvSpPr>
          <p:cNvPr id="66561" name="Rectangle 1"/>
          <p:cNvSpPr>
            <a:spLocks noChangeArrowheads="1"/>
          </p:cNvSpPr>
          <p:nvPr/>
        </p:nvSpPr>
        <p:spPr bwMode="auto">
          <a:xfrm>
            <a:off x="152400" y="0"/>
            <a:ext cx="120396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4800" i="1" spc="-150" dirty="0">
                <a:solidFill>
                  <a:srgbClr val="FFFF00"/>
                </a:solidFill>
                <a:latin typeface="Candara" panose="020E0502030303020204" pitchFamily="34" charset="0"/>
                <a:ea typeface="Calibri" pitchFamily="34" charset="0"/>
                <a:cs typeface="Arial" pitchFamily="34" charset="0"/>
              </a:rPr>
              <a:t>What Can I Do To Earn “Acceptance” In His Sight? </a:t>
            </a:r>
            <a:endParaRPr lang="en-US" sz="3200" i="1" spc="-150" dirty="0">
              <a:solidFill>
                <a:srgbClr val="FFFF00"/>
              </a:solidFill>
              <a:latin typeface="Candara" panose="020E0502030303020204" pitchFamily="34" charset="0"/>
              <a:cs typeface="Arial" pitchFamily="34" charset="0"/>
            </a:endParaRPr>
          </a:p>
          <a:p>
            <a:pPr eaLnBrk="0" fontAlgn="base" hangingPunct="0">
              <a:spcBef>
                <a:spcPct val="0"/>
              </a:spcBef>
              <a:spcAft>
                <a:spcPct val="0"/>
              </a:spcAft>
            </a:pPr>
            <a:endParaRPr lang="en-US" sz="4000" dirty="0">
              <a:latin typeface="Candara" panose="020E0502030303020204" pitchFamily="34" charset="0"/>
              <a:ea typeface="Calibri" pitchFamily="34" charset="0"/>
              <a:cs typeface="Times New Roman" pitchFamily="18" charset="0"/>
            </a:endParaRPr>
          </a:p>
        </p:txBody>
      </p:sp>
      <p:sp>
        <p:nvSpPr>
          <p:cNvPr id="4" name="Rectangle 3"/>
          <p:cNvSpPr/>
          <p:nvPr/>
        </p:nvSpPr>
        <p:spPr>
          <a:xfrm>
            <a:off x="228600" y="730811"/>
            <a:ext cx="11811000" cy="5940088"/>
          </a:xfrm>
          <a:prstGeom prst="rect">
            <a:avLst/>
          </a:prstGeom>
        </p:spPr>
        <p:txBody>
          <a:bodyPr wrap="square">
            <a:spAutoFit/>
          </a:bodyPr>
          <a:lstStyle/>
          <a:p>
            <a:pPr lvl="0" fontAlgn="base">
              <a:spcBef>
                <a:spcPct val="0"/>
              </a:spcBef>
              <a:spcAft>
                <a:spcPct val="0"/>
              </a:spcAft>
            </a:pPr>
            <a:r>
              <a:rPr lang="en-US" sz="4800" b="1" dirty="0">
                <a:latin typeface="Candara" panose="020E0502030303020204" pitchFamily="34" charset="0"/>
                <a:ea typeface="Calibri" pitchFamily="34" charset="0"/>
                <a:cs typeface="Times New Roman" pitchFamily="18" charset="0"/>
              </a:rPr>
              <a:t>EPHESIANS 2:4-9</a:t>
            </a:r>
            <a:endParaRPr lang="en-US" sz="4800" dirty="0">
              <a:latin typeface="Arial" pitchFamily="34" charset="0"/>
            </a:endParaRPr>
          </a:p>
          <a:p>
            <a:pPr lvl="0" eaLnBrk="0" fontAlgn="base" hangingPunct="0">
              <a:spcBef>
                <a:spcPct val="0"/>
              </a:spcBef>
              <a:spcAft>
                <a:spcPct val="0"/>
              </a:spcAft>
            </a:pPr>
            <a:r>
              <a:rPr lang="en-US" sz="4000" i="1" dirty="0">
                <a:latin typeface="Candara" panose="020E0502030303020204" pitchFamily="34" charset="0"/>
                <a:ea typeface="Calibri" pitchFamily="34" charset="0"/>
                <a:cs typeface="Times New Roman" pitchFamily="18" charset="0"/>
              </a:rPr>
              <a:t>     	  But God, who is rich in </a:t>
            </a:r>
            <a:r>
              <a:rPr lang="en-US" sz="4000" b="1" i="1" dirty="0">
                <a:latin typeface="Candara" panose="020E0502030303020204" pitchFamily="34" charset="0"/>
                <a:ea typeface="Calibri" pitchFamily="34" charset="0"/>
                <a:cs typeface="Times New Roman" pitchFamily="18" charset="0"/>
              </a:rPr>
              <a:t>mercy</a:t>
            </a:r>
            <a:r>
              <a:rPr lang="en-US" sz="4000" i="1" dirty="0">
                <a:latin typeface="Candara" panose="020E0502030303020204" pitchFamily="34" charset="0"/>
                <a:ea typeface="Calibri" pitchFamily="34" charset="0"/>
                <a:cs typeface="Times New Roman" pitchFamily="18" charset="0"/>
              </a:rPr>
              <a:t>, for his great </a:t>
            </a:r>
            <a:r>
              <a:rPr lang="en-US" sz="4000" b="1" i="1" dirty="0">
                <a:latin typeface="Candara" panose="020E0502030303020204" pitchFamily="34" charset="0"/>
                <a:ea typeface="Calibri" pitchFamily="34" charset="0"/>
                <a:cs typeface="Times New Roman" pitchFamily="18" charset="0"/>
              </a:rPr>
              <a:t>love </a:t>
            </a:r>
            <a:r>
              <a:rPr lang="en-US" sz="4000" i="1" dirty="0">
                <a:latin typeface="Candara" panose="020E0502030303020204" pitchFamily="34" charset="0"/>
                <a:ea typeface="Calibri" pitchFamily="34" charset="0"/>
                <a:cs typeface="Times New Roman" pitchFamily="18" charset="0"/>
              </a:rPr>
              <a:t>wherewith he loved us, 5 Even when we were dead in sins, hath quickened us together with Christ, (by </a:t>
            </a:r>
            <a:r>
              <a:rPr lang="en-US" sz="4000" b="1" i="1" dirty="0">
                <a:latin typeface="Candara" panose="020E0502030303020204" pitchFamily="34" charset="0"/>
                <a:ea typeface="Calibri" pitchFamily="34" charset="0"/>
                <a:cs typeface="Times New Roman" pitchFamily="18" charset="0"/>
              </a:rPr>
              <a:t>grace</a:t>
            </a:r>
            <a:r>
              <a:rPr lang="en-US" sz="4000" i="1" dirty="0">
                <a:latin typeface="Candara" panose="020E0502030303020204" pitchFamily="34" charset="0"/>
                <a:ea typeface="Calibri" pitchFamily="34" charset="0"/>
                <a:cs typeface="Times New Roman" pitchFamily="18" charset="0"/>
              </a:rPr>
              <a:t> ye are saved;) 6 And hath raised us up together, and made us sit together in heavenly places in Christ Jesus</a:t>
            </a:r>
            <a:r>
              <a:rPr lang="en-US" sz="4000" i="1" dirty="0">
                <a:latin typeface="Calibri"/>
                <a:ea typeface="Calibri" pitchFamily="34" charset="0"/>
                <a:cs typeface="Times New Roman" pitchFamily="18" charset="0"/>
              </a:rPr>
              <a:t>…</a:t>
            </a:r>
            <a:r>
              <a:rPr lang="en-US" sz="4000" i="1" dirty="0">
                <a:latin typeface="Candara" panose="020E0502030303020204" pitchFamily="34" charset="0"/>
                <a:ea typeface="Calibri" pitchFamily="34" charset="0"/>
                <a:cs typeface="Times New Roman" pitchFamily="18" charset="0"/>
              </a:rPr>
              <a:t> 	8 </a:t>
            </a:r>
            <a:r>
              <a:rPr lang="en-US" sz="4000" i="1" u="sng" dirty="0">
                <a:latin typeface="Candara" panose="020E0502030303020204" pitchFamily="34" charset="0"/>
                <a:ea typeface="Calibri" pitchFamily="34" charset="0"/>
                <a:cs typeface="Times New Roman" pitchFamily="18" charset="0"/>
              </a:rPr>
              <a:t>For by grace are ye saved through faith</a:t>
            </a:r>
            <a:r>
              <a:rPr lang="en-US" sz="4000" i="1" dirty="0">
                <a:latin typeface="Candara" panose="020E0502030303020204" pitchFamily="34" charset="0"/>
                <a:ea typeface="Calibri" pitchFamily="34" charset="0"/>
                <a:cs typeface="Times New Roman" pitchFamily="18" charset="0"/>
              </a:rPr>
              <a:t>; and that not of yourselves: it is the gift of God: 9 Not of works, lest any man should boast. </a:t>
            </a:r>
            <a:endParaRPr lang="en-US" sz="4000" dirty="0">
              <a:latin typeface="Arial" pitchFamily="34" charset="0"/>
            </a:endParaRPr>
          </a:p>
        </p:txBody>
      </p:sp>
      <p:sp>
        <p:nvSpPr>
          <p:cNvPr id="5" name="Slide Number Placeholder 4">
            <a:extLst>
              <a:ext uri="{FF2B5EF4-FFF2-40B4-BE49-F238E27FC236}">
                <a16:creationId xmlns:a16="http://schemas.microsoft.com/office/drawing/2014/main" id="{EC2C80A0-7BEB-46F7-8842-5D2036E3225A}"/>
              </a:ext>
            </a:extLst>
          </p:cNvPr>
          <p:cNvSpPr>
            <a:spLocks noGrp="1"/>
          </p:cNvSpPr>
          <p:nvPr>
            <p:ph type="sldNum" sz="quarter" idx="12"/>
          </p:nvPr>
        </p:nvSpPr>
        <p:spPr/>
        <p:txBody>
          <a:bodyPr/>
          <a:lstStyle/>
          <a:p>
            <a:fld id="{5D6017C3-4550-4D73-B369-68D63C9257D3}" type="slidenum">
              <a:rPr lang="en-US" smtClean="0"/>
              <a:pPr/>
              <a:t>7</a:t>
            </a:fld>
            <a:endParaRPr lang="en-US"/>
          </a:p>
        </p:txBody>
      </p:sp>
    </p:spTree>
    <p:extLst>
      <p:ext uri="{BB962C8B-B14F-4D97-AF65-F5344CB8AC3E}">
        <p14:creationId xmlns:p14="http://schemas.microsoft.com/office/powerpoint/2010/main" val="91042523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73083-9CD8-065C-E244-58BE5175A17E}"/>
            </a:ext>
          </a:extLst>
        </p:cNvPr>
        <p:cNvGrpSpPr/>
        <p:nvPr/>
      </p:nvGrpSpPr>
      <p:grpSpPr>
        <a:xfrm>
          <a:off x="0" y="0"/>
          <a:ext cx="0" cy="0"/>
          <a:chOff x="0" y="0"/>
          <a:chExt cx="0" cy="0"/>
        </a:xfrm>
      </p:grpSpPr>
      <p:sp>
        <p:nvSpPr>
          <p:cNvPr id="2049" name="Rectangle 1">
            <a:extLst>
              <a:ext uri="{FF2B5EF4-FFF2-40B4-BE49-F238E27FC236}">
                <a16:creationId xmlns:a16="http://schemas.microsoft.com/office/drawing/2014/main" id="{AC51FAFD-EBAF-CD61-2D1E-191B9A439572}"/>
              </a:ext>
            </a:extLst>
          </p:cNvPr>
          <p:cNvSpPr>
            <a:spLocks noChangeArrowheads="1"/>
          </p:cNvSpPr>
          <p:nvPr/>
        </p:nvSpPr>
        <p:spPr bwMode="auto">
          <a:xfrm>
            <a:off x="76200" y="-152400"/>
            <a:ext cx="120396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4800" b="1" dirty="0">
                <a:latin typeface="Candara" panose="020E0502030303020204" pitchFamily="34" charset="0"/>
                <a:ea typeface="Calibri" pitchFamily="34" charset="0"/>
                <a:cs typeface="Times New Roman" pitchFamily="18" charset="0"/>
              </a:rPr>
              <a:t>LAW.HAVING.A.SHADOW</a:t>
            </a:r>
            <a:endParaRPr lang="en-US" sz="3200" dirty="0">
              <a:latin typeface="Arial" pitchFamily="34" charset="0"/>
            </a:endParaRPr>
          </a:p>
          <a:p>
            <a:pPr eaLnBrk="0" fontAlgn="base" hangingPunct="0">
              <a:spcBef>
                <a:spcPct val="0"/>
              </a:spcBef>
              <a:spcAft>
                <a:spcPct val="0"/>
              </a:spcAft>
            </a:pPr>
            <a:r>
              <a:rPr lang="en-US" sz="4000" b="1" dirty="0">
                <a:latin typeface="Candara" panose="020E0502030303020204" pitchFamily="34" charset="0"/>
                <a:ea typeface="Calibri" pitchFamily="34" charset="0"/>
                <a:cs typeface="Times New Roman" pitchFamily="18" charset="0"/>
              </a:rPr>
              <a:t>	</a:t>
            </a:r>
            <a:r>
              <a:rPr lang="en-US" sz="4000" dirty="0">
                <a:latin typeface="Candara" panose="020E0502030303020204" pitchFamily="34" charset="0"/>
                <a:ea typeface="Calibri" pitchFamily="34" charset="0"/>
                <a:cs typeface="Times New Roman" pitchFamily="18" charset="0"/>
              </a:rPr>
              <a:t>30  In the Old Testament the believer, maybe committed adultery, told a lie, he came with a lamb… The first thing, the lamb must be perfect… without a blemish for the sin offering. A lot of people think, "</a:t>
            </a:r>
            <a:r>
              <a:rPr lang="en-US" sz="4000" i="1" dirty="0">
                <a:latin typeface="Candara" panose="020E0502030303020204" pitchFamily="34" charset="0"/>
                <a:ea typeface="Calibri" pitchFamily="34" charset="0"/>
                <a:cs typeface="Times New Roman" pitchFamily="18" charset="0"/>
              </a:rPr>
              <a:t>Well, I could be a Christian if I'd just could quit this. If I could just be a better man… a better woman."</a:t>
            </a:r>
            <a:r>
              <a:rPr lang="en-US" sz="4000" b="1" i="1" dirty="0">
                <a:latin typeface="Candara" panose="020E0502030303020204" pitchFamily="34" charset="0"/>
                <a:ea typeface="Calibri" pitchFamily="34" charset="0"/>
                <a:cs typeface="Times New Roman" pitchFamily="18" charset="0"/>
              </a:rPr>
              <a:t> </a:t>
            </a:r>
            <a:r>
              <a:rPr lang="en-US" sz="4000" b="1" dirty="0">
                <a:solidFill>
                  <a:srgbClr val="FFFF00"/>
                </a:solidFill>
                <a:latin typeface="Candara" panose="020E0502030303020204" pitchFamily="34" charset="0"/>
                <a:ea typeface="Calibri" pitchFamily="34" charset="0"/>
                <a:cs typeface="Times New Roman" pitchFamily="18" charset="0"/>
              </a:rPr>
              <a:t>	</a:t>
            </a:r>
            <a:endParaRPr lang="en-US" sz="4000" dirty="0">
              <a:solidFill>
                <a:srgbClr val="FFFF00"/>
              </a:solidFill>
              <a:latin typeface="Candara" panose="020E0502030303020204" pitchFamily="34" charset="0"/>
              <a:ea typeface="Calibri" pitchFamily="34" charset="0"/>
              <a:cs typeface="Times New Roman" pitchFamily="18" charset="0"/>
            </a:endParaRPr>
          </a:p>
          <a:p>
            <a:pPr eaLnBrk="0" fontAlgn="base" hangingPunct="0">
              <a:spcBef>
                <a:spcPct val="0"/>
              </a:spcBef>
              <a:spcAft>
                <a:spcPct val="0"/>
              </a:spcAft>
            </a:pPr>
            <a:r>
              <a:rPr lang="en-US" sz="4000" dirty="0">
                <a:latin typeface="Candara" panose="020E0502030303020204" pitchFamily="34" charset="0"/>
                <a:ea typeface="Calibri" pitchFamily="34" charset="0"/>
                <a:cs typeface="Times New Roman" pitchFamily="18" charset="0"/>
              </a:rPr>
              <a:t>	You'll never be better in that estate. You can never get better until something comes in you to make you better, and then you're </a:t>
            </a:r>
            <a:r>
              <a:rPr lang="en-US" sz="4000" dirty="0" err="1">
                <a:latin typeface="Candara" panose="020E0502030303020204" pitchFamily="34" charset="0"/>
                <a:ea typeface="Calibri" pitchFamily="34" charset="0"/>
                <a:cs typeface="Times New Roman" pitchFamily="18" charset="0"/>
              </a:rPr>
              <a:t>borned</a:t>
            </a:r>
            <a:r>
              <a:rPr lang="en-US" sz="4000" dirty="0">
                <a:latin typeface="Candara" panose="020E0502030303020204" pitchFamily="34" charset="0"/>
                <a:ea typeface="Calibri" pitchFamily="34" charset="0"/>
                <a:cs typeface="Times New Roman" pitchFamily="18" charset="0"/>
              </a:rPr>
              <a:t> again. You can't do it.</a:t>
            </a:r>
            <a:endParaRPr lang="en-US" sz="2800" dirty="0">
              <a:latin typeface="Candara" panose="020E0502030303020204" pitchFamily="34" charset="0"/>
              <a:ea typeface="Calibri" pitchFamily="34" charset="0"/>
              <a:cs typeface="Times New Roman" pitchFamily="18" charset="0"/>
            </a:endParaRPr>
          </a:p>
          <a:p>
            <a:pPr lvl="0" algn="r" eaLnBrk="0" fontAlgn="base" hangingPunct="0">
              <a:spcBef>
                <a:spcPct val="0"/>
              </a:spcBef>
              <a:spcAft>
                <a:spcPct val="0"/>
              </a:spcAft>
            </a:pPr>
            <a:r>
              <a:rPr lang="en-US" sz="2800" dirty="0">
                <a:latin typeface="Candara" panose="020E0502030303020204" pitchFamily="34" charset="0"/>
                <a:ea typeface="Calibri" pitchFamily="34" charset="0"/>
                <a:cs typeface="Times New Roman" pitchFamily="18" charset="0"/>
              </a:rPr>
              <a:t>54-1203</a:t>
            </a:r>
            <a:endParaRPr lang="en-US" sz="2800" dirty="0">
              <a:latin typeface="Arial" pitchFamily="34" charset="0"/>
            </a:endParaRPr>
          </a:p>
        </p:txBody>
      </p:sp>
      <p:sp>
        <p:nvSpPr>
          <p:cNvPr id="3" name="Date Placeholder 2">
            <a:extLst>
              <a:ext uri="{FF2B5EF4-FFF2-40B4-BE49-F238E27FC236}">
                <a16:creationId xmlns:a16="http://schemas.microsoft.com/office/drawing/2014/main" id="{9296DE48-2289-2258-2FD9-F515248B1C19}"/>
              </a:ext>
            </a:extLst>
          </p:cNvPr>
          <p:cNvSpPr>
            <a:spLocks noGrp="1"/>
          </p:cNvSpPr>
          <p:nvPr>
            <p:ph type="dt" sz="half" idx="10"/>
          </p:nvPr>
        </p:nvSpPr>
        <p:spPr/>
        <p:txBody>
          <a:bodyPr/>
          <a:lstStyle/>
          <a:p>
            <a:r>
              <a:rPr lang="en-US"/>
              <a:t>2-12-2025</a:t>
            </a:r>
          </a:p>
        </p:txBody>
      </p:sp>
      <p:sp>
        <p:nvSpPr>
          <p:cNvPr id="4" name="Slide Number Placeholder 3">
            <a:extLst>
              <a:ext uri="{FF2B5EF4-FFF2-40B4-BE49-F238E27FC236}">
                <a16:creationId xmlns:a16="http://schemas.microsoft.com/office/drawing/2014/main" id="{4A282DC0-2CB3-66ED-F74F-4B1417A372F3}"/>
              </a:ext>
            </a:extLst>
          </p:cNvPr>
          <p:cNvSpPr>
            <a:spLocks noGrp="1"/>
          </p:cNvSpPr>
          <p:nvPr>
            <p:ph type="sldNum" sz="quarter" idx="12"/>
          </p:nvPr>
        </p:nvSpPr>
        <p:spPr/>
        <p:txBody>
          <a:bodyPr/>
          <a:lstStyle/>
          <a:p>
            <a:fld id="{2EEEBE0C-1283-4468-8F83-D642339BC5F2}" type="slidenum">
              <a:rPr lang="en-US" smtClean="0"/>
              <a:pPr/>
              <a:t>8</a:t>
            </a:fld>
            <a:endParaRPr lang="en-US"/>
          </a:p>
        </p:txBody>
      </p:sp>
      <p:sp>
        <p:nvSpPr>
          <p:cNvPr id="5" name="Footer Placeholder 4">
            <a:extLst>
              <a:ext uri="{FF2B5EF4-FFF2-40B4-BE49-F238E27FC236}">
                <a16:creationId xmlns:a16="http://schemas.microsoft.com/office/drawing/2014/main" id="{55DBCC0D-CA1E-048E-3B3E-22F845E5EBE3}"/>
              </a:ext>
            </a:extLst>
          </p:cNvPr>
          <p:cNvSpPr>
            <a:spLocks noGrp="1"/>
          </p:cNvSpPr>
          <p:nvPr>
            <p:ph type="ftr" sz="quarter" idx="11"/>
          </p:nvPr>
        </p:nvSpPr>
        <p:spPr/>
        <p:txBody>
          <a:bodyPr/>
          <a:lstStyle/>
          <a:p>
            <a:r>
              <a:rPr lang="en-US"/>
              <a:t>Deciding</a:t>
            </a:r>
          </a:p>
        </p:txBody>
      </p:sp>
    </p:spTree>
    <p:extLst>
      <p:ext uri="{BB962C8B-B14F-4D97-AF65-F5344CB8AC3E}">
        <p14:creationId xmlns:p14="http://schemas.microsoft.com/office/powerpoint/2010/main" val="4606378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09D39-B6CE-0DC9-A4AF-D3D1645FC519}"/>
            </a:ext>
          </a:extLst>
        </p:cNvPr>
        <p:cNvGrpSpPr/>
        <p:nvPr/>
      </p:nvGrpSpPr>
      <p:grpSpPr>
        <a:xfrm>
          <a:off x="0" y="0"/>
          <a:ext cx="0" cy="0"/>
          <a:chOff x="0" y="0"/>
          <a:chExt cx="0" cy="0"/>
        </a:xfrm>
      </p:grpSpPr>
      <p:sp>
        <p:nvSpPr>
          <p:cNvPr id="4" name="Flowchart: Punched Tape 3">
            <a:extLst>
              <a:ext uri="{FF2B5EF4-FFF2-40B4-BE49-F238E27FC236}">
                <a16:creationId xmlns:a16="http://schemas.microsoft.com/office/drawing/2014/main" id="{188A408B-02F2-8B40-1B99-96EBF7EBC30F}"/>
              </a:ext>
            </a:extLst>
          </p:cNvPr>
          <p:cNvSpPr/>
          <p:nvPr/>
        </p:nvSpPr>
        <p:spPr>
          <a:xfrm>
            <a:off x="1828800" y="2276335"/>
            <a:ext cx="8533606" cy="983856"/>
          </a:xfrm>
          <a:prstGeom prst="flowChartPunchedTap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andara" panose="020E0502030303020204" pitchFamily="34" charset="0"/>
              </a:rPr>
              <a:t>God’s Righteous Requirement</a:t>
            </a:r>
          </a:p>
        </p:txBody>
      </p:sp>
      <p:sp>
        <p:nvSpPr>
          <p:cNvPr id="6" name="TextBox 5">
            <a:extLst>
              <a:ext uri="{FF2B5EF4-FFF2-40B4-BE49-F238E27FC236}">
                <a16:creationId xmlns:a16="http://schemas.microsoft.com/office/drawing/2014/main" id="{81F47A01-D654-D774-0151-E508A3CC3896}"/>
              </a:ext>
            </a:extLst>
          </p:cNvPr>
          <p:cNvSpPr txBox="1"/>
          <p:nvPr/>
        </p:nvSpPr>
        <p:spPr>
          <a:xfrm>
            <a:off x="3747458" y="4214475"/>
            <a:ext cx="1903085" cy="830997"/>
          </a:xfrm>
          <a:prstGeom prst="rect">
            <a:avLst/>
          </a:prstGeom>
          <a:noFill/>
        </p:spPr>
        <p:txBody>
          <a:bodyPr wrap="none" rtlCol="0">
            <a:spAutoFit/>
          </a:bodyPr>
          <a:lstStyle/>
          <a:p>
            <a:r>
              <a:rPr lang="en-US" sz="4800" dirty="0">
                <a:latin typeface="Candara" panose="020E0502030303020204" pitchFamily="34" charset="0"/>
              </a:rPr>
              <a:t>Sinner</a:t>
            </a:r>
          </a:p>
        </p:txBody>
      </p:sp>
      <p:cxnSp>
        <p:nvCxnSpPr>
          <p:cNvPr id="9" name="Straight Arrow Connector 8">
            <a:extLst>
              <a:ext uri="{FF2B5EF4-FFF2-40B4-BE49-F238E27FC236}">
                <a16:creationId xmlns:a16="http://schemas.microsoft.com/office/drawing/2014/main" id="{95D19D9F-DD12-8C2C-D558-A9B567F95268}"/>
              </a:ext>
            </a:extLst>
          </p:cNvPr>
          <p:cNvCxnSpPr>
            <a:cxnSpLocks/>
          </p:cNvCxnSpPr>
          <p:nvPr/>
        </p:nvCxnSpPr>
        <p:spPr>
          <a:xfrm flipV="1">
            <a:off x="5943600" y="3352800"/>
            <a:ext cx="0" cy="3352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01F9CC3-B34D-4CE1-5A5A-F8ACC158F281}"/>
              </a:ext>
            </a:extLst>
          </p:cNvPr>
          <p:cNvSpPr txBox="1"/>
          <p:nvPr/>
        </p:nvSpPr>
        <p:spPr>
          <a:xfrm>
            <a:off x="6705600" y="312886"/>
            <a:ext cx="5257800" cy="1815882"/>
          </a:xfrm>
          <a:prstGeom prst="rect">
            <a:avLst/>
          </a:prstGeom>
          <a:noFill/>
        </p:spPr>
        <p:txBody>
          <a:bodyPr wrap="square" rtlCol="0">
            <a:spAutoFit/>
          </a:bodyPr>
          <a:lstStyle/>
          <a:p>
            <a:r>
              <a:rPr lang="en-US" sz="3200" i="1" dirty="0">
                <a:latin typeface="Candara" panose="020E0502030303020204" pitchFamily="34" charset="0"/>
              </a:rPr>
              <a:t>As it is written, There is none righteous, no, not one:</a:t>
            </a:r>
          </a:p>
          <a:p>
            <a:pPr algn="r"/>
            <a:r>
              <a:rPr lang="en-US" sz="2400" dirty="0">
                <a:latin typeface="Candara" panose="020E0502030303020204" pitchFamily="34" charset="0"/>
              </a:rPr>
              <a:t>Romans  3:10</a:t>
            </a:r>
          </a:p>
          <a:p>
            <a:endParaRPr lang="en-US" sz="2400" dirty="0">
              <a:latin typeface="Candara" panose="020E0502030303020204" pitchFamily="34" charset="0"/>
            </a:endParaRPr>
          </a:p>
        </p:txBody>
      </p:sp>
      <p:sp>
        <p:nvSpPr>
          <p:cNvPr id="7" name="Date Placeholder 6">
            <a:extLst>
              <a:ext uri="{FF2B5EF4-FFF2-40B4-BE49-F238E27FC236}">
                <a16:creationId xmlns:a16="http://schemas.microsoft.com/office/drawing/2014/main" id="{CB22C4E0-D087-29D4-2FC8-48DF37E469A9}"/>
              </a:ext>
            </a:extLst>
          </p:cNvPr>
          <p:cNvSpPr>
            <a:spLocks noGrp="1"/>
          </p:cNvSpPr>
          <p:nvPr>
            <p:ph type="dt" sz="half" idx="10"/>
          </p:nvPr>
        </p:nvSpPr>
        <p:spPr/>
        <p:txBody>
          <a:bodyPr/>
          <a:lstStyle/>
          <a:p>
            <a:r>
              <a:rPr lang="en-US"/>
              <a:t>2-12-2025</a:t>
            </a:r>
          </a:p>
        </p:txBody>
      </p:sp>
      <p:sp>
        <p:nvSpPr>
          <p:cNvPr id="10" name="Slide Number Placeholder 9">
            <a:extLst>
              <a:ext uri="{FF2B5EF4-FFF2-40B4-BE49-F238E27FC236}">
                <a16:creationId xmlns:a16="http://schemas.microsoft.com/office/drawing/2014/main" id="{C3B1A72D-A7CC-85D2-D2E1-ED87DF522DE6}"/>
              </a:ext>
            </a:extLst>
          </p:cNvPr>
          <p:cNvSpPr>
            <a:spLocks noGrp="1"/>
          </p:cNvSpPr>
          <p:nvPr>
            <p:ph type="sldNum" sz="quarter" idx="12"/>
          </p:nvPr>
        </p:nvSpPr>
        <p:spPr/>
        <p:txBody>
          <a:bodyPr/>
          <a:lstStyle/>
          <a:p>
            <a:fld id="{2EEEBE0C-1283-4468-8F83-D642339BC5F2}" type="slidenum">
              <a:rPr lang="en-US" smtClean="0"/>
              <a:pPr/>
              <a:t>9</a:t>
            </a:fld>
            <a:endParaRPr lang="en-US"/>
          </a:p>
        </p:txBody>
      </p:sp>
      <p:sp>
        <p:nvSpPr>
          <p:cNvPr id="11" name="Footer Placeholder 10">
            <a:extLst>
              <a:ext uri="{FF2B5EF4-FFF2-40B4-BE49-F238E27FC236}">
                <a16:creationId xmlns:a16="http://schemas.microsoft.com/office/drawing/2014/main" id="{CEBCF3E4-BF43-3005-4316-E4A2E5A1A316}"/>
              </a:ext>
            </a:extLst>
          </p:cNvPr>
          <p:cNvSpPr>
            <a:spLocks noGrp="1"/>
          </p:cNvSpPr>
          <p:nvPr>
            <p:ph type="ftr" sz="quarter" idx="11"/>
          </p:nvPr>
        </p:nvSpPr>
        <p:spPr/>
        <p:txBody>
          <a:bodyPr/>
          <a:lstStyle/>
          <a:p>
            <a:r>
              <a:rPr lang="en-US"/>
              <a:t>Deciding</a:t>
            </a:r>
          </a:p>
        </p:txBody>
      </p:sp>
    </p:spTree>
    <p:extLst>
      <p:ext uri="{BB962C8B-B14F-4D97-AF65-F5344CB8AC3E}">
        <p14:creationId xmlns:p14="http://schemas.microsoft.com/office/powerpoint/2010/main" val="331069583"/>
      </p:ext>
    </p:extLst>
  </p:cSld>
  <p:clrMapOvr>
    <a:masterClrMapping/>
  </p:clrMapOvr>
  <p:transition spd="slow">
    <p:wipe/>
  </p:transition>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8156</TotalTime>
  <Words>3702</Words>
  <Application>Microsoft Office PowerPoint</Application>
  <PresentationFormat>Widescreen</PresentationFormat>
  <Paragraphs>254</Paragraphs>
  <Slides>43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Arial Black</vt:lpstr>
      <vt:lpstr>Calibri</vt:lpstr>
      <vt:lpstr>Candara</vt:lpstr>
      <vt:lpstr>Helvetica Neue</vt:lpstr>
      <vt:lpstr>Black</vt:lpstr>
      <vt:lpstr>Deciding</vt:lpstr>
      <vt:lpstr>Lost</vt:lpstr>
      <vt:lpstr>Saved…</vt:lpstr>
      <vt:lpstr>Deciding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Ruth Deciding</vt:lpstr>
      <vt:lpstr>Grace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Grace</dc:title>
  <dc:creator>Barry Coffey</dc:creator>
  <cp:lastModifiedBy>Barry Coffey</cp:lastModifiedBy>
  <cp:revision>253</cp:revision>
  <dcterms:created xsi:type="dcterms:W3CDTF">2010-10-01T23:57:34Z</dcterms:created>
  <dcterms:modified xsi:type="dcterms:W3CDTF">2025-02-13T00:13:35Z</dcterms:modified>
</cp:coreProperties>
</file>