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758" r:id="rId5"/>
    <p:sldId id="321" r:id="rId6"/>
    <p:sldId id="782" r:id="rId7"/>
    <p:sldId id="786" r:id="rId8"/>
    <p:sldId id="785" r:id="rId9"/>
    <p:sldId id="323" r:id="rId10"/>
    <p:sldId id="324" r:id="rId11"/>
    <p:sldId id="765" r:id="rId12"/>
    <p:sldId id="776" r:id="rId13"/>
    <p:sldId id="449" r:id="rId14"/>
    <p:sldId id="777" r:id="rId15"/>
    <p:sldId id="778" r:id="rId16"/>
    <p:sldId id="781" r:id="rId17"/>
    <p:sldId id="446" r:id="rId18"/>
    <p:sldId id="309" r:id="rId19"/>
    <p:sldId id="448" r:id="rId20"/>
    <p:sldId id="289" r:id="rId21"/>
    <p:sldId id="273" r:id="rId22"/>
    <p:sldId id="274" r:id="rId23"/>
    <p:sldId id="266" r:id="rId24"/>
    <p:sldId id="784" r:id="rId25"/>
    <p:sldId id="441" r:id="rId26"/>
    <p:sldId id="438" r:id="rId27"/>
    <p:sldId id="780" r:id="rId28"/>
    <p:sldId id="276" r:id="rId29"/>
    <p:sldId id="277" r:id="rId30"/>
    <p:sldId id="280" r:id="rId31"/>
    <p:sldId id="281" r:id="rId32"/>
    <p:sldId id="262" r:id="rId33"/>
    <p:sldId id="464" r:id="rId34"/>
    <p:sldId id="422" r:id="rId35"/>
    <p:sldId id="427" r:id="rId36"/>
    <p:sldId id="550" r:id="rId37"/>
    <p:sldId id="779" r:id="rId38"/>
    <p:sldId id="282" r:id="rId39"/>
    <p:sldId id="783" r:id="rId40"/>
    <p:sldId id="258" r:id="rId41"/>
    <p:sldId id="295" r:id="rId42"/>
    <p:sldId id="43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D2E138-F87F-45A6-BA74-85C8BF52210C}">
          <p14:sldIdLst>
            <p14:sldId id="758"/>
            <p14:sldId id="321"/>
            <p14:sldId id="782"/>
            <p14:sldId id="786"/>
            <p14:sldId id="785"/>
            <p14:sldId id="323"/>
            <p14:sldId id="324"/>
            <p14:sldId id="765"/>
            <p14:sldId id="776"/>
            <p14:sldId id="449"/>
            <p14:sldId id="777"/>
            <p14:sldId id="778"/>
            <p14:sldId id="781"/>
            <p14:sldId id="446"/>
            <p14:sldId id="309"/>
            <p14:sldId id="448"/>
            <p14:sldId id="289"/>
            <p14:sldId id="273"/>
            <p14:sldId id="274"/>
            <p14:sldId id="266"/>
            <p14:sldId id="784"/>
            <p14:sldId id="441"/>
            <p14:sldId id="438"/>
            <p14:sldId id="780"/>
            <p14:sldId id="276"/>
            <p14:sldId id="277"/>
            <p14:sldId id="280"/>
            <p14:sldId id="281"/>
            <p14:sldId id="262"/>
            <p14:sldId id="464"/>
            <p14:sldId id="422"/>
            <p14:sldId id="427"/>
            <p14:sldId id="550"/>
            <p14:sldId id="779"/>
            <p14:sldId id="282"/>
            <p14:sldId id="783"/>
            <p14:sldId id="258"/>
            <p14:sldId id="295"/>
            <p14:sldId id="436"/>
          </p14:sldIdLst>
        </p14:section>
        <p14:section name="Untitled Section" id="{6BAECC9E-0EEC-4968-81FB-8FB052CAD1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5388" autoAdjust="0"/>
  </p:normalViewPr>
  <p:slideViewPr>
    <p:cSldViewPr snapToGrid="0">
      <p:cViewPr varScale="1">
        <p:scale>
          <a:sx n="91" d="100"/>
          <a:sy n="91" d="100"/>
        </p:scale>
        <p:origin x="1338" y="18"/>
      </p:cViewPr>
      <p:guideLst/>
    </p:cSldViewPr>
  </p:slideViewPr>
  <p:outlineViewPr>
    <p:cViewPr>
      <p:scale>
        <a:sx n="33" d="100"/>
        <a:sy n="33" d="100"/>
      </p:scale>
      <p:origin x="0" y="-777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4/6/2025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4/6/2025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A10B8A-D49B-4187-A4EE-8B7A854FD680}" type="slidenum">
              <a:rPr lang="en-US" smtClean="0"/>
              <a:pPr/>
              <a:t>20</a:t>
            </a:fld>
            <a:endParaRPr lang="en-US"/>
          </a:p>
        </p:txBody>
      </p:sp>
    </p:spTree>
    <p:extLst>
      <p:ext uri="{BB962C8B-B14F-4D97-AF65-F5344CB8AC3E}">
        <p14:creationId xmlns:p14="http://schemas.microsoft.com/office/powerpoint/2010/main" val="184775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9-29-2024</a:t>
            </a:r>
            <a:endParaRPr/>
          </a:p>
        </p:txBody>
      </p:sp>
      <p:sp>
        <p:nvSpPr>
          <p:cNvPr id="3" name="Footer Placeholder 2"/>
          <p:cNvSpPr>
            <a:spLocks noGrp="1"/>
          </p:cNvSpPr>
          <p:nvPr>
            <p:ph type="ftr" sz="quarter" idx="11"/>
          </p:nvPr>
        </p:nvSpPr>
        <p:spPr/>
        <p:txBody>
          <a:bodyPr/>
          <a:lstStyle/>
          <a:p>
            <a:r>
              <a:rPr lang="en-US"/>
              <a:t>The Press Around Us</a:t>
            </a:r>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5191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3-30-2025</a:t>
            </a:r>
            <a:endParaRPr lang="en-US" dirty="0"/>
          </a:p>
        </p:txBody>
      </p:sp>
      <p:sp>
        <p:nvSpPr>
          <p:cNvPr id="5" name="Footer Placeholder 4"/>
          <p:cNvSpPr>
            <a:spLocks noGrp="1"/>
          </p:cNvSpPr>
          <p:nvPr>
            <p:ph type="ftr" sz="quarter" idx="11"/>
          </p:nvPr>
        </p:nvSpPr>
        <p:spPr/>
        <p:txBody>
          <a:bodyPr/>
          <a:lstStyle/>
          <a:p>
            <a:r>
              <a:rPr lang="en-US"/>
              <a:t>Springs of Living Water NL</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1668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r>
              <a:rPr lang="en-US"/>
              <a:t>4-6-2025</a:t>
            </a:r>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r>
              <a:rPr lang="en-US"/>
              <a:t>As I See It</a:t>
            </a:r>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 id="2147483695" r:id="rId14"/>
    <p:sldLayoutId id="2147483699"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ACD7D0-68EF-4397-D683-DA779875D6A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62CF5C-AB4B-9EF7-52C5-66F1029144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7760" y="227"/>
            <a:ext cx="3855179" cy="6858000"/>
          </a:xfrm>
          <a:prstGeom prst="rect">
            <a:avLst/>
          </a:prstGeom>
          <a:ln w="12700">
            <a:solidFill>
              <a:schemeClr val="tx1"/>
            </a:solidFill>
          </a:ln>
        </p:spPr>
      </p:pic>
      <p:sp>
        <p:nvSpPr>
          <p:cNvPr id="2" name="Title 1">
            <a:extLst>
              <a:ext uri="{FF2B5EF4-FFF2-40B4-BE49-F238E27FC236}">
                <a16:creationId xmlns:a16="http://schemas.microsoft.com/office/drawing/2014/main" id="{1B8ACF28-F1CC-1E80-A9E9-939B41FAA53C}"/>
              </a:ext>
            </a:extLst>
          </p:cNvPr>
          <p:cNvSpPr>
            <a:spLocks noGrp="1"/>
          </p:cNvSpPr>
          <p:nvPr>
            <p:ph type="ctrTitle"/>
          </p:nvPr>
        </p:nvSpPr>
        <p:spPr>
          <a:xfrm>
            <a:off x="5617465" y="3429000"/>
            <a:ext cx="6013703" cy="2895602"/>
          </a:xfrm>
        </p:spPr>
        <p:txBody>
          <a:bodyPr>
            <a:noAutofit/>
          </a:bodyPr>
          <a:lstStyle/>
          <a:p>
            <a:r>
              <a:rPr lang="en-US" sz="7200" b="0" dirty="0">
                <a:latin typeface="Eras Demi ITC" pitchFamily="34" charset="0"/>
                <a:ea typeface="Cambria Math" pitchFamily="18" charset="0"/>
              </a:rPr>
              <a:t>Springs Of Living Water</a:t>
            </a:r>
            <a:br>
              <a:rPr lang="en-US" sz="7200" b="0" dirty="0">
                <a:latin typeface="Eras Demi ITC" pitchFamily="34" charset="0"/>
                <a:ea typeface="Cambria Math" pitchFamily="18" charset="0"/>
              </a:rPr>
            </a:br>
            <a:r>
              <a:rPr lang="en-US" sz="7200" dirty="0">
                <a:latin typeface="Eras Demi ITC" pitchFamily="34" charset="0"/>
                <a:ea typeface="Cambria Math" pitchFamily="18" charset="0"/>
              </a:rPr>
              <a:t>3</a:t>
            </a:r>
            <a:endParaRPr lang="en-US" sz="7200" b="0" dirty="0">
              <a:latin typeface="Eras Demi ITC" pitchFamily="34" charset="0"/>
              <a:ea typeface="Cambria Math" pitchFamily="18" charset="0"/>
            </a:endParaRPr>
          </a:p>
        </p:txBody>
      </p:sp>
      <p:sp>
        <p:nvSpPr>
          <p:cNvPr id="3" name="Subtitle 2">
            <a:extLst>
              <a:ext uri="{FF2B5EF4-FFF2-40B4-BE49-F238E27FC236}">
                <a16:creationId xmlns:a16="http://schemas.microsoft.com/office/drawing/2014/main" id="{38A29E9B-3517-3DF1-DE65-D6B0E97F3C48}"/>
              </a:ext>
            </a:extLst>
          </p:cNvPr>
          <p:cNvSpPr>
            <a:spLocks noGrp="1"/>
          </p:cNvSpPr>
          <p:nvPr>
            <p:ph type="subTitle" idx="1"/>
          </p:nvPr>
        </p:nvSpPr>
        <p:spPr>
          <a:xfrm>
            <a:off x="5617465" y="966952"/>
            <a:ext cx="6013703" cy="2259724"/>
          </a:xfrm>
        </p:spPr>
        <p:txBody>
          <a:bodyPr>
            <a:noAutofit/>
          </a:bodyPr>
          <a:lstStyle/>
          <a:p>
            <a:r>
              <a:rPr lang="en-US" sz="3600" b="1" dirty="0"/>
              <a:t>“As I See It”</a:t>
            </a:r>
          </a:p>
          <a:p>
            <a:r>
              <a:rPr lang="en-US" sz="2400" b="1" dirty="0"/>
              <a:t>ISAIAH 5:20-21</a:t>
            </a:r>
          </a:p>
          <a:p>
            <a:r>
              <a:rPr lang="en-US" sz="2400" i="1" dirty="0"/>
              <a:t>Woe unto them that call evil good, and good evil; that put darkness for light, and light for darkness; that put bitter for sweet, and sweet for bitter! 21 Woe unto them that are wise in their own eyes, and prudent in their own sight!</a:t>
            </a:r>
          </a:p>
        </p:txBody>
      </p:sp>
    </p:spTree>
    <p:extLst>
      <p:ext uri="{BB962C8B-B14F-4D97-AF65-F5344CB8AC3E}">
        <p14:creationId xmlns:p14="http://schemas.microsoft.com/office/powerpoint/2010/main" val="20324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9F706B-480E-45EF-8B04-0465ACBF7145}"/>
              </a:ext>
            </a:extLst>
          </p:cNvPr>
          <p:cNvSpPr>
            <a:spLocks noGrp="1"/>
          </p:cNvSpPr>
          <p:nvPr>
            <p:ph type="ftr" sz="quarter" idx="11"/>
          </p:nvPr>
        </p:nvSpPr>
        <p:spPr/>
        <p:txBody>
          <a:bodyPr/>
          <a:lstStyle/>
          <a:p>
            <a:r>
              <a:rPr lang="en-US"/>
              <a:t>Our Default 5</a:t>
            </a:r>
          </a:p>
        </p:txBody>
      </p:sp>
      <p:sp>
        <p:nvSpPr>
          <p:cNvPr id="3" name="Date Placeholder 2">
            <a:extLst>
              <a:ext uri="{FF2B5EF4-FFF2-40B4-BE49-F238E27FC236}">
                <a16:creationId xmlns:a16="http://schemas.microsoft.com/office/drawing/2014/main" id="{F30DDCD9-708A-4054-9229-9ADE5C3F4F33}"/>
              </a:ext>
            </a:extLst>
          </p:cNvPr>
          <p:cNvSpPr>
            <a:spLocks noGrp="1"/>
          </p:cNvSpPr>
          <p:nvPr>
            <p:ph type="dt" sz="half" idx="10"/>
          </p:nvPr>
        </p:nvSpPr>
        <p:spPr/>
        <p:txBody>
          <a:bodyPr/>
          <a:lstStyle/>
          <a:p>
            <a:r>
              <a:rPr lang="en-US"/>
              <a:t>10/21/2020</a:t>
            </a:r>
          </a:p>
        </p:txBody>
      </p:sp>
      <p:sp>
        <p:nvSpPr>
          <p:cNvPr id="4" name="Slide Number Placeholder 3">
            <a:extLst>
              <a:ext uri="{FF2B5EF4-FFF2-40B4-BE49-F238E27FC236}">
                <a16:creationId xmlns:a16="http://schemas.microsoft.com/office/drawing/2014/main" id="{74F9223D-B235-4B2F-B43F-7866E0B569EF}"/>
              </a:ext>
            </a:extLst>
          </p:cNvPr>
          <p:cNvSpPr>
            <a:spLocks noGrp="1"/>
          </p:cNvSpPr>
          <p:nvPr>
            <p:ph type="sldNum" sz="quarter" idx="12"/>
          </p:nvPr>
        </p:nvSpPr>
        <p:spPr/>
        <p:txBody>
          <a:bodyPr/>
          <a:lstStyle/>
          <a:p>
            <a:fld id="{2A013F82-EE5E-44EE-A61D-E31C6657F26F}" type="slidenum">
              <a:rPr lang="en-US" smtClean="0"/>
              <a:t>10</a:t>
            </a:fld>
            <a:endParaRPr lang="en-US"/>
          </a:p>
        </p:txBody>
      </p:sp>
      <p:sp>
        <p:nvSpPr>
          <p:cNvPr id="5" name="Rectangle 4">
            <a:extLst>
              <a:ext uri="{FF2B5EF4-FFF2-40B4-BE49-F238E27FC236}">
                <a16:creationId xmlns:a16="http://schemas.microsoft.com/office/drawing/2014/main" id="{0296EDEF-CAAC-4798-A27A-ED11C77FB9D3}"/>
              </a:ext>
            </a:extLst>
          </p:cNvPr>
          <p:cNvSpPr/>
          <p:nvPr/>
        </p:nvSpPr>
        <p:spPr>
          <a:xfrm>
            <a:off x="108642" y="0"/>
            <a:ext cx="11968681" cy="6924973"/>
          </a:xfrm>
          <a:prstGeom prst="rect">
            <a:avLst/>
          </a:prstGeom>
        </p:spPr>
        <p:txBody>
          <a:bodyPr wrap="square">
            <a:spAutoFit/>
          </a:bodyPr>
          <a:lstStyle/>
          <a:p>
            <a:r>
              <a:rPr lang="en-US" sz="4800" b="1" dirty="0"/>
              <a:t>GOD'S.PROVIDED.WAY</a:t>
            </a:r>
          </a:p>
          <a:p>
            <a:r>
              <a:rPr lang="en-US" sz="3600" dirty="0"/>
              <a:t>	10 Now, </a:t>
            </a:r>
            <a:r>
              <a:rPr lang="en-US" sz="3600" u="sng" dirty="0"/>
              <a:t>a righteous man is not a sinless man</a:t>
            </a:r>
            <a:r>
              <a:rPr lang="en-US" sz="3600" dirty="0"/>
              <a:t>. Notice, "</a:t>
            </a:r>
            <a:r>
              <a:rPr lang="en-US" sz="3600" i="1" dirty="0"/>
              <a:t>Elijah was a man subject to like passions as we are</a:t>
            </a:r>
            <a:r>
              <a:rPr lang="en-US" sz="3600" dirty="0"/>
              <a:t>." And the Scripture of his life proves he had his ups-and-downs like we do. He had his times of wondering, times that his temper got away from him, a lot of things that went wrong. But he was still a righteous man, because he confessed his </a:t>
            </a:r>
            <a:r>
              <a:rPr lang="en-US" sz="3600" spc="-150" dirty="0"/>
              <a:t>unworthiness, believed in God. That's what made him righteous.</a:t>
            </a:r>
          </a:p>
          <a:p>
            <a:r>
              <a:rPr lang="en-US" sz="3600" dirty="0"/>
              <a:t>	We're not righteous within ourselves; we're righteous through Jesus Christ. I cannot be sanctified within myself; I am sanctified through Jesus Christ Who stands in the Presence of God in my place. </a:t>
            </a:r>
            <a:endParaRPr lang="en-US" sz="2400" dirty="0"/>
          </a:p>
        </p:txBody>
      </p:sp>
    </p:spTree>
    <p:extLst>
      <p:ext uri="{BB962C8B-B14F-4D97-AF65-F5344CB8AC3E}">
        <p14:creationId xmlns:p14="http://schemas.microsoft.com/office/powerpoint/2010/main" val="285001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AD53A-3DFD-1E8F-9E5D-BE61991B782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3B5D93-99DB-5DC2-31C8-81F363AC6F2F}"/>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11</a:t>
            </a:fld>
            <a:endParaRPr lang="en-US" dirty="0"/>
          </a:p>
        </p:txBody>
      </p:sp>
      <p:sp>
        <p:nvSpPr>
          <p:cNvPr id="9" name="TextBox 8">
            <a:extLst>
              <a:ext uri="{FF2B5EF4-FFF2-40B4-BE49-F238E27FC236}">
                <a16:creationId xmlns:a16="http://schemas.microsoft.com/office/drawing/2014/main" id="{0EB8BC4B-6E71-3B64-23B3-5FD39EF07705}"/>
              </a:ext>
            </a:extLst>
          </p:cNvPr>
          <p:cNvSpPr txBox="1"/>
          <p:nvPr/>
        </p:nvSpPr>
        <p:spPr>
          <a:xfrm>
            <a:off x="1062182" y="129310"/>
            <a:ext cx="10972800" cy="5755422"/>
          </a:xfrm>
          <a:prstGeom prst="rect">
            <a:avLst/>
          </a:prstGeom>
          <a:noFill/>
        </p:spPr>
        <p:txBody>
          <a:bodyPr wrap="square">
            <a:spAutoFit/>
          </a:bodyPr>
          <a:lstStyle/>
          <a:p>
            <a:r>
              <a:rPr lang="en-US" sz="4800" b="1" dirty="0"/>
              <a:t>REVELATION 3:15</a:t>
            </a:r>
          </a:p>
          <a:p>
            <a:r>
              <a:rPr lang="en-US" sz="4000" i="1" dirty="0"/>
              <a:t>	I know thy works, that thou art neither cold nor hot: I would thou wert cold or hot. 16 So then because thou art lukewarm, and neither cold nor hot, I will spue thee out of my mouth. 17 Because thou sayest, I am rich, and increased with goods, and have need of nothing; and knowest not that thou art wretched, and miserable, and poor, and blind, and naked: </a:t>
            </a:r>
          </a:p>
        </p:txBody>
      </p:sp>
    </p:spTree>
    <p:extLst>
      <p:ext uri="{BB962C8B-B14F-4D97-AF65-F5344CB8AC3E}">
        <p14:creationId xmlns:p14="http://schemas.microsoft.com/office/powerpoint/2010/main" val="256030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EE1A6-C896-647F-25CF-67A8E64407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D7D46-DF03-BC85-2714-385FA471F0DB}"/>
              </a:ext>
            </a:extLst>
          </p:cNvPr>
          <p:cNvSpPr>
            <a:spLocks noGrp="1"/>
          </p:cNvSpPr>
          <p:nvPr>
            <p:ph type="sldNum" sz="quarter" idx="15"/>
          </p:nvPr>
        </p:nvSpPr>
        <p:spPr/>
        <p:txBody>
          <a:bodyPr/>
          <a:lstStyle/>
          <a:p>
            <a:fld id="{18D65601-5AE2-46FC-B138-694DDD2B510D}" type="slidenum">
              <a:rPr lang="en-US" smtClean="0"/>
              <a:pPr/>
              <a:t>12</a:t>
            </a:fld>
            <a:endParaRPr lang="en-US" dirty="0"/>
          </a:p>
        </p:txBody>
      </p:sp>
      <p:sp>
        <p:nvSpPr>
          <p:cNvPr id="6" name="TextBox 5">
            <a:extLst>
              <a:ext uri="{FF2B5EF4-FFF2-40B4-BE49-F238E27FC236}">
                <a16:creationId xmlns:a16="http://schemas.microsoft.com/office/drawing/2014/main" id="{5CD9382A-A60B-F1B8-973F-61FA7DC8A49B}"/>
              </a:ext>
            </a:extLst>
          </p:cNvPr>
          <p:cNvSpPr txBox="1"/>
          <p:nvPr/>
        </p:nvSpPr>
        <p:spPr>
          <a:xfrm>
            <a:off x="1154545" y="184727"/>
            <a:ext cx="10529455" cy="4893647"/>
          </a:xfrm>
          <a:prstGeom prst="rect">
            <a:avLst/>
          </a:prstGeom>
          <a:noFill/>
        </p:spPr>
        <p:txBody>
          <a:bodyPr wrap="square">
            <a:spAutoFit/>
          </a:bodyPr>
          <a:lstStyle/>
          <a:p>
            <a:r>
              <a:rPr lang="en-US" sz="4800" b="1" dirty="0"/>
              <a:t>ISAIAH 5:20</a:t>
            </a:r>
          </a:p>
          <a:p>
            <a:r>
              <a:rPr lang="en-US" sz="4400" dirty="0"/>
              <a:t>	</a:t>
            </a:r>
            <a:r>
              <a:rPr lang="en-US" sz="4400" i="1" dirty="0"/>
              <a:t>Woe unto them that call evil good, and good evil; that put darkness for light, and light for darkness; that put bitter for sweet, and sweet for bitter! 21 </a:t>
            </a:r>
            <a:r>
              <a:rPr lang="en-US" sz="4400" i="1" u="sng" dirty="0"/>
              <a:t>Woe unto them that are wise in their own eyes, and prudent in their own sight</a:t>
            </a:r>
            <a:r>
              <a:rPr lang="en-US" sz="4400" i="1" dirty="0"/>
              <a:t>!</a:t>
            </a:r>
          </a:p>
        </p:txBody>
      </p:sp>
    </p:spTree>
    <p:extLst>
      <p:ext uri="{BB962C8B-B14F-4D97-AF65-F5344CB8AC3E}">
        <p14:creationId xmlns:p14="http://schemas.microsoft.com/office/powerpoint/2010/main" val="112633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82CA7B-0C9F-9365-DB33-CEC14878F2B8}"/>
              </a:ext>
            </a:extLst>
          </p:cNvPr>
          <p:cNvSpPr>
            <a:spLocks noGrp="1"/>
          </p:cNvSpPr>
          <p:nvPr>
            <p:ph type="sldNum" sz="quarter" idx="15"/>
          </p:nvPr>
        </p:nvSpPr>
        <p:spPr/>
        <p:txBody>
          <a:bodyPr/>
          <a:lstStyle/>
          <a:p>
            <a:fld id="{18D65601-5AE2-46FC-B138-694DDD2B510D}" type="slidenum">
              <a:rPr lang="en-US" smtClean="0"/>
              <a:pPr/>
              <a:t>13</a:t>
            </a:fld>
            <a:endParaRPr lang="en-US" dirty="0"/>
          </a:p>
        </p:txBody>
      </p:sp>
      <p:sp>
        <p:nvSpPr>
          <p:cNvPr id="6" name="TextBox 5">
            <a:extLst>
              <a:ext uri="{FF2B5EF4-FFF2-40B4-BE49-F238E27FC236}">
                <a16:creationId xmlns:a16="http://schemas.microsoft.com/office/drawing/2014/main" id="{19F0EE4A-90A3-4D54-3008-EA0E28C6DB75}"/>
              </a:ext>
            </a:extLst>
          </p:cNvPr>
          <p:cNvSpPr txBox="1"/>
          <p:nvPr/>
        </p:nvSpPr>
        <p:spPr>
          <a:xfrm>
            <a:off x="905348" y="63374"/>
            <a:ext cx="11181028" cy="6499523"/>
          </a:xfrm>
          <a:prstGeom prst="rect">
            <a:avLst/>
          </a:prstGeom>
          <a:noFill/>
        </p:spPr>
        <p:txBody>
          <a:bodyPr wrap="square">
            <a:spAutoFit/>
          </a:bodyPr>
          <a:lstStyle/>
          <a:p>
            <a:r>
              <a:rPr lang="en-US" sz="5400" b="1" dirty="0"/>
              <a:t>JEREMIAH 7:2-4</a:t>
            </a:r>
          </a:p>
          <a:p>
            <a:r>
              <a:rPr lang="en-US" sz="4000" i="1" dirty="0"/>
              <a:t>	Stand in the gate of the LORD'S house, and proclaim there this word, and say, Hear the word of the LORD, all ye of Judah, that enter in at these gates to worship the LORD. 3 Thus saith the LORD of hosts, the God of Israel, Amend your ways and your doings, and I will cause you to dwell in this place. 4 Trust ye not in lying words, saying, </a:t>
            </a:r>
            <a:r>
              <a:rPr lang="en-US" sz="4000" b="1" i="1" u="sng" dirty="0"/>
              <a:t>The temple of the LORD, The temple of the LORD, The temple of the LORD, are these</a:t>
            </a:r>
            <a:r>
              <a:rPr lang="en-US" sz="4000" i="1" dirty="0"/>
              <a:t>.</a:t>
            </a:r>
          </a:p>
        </p:txBody>
      </p:sp>
    </p:spTree>
    <p:extLst>
      <p:ext uri="{BB962C8B-B14F-4D97-AF65-F5344CB8AC3E}">
        <p14:creationId xmlns:p14="http://schemas.microsoft.com/office/powerpoint/2010/main" val="128321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DD8B0-AE8A-4E52-BD34-3309207FE80F}"/>
              </a:ext>
            </a:extLst>
          </p:cNvPr>
          <p:cNvSpPr>
            <a:spLocks noGrp="1"/>
          </p:cNvSpPr>
          <p:nvPr>
            <p:ph type="dt" sz="half" idx="10"/>
          </p:nvPr>
        </p:nvSpPr>
        <p:spPr/>
        <p:txBody>
          <a:bodyPr/>
          <a:lstStyle/>
          <a:p>
            <a:r>
              <a:rPr lang="en-US"/>
              <a:t>10/21/2020</a:t>
            </a:r>
          </a:p>
        </p:txBody>
      </p:sp>
      <p:sp>
        <p:nvSpPr>
          <p:cNvPr id="3" name="Footer Placeholder 2">
            <a:extLst>
              <a:ext uri="{FF2B5EF4-FFF2-40B4-BE49-F238E27FC236}">
                <a16:creationId xmlns:a16="http://schemas.microsoft.com/office/drawing/2014/main" id="{C105AF03-B94A-4A95-8421-F33DA96E6816}"/>
              </a:ext>
            </a:extLst>
          </p:cNvPr>
          <p:cNvSpPr>
            <a:spLocks noGrp="1"/>
          </p:cNvSpPr>
          <p:nvPr>
            <p:ph type="ftr" sz="quarter" idx="11"/>
          </p:nvPr>
        </p:nvSpPr>
        <p:spPr/>
        <p:txBody>
          <a:bodyPr/>
          <a:lstStyle/>
          <a:p>
            <a:r>
              <a:rPr lang="en-US"/>
              <a:t>Our Default 5</a:t>
            </a:r>
          </a:p>
        </p:txBody>
      </p:sp>
      <p:sp>
        <p:nvSpPr>
          <p:cNvPr id="4" name="Slide Number Placeholder 3">
            <a:extLst>
              <a:ext uri="{FF2B5EF4-FFF2-40B4-BE49-F238E27FC236}">
                <a16:creationId xmlns:a16="http://schemas.microsoft.com/office/drawing/2014/main" id="{DACD7313-C38B-4164-86B9-CF75E346933C}"/>
              </a:ext>
            </a:extLst>
          </p:cNvPr>
          <p:cNvSpPr>
            <a:spLocks noGrp="1"/>
          </p:cNvSpPr>
          <p:nvPr>
            <p:ph type="sldNum" sz="quarter" idx="12"/>
          </p:nvPr>
        </p:nvSpPr>
        <p:spPr/>
        <p:txBody>
          <a:bodyPr/>
          <a:lstStyle/>
          <a:p>
            <a:fld id="{27CE633F-9882-4A5C-83A2-1109D0C73261}" type="slidenum">
              <a:rPr lang="en-US" smtClean="0"/>
              <a:t>14</a:t>
            </a:fld>
            <a:endParaRPr lang="en-US"/>
          </a:p>
        </p:txBody>
      </p:sp>
      <p:sp>
        <p:nvSpPr>
          <p:cNvPr id="6" name="TextBox 5">
            <a:extLst>
              <a:ext uri="{FF2B5EF4-FFF2-40B4-BE49-F238E27FC236}">
                <a16:creationId xmlns:a16="http://schemas.microsoft.com/office/drawing/2014/main" id="{7E39A506-9F57-4698-921E-2BA839501501}"/>
              </a:ext>
            </a:extLst>
          </p:cNvPr>
          <p:cNvSpPr txBox="1"/>
          <p:nvPr/>
        </p:nvSpPr>
        <p:spPr>
          <a:xfrm>
            <a:off x="63374" y="56138"/>
            <a:ext cx="12050163" cy="5940088"/>
          </a:xfrm>
          <a:prstGeom prst="rect">
            <a:avLst/>
          </a:prstGeom>
          <a:noFill/>
        </p:spPr>
        <p:txBody>
          <a:bodyPr wrap="square">
            <a:spAutoFit/>
          </a:bodyPr>
          <a:lstStyle/>
          <a:p>
            <a:r>
              <a:rPr lang="en-US" sz="3600" b="1" dirty="0"/>
              <a:t>JEREMIAH 29:6-7</a:t>
            </a:r>
          </a:p>
          <a:p>
            <a:r>
              <a:rPr lang="en-US" sz="2800" i="1" dirty="0"/>
              <a:t>Take ye wives, and beget sons and daughters; and take wives for your sons, and give your daughters to husbands, that they may bear sons and daughters; that ye may be increased there, and not diminished. 7 And seek the peace of the city whither I have caused you to be carried away captives, and pray unto the LORD for it: for in the peace thereof shall ye have peace.</a:t>
            </a:r>
          </a:p>
          <a:p>
            <a:endParaRPr lang="en-US" sz="2800" i="1" dirty="0"/>
          </a:p>
          <a:p>
            <a:r>
              <a:rPr lang="en-US" sz="3600" b="1" dirty="0"/>
              <a:t>I TIMOTHY 2:1-4</a:t>
            </a:r>
          </a:p>
          <a:p>
            <a:r>
              <a:rPr lang="en-US" sz="2800" i="1" dirty="0"/>
              <a:t>I exhort therefore, that, first of all, supplications, prayers, intercessions, and giving of thanks, be made for all men; 2 For kings, and for all that are in authority; that we may lead a quiet and peaceable life in all godliness and honesty. 3 For this is good and acceptable in the sight of God our </a:t>
            </a:r>
            <a:r>
              <a:rPr lang="en-US" sz="2800" i="1" dirty="0" err="1"/>
              <a:t>Saviour</a:t>
            </a:r>
            <a:r>
              <a:rPr lang="en-US" sz="2800" i="1" dirty="0"/>
              <a:t>; 4 Who will have all men to be saved, and to come unto the knowledge of the truth. </a:t>
            </a:r>
          </a:p>
        </p:txBody>
      </p:sp>
    </p:spTree>
    <p:extLst>
      <p:ext uri="{BB962C8B-B14F-4D97-AF65-F5344CB8AC3E}">
        <p14:creationId xmlns:p14="http://schemas.microsoft.com/office/powerpoint/2010/main" val="292991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5407C1-7467-486F-A5C7-8DFDECBA8F03}"/>
              </a:ext>
            </a:extLst>
          </p:cNvPr>
          <p:cNvSpPr txBox="1"/>
          <p:nvPr/>
        </p:nvSpPr>
        <p:spPr>
          <a:xfrm>
            <a:off x="90535" y="146958"/>
            <a:ext cx="11986788" cy="5940088"/>
          </a:xfrm>
          <a:prstGeom prst="rect">
            <a:avLst/>
          </a:prstGeom>
          <a:noFill/>
        </p:spPr>
        <p:txBody>
          <a:bodyPr wrap="square">
            <a:spAutoFit/>
          </a:bodyPr>
          <a:lstStyle/>
          <a:p>
            <a:r>
              <a:rPr lang="en-US" sz="6000" i="1" dirty="0"/>
              <a:t>Dual Role: </a:t>
            </a:r>
            <a:r>
              <a:rPr lang="en-US" sz="4800" b="1" dirty="0"/>
              <a:t>BLIND.BARTIMAEUS</a:t>
            </a:r>
          </a:p>
          <a:p>
            <a:r>
              <a:rPr lang="en-US" sz="4000" dirty="0"/>
              <a:t>	11 And God, to serve Him, is like a dual personality, I guess, or something. You go out here and you like to work, to help build a house, go fishing or hunting, or whatever, you're just on your own then. </a:t>
            </a:r>
          </a:p>
          <a:p>
            <a:r>
              <a:rPr lang="en-US" sz="4000" dirty="0"/>
              <a:t>	But when that Spirit of God strikes you, it's something different then. It's the anointing of God using that individual vessel. 																	54-0402 </a:t>
            </a:r>
          </a:p>
        </p:txBody>
      </p:sp>
      <p:sp>
        <p:nvSpPr>
          <p:cNvPr id="2" name="Date Placeholder 1">
            <a:extLst>
              <a:ext uri="{FF2B5EF4-FFF2-40B4-BE49-F238E27FC236}">
                <a16:creationId xmlns:a16="http://schemas.microsoft.com/office/drawing/2014/main" id="{F1726CED-84F5-494A-BB90-6B1C2540B268}"/>
              </a:ext>
            </a:extLst>
          </p:cNvPr>
          <p:cNvSpPr>
            <a:spLocks noGrp="1"/>
          </p:cNvSpPr>
          <p:nvPr>
            <p:ph type="dt" sz="half" idx="10"/>
          </p:nvPr>
        </p:nvSpPr>
        <p:spPr/>
        <p:txBody>
          <a:bodyPr/>
          <a:lstStyle/>
          <a:p>
            <a:r>
              <a:rPr lang="en-US"/>
              <a:t>10/21/2020</a:t>
            </a:r>
          </a:p>
        </p:txBody>
      </p:sp>
      <p:sp>
        <p:nvSpPr>
          <p:cNvPr id="3" name="Footer Placeholder 2">
            <a:extLst>
              <a:ext uri="{FF2B5EF4-FFF2-40B4-BE49-F238E27FC236}">
                <a16:creationId xmlns:a16="http://schemas.microsoft.com/office/drawing/2014/main" id="{170BDA27-4764-461A-B290-77423559445E}"/>
              </a:ext>
            </a:extLst>
          </p:cNvPr>
          <p:cNvSpPr>
            <a:spLocks noGrp="1"/>
          </p:cNvSpPr>
          <p:nvPr>
            <p:ph type="ftr" sz="quarter" idx="11"/>
          </p:nvPr>
        </p:nvSpPr>
        <p:spPr/>
        <p:txBody>
          <a:bodyPr/>
          <a:lstStyle/>
          <a:p>
            <a:r>
              <a:rPr lang="en-US"/>
              <a:t>Our Default 5</a:t>
            </a:r>
          </a:p>
        </p:txBody>
      </p:sp>
      <p:sp>
        <p:nvSpPr>
          <p:cNvPr id="4" name="Slide Number Placeholder 3">
            <a:extLst>
              <a:ext uri="{FF2B5EF4-FFF2-40B4-BE49-F238E27FC236}">
                <a16:creationId xmlns:a16="http://schemas.microsoft.com/office/drawing/2014/main" id="{5491DCF3-45B2-43EF-B677-FA32278F67F7}"/>
              </a:ext>
            </a:extLst>
          </p:cNvPr>
          <p:cNvSpPr>
            <a:spLocks noGrp="1"/>
          </p:cNvSpPr>
          <p:nvPr>
            <p:ph type="sldNum" sz="quarter" idx="12"/>
          </p:nvPr>
        </p:nvSpPr>
        <p:spPr/>
        <p:txBody>
          <a:bodyPr/>
          <a:lstStyle/>
          <a:p>
            <a:fld id="{27CE633F-9882-4A5C-83A2-1109D0C73261}" type="slidenum">
              <a:rPr lang="en-US" smtClean="0"/>
              <a:t>15</a:t>
            </a:fld>
            <a:endParaRPr lang="en-US"/>
          </a:p>
        </p:txBody>
      </p:sp>
    </p:spTree>
    <p:extLst>
      <p:ext uri="{BB962C8B-B14F-4D97-AF65-F5344CB8AC3E}">
        <p14:creationId xmlns:p14="http://schemas.microsoft.com/office/powerpoint/2010/main" val="316714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6FD37-DABE-4039-A1AB-35180C821D94}"/>
              </a:ext>
            </a:extLst>
          </p:cNvPr>
          <p:cNvSpPr>
            <a:spLocks noGrp="1"/>
          </p:cNvSpPr>
          <p:nvPr>
            <p:ph type="dt" sz="half" idx="10"/>
          </p:nvPr>
        </p:nvSpPr>
        <p:spPr/>
        <p:txBody>
          <a:bodyPr/>
          <a:lstStyle/>
          <a:p>
            <a:r>
              <a:rPr lang="en-US"/>
              <a:t>10/21/2020</a:t>
            </a:r>
          </a:p>
        </p:txBody>
      </p:sp>
      <p:sp>
        <p:nvSpPr>
          <p:cNvPr id="3" name="Footer Placeholder 2">
            <a:extLst>
              <a:ext uri="{FF2B5EF4-FFF2-40B4-BE49-F238E27FC236}">
                <a16:creationId xmlns:a16="http://schemas.microsoft.com/office/drawing/2014/main" id="{454A80FC-BAE9-497E-8470-D301DB7AD728}"/>
              </a:ext>
            </a:extLst>
          </p:cNvPr>
          <p:cNvSpPr>
            <a:spLocks noGrp="1"/>
          </p:cNvSpPr>
          <p:nvPr>
            <p:ph type="ftr" sz="quarter" idx="11"/>
          </p:nvPr>
        </p:nvSpPr>
        <p:spPr/>
        <p:txBody>
          <a:bodyPr/>
          <a:lstStyle/>
          <a:p>
            <a:r>
              <a:rPr lang="en-US"/>
              <a:t>Our Default 5</a:t>
            </a:r>
          </a:p>
        </p:txBody>
      </p:sp>
      <p:sp>
        <p:nvSpPr>
          <p:cNvPr id="4" name="Slide Number Placeholder 3">
            <a:extLst>
              <a:ext uri="{FF2B5EF4-FFF2-40B4-BE49-F238E27FC236}">
                <a16:creationId xmlns:a16="http://schemas.microsoft.com/office/drawing/2014/main" id="{25076F1C-54AE-45BE-9BCE-E45F72300E79}"/>
              </a:ext>
            </a:extLst>
          </p:cNvPr>
          <p:cNvSpPr>
            <a:spLocks noGrp="1"/>
          </p:cNvSpPr>
          <p:nvPr>
            <p:ph type="sldNum" sz="quarter" idx="12"/>
          </p:nvPr>
        </p:nvSpPr>
        <p:spPr/>
        <p:txBody>
          <a:bodyPr/>
          <a:lstStyle/>
          <a:p>
            <a:fld id="{27CE633F-9882-4A5C-83A2-1109D0C73261}" type="slidenum">
              <a:rPr lang="en-US" smtClean="0"/>
              <a:t>16</a:t>
            </a:fld>
            <a:endParaRPr lang="en-US"/>
          </a:p>
        </p:txBody>
      </p:sp>
      <p:sp>
        <p:nvSpPr>
          <p:cNvPr id="6" name="TextBox 5">
            <a:extLst>
              <a:ext uri="{FF2B5EF4-FFF2-40B4-BE49-F238E27FC236}">
                <a16:creationId xmlns:a16="http://schemas.microsoft.com/office/drawing/2014/main" id="{03BD9153-3044-4267-90F7-6FBD2BF11EEB}"/>
              </a:ext>
            </a:extLst>
          </p:cNvPr>
          <p:cNvSpPr txBox="1"/>
          <p:nvPr/>
        </p:nvSpPr>
        <p:spPr>
          <a:xfrm>
            <a:off x="99588" y="1"/>
            <a:ext cx="12092412" cy="6617196"/>
          </a:xfrm>
          <a:prstGeom prst="rect">
            <a:avLst/>
          </a:prstGeom>
          <a:noFill/>
        </p:spPr>
        <p:txBody>
          <a:bodyPr wrap="square">
            <a:spAutoFit/>
          </a:bodyPr>
          <a:lstStyle/>
          <a:p>
            <a:r>
              <a:rPr lang="en-US" sz="4000" b="1" dirty="0"/>
              <a:t>THE.HANDWRITING.ON.THE.WALL</a:t>
            </a:r>
          </a:p>
          <a:p>
            <a:r>
              <a:rPr lang="en-US" sz="3200" dirty="0"/>
              <a:t>	33 Talking to a man in Idaho, "</a:t>
            </a:r>
            <a:r>
              <a:rPr lang="en-US" sz="3200" i="1" dirty="0"/>
              <a:t>Well, Mr. Branham, I raised hogs. My grandfather had this herd. He educated us children. And the same herd, I've educated my children. And my children will come up and educate theirs by the same herd</a:t>
            </a:r>
            <a:r>
              <a:rPr lang="en-US" sz="3200" dirty="0"/>
              <a:t>."</a:t>
            </a:r>
          </a:p>
          <a:p>
            <a:r>
              <a:rPr lang="en-US" sz="3200" dirty="0"/>
              <a:t>	I said, "That's very nice, sir, that's a legitimate job. But did you know God put you here for some other purpose besides raise hogs to educate your children? God put you here to be sons and daughters of God, and </a:t>
            </a:r>
            <a:r>
              <a:rPr lang="en-US" sz="3200" u="sng" dirty="0"/>
              <a:t>if you fail to get that, you fail to receive the very purpose God put you on earth to be</a:t>
            </a:r>
            <a:r>
              <a:rPr lang="en-US" sz="3200" dirty="0"/>
              <a:t>.“ No matter how honest, decent, how moral, how good you might be: you fail to answer the purpose that God put you on the earth to be. 																			</a:t>
            </a:r>
            <a:r>
              <a:rPr lang="en-US" sz="2000" dirty="0"/>
              <a:t>56-0902</a:t>
            </a:r>
          </a:p>
        </p:txBody>
      </p:sp>
    </p:spTree>
    <p:extLst>
      <p:ext uri="{BB962C8B-B14F-4D97-AF65-F5344CB8AC3E}">
        <p14:creationId xmlns:p14="http://schemas.microsoft.com/office/powerpoint/2010/main" val="20519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A8F5A-9859-C3C5-E5E3-7CE4AA1FB802}"/>
              </a:ext>
            </a:extLst>
          </p:cNvPr>
          <p:cNvSpPr>
            <a:spLocks noGrp="1"/>
          </p:cNvSpPr>
          <p:nvPr>
            <p:ph type="dt" sz="half" idx="10"/>
          </p:nvPr>
        </p:nvSpPr>
        <p:spPr/>
        <p:txBody>
          <a:bodyPr/>
          <a:lstStyle/>
          <a:p>
            <a:r>
              <a:rPr lang="en-US"/>
              <a:t>5/25/2022</a:t>
            </a:r>
          </a:p>
        </p:txBody>
      </p:sp>
      <p:sp>
        <p:nvSpPr>
          <p:cNvPr id="3" name="Footer Placeholder 2">
            <a:extLst>
              <a:ext uri="{FF2B5EF4-FFF2-40B4-BE49-F238E27FC236}">
                <a16:creationId xmlns:a16="http://schemas.microsoft.com/office/drawing/2014/main" id="{0EB4DE1D-F3C0-DBD2-837D-102DFE881F98}"/>
              </a:ext>
            </a:extLst>
          </p:cNvPr>
          <p:cNvSpPr>
            <a:spLocks noGrp="1"/>
          </p:cNvSpPr>
          <p:nvPr>
            <p:ph type="ftr" sz="quarter" idx="11"/>
          </p:nvPr>
        </p:nvSpPr>
        <p:spPr/>
        <p:txBody>
          <a:bodyPr/>
          <a:lstStyle/>
          <a:p>
            <a:r>
              <a:rPr lang="en-US"/>
              <a:t>Let My People Go</a:t>
            </a:r>
          </a:p>
        </p:txBody>
      </p:sp>
      <p:sp>
        <p:nvSpPr>
          <p:cNvPr id="4" name="Slide Number Placeholder 3">
            <a:extLst>
              <a:ext uri="{FF2B5EF4-FFF2-40B4-BE49-F238E27FC236}">
                <a16:creationId xmlns:a16="http://schemas.microsoft.com/office/drawing/2014/main" id="{018484E2-649A-7B9F-AC70-9A1C212A2A0C}"/>
              </a:ext>
            </a:extLst>
          </p:cNvPr>
          <p:cNvSpPr>
            <a:spLocks noGrp="1"/>
          </p:cNvSpPr>
          <p:nvPr>
            <p:ph type="sldNum" sz="quarter" idx="12"/>
          </p:nvPr>
        </p:nvSpPr>
        <p:spPr/>
        <p:txBody>
          <a:bodyPr/>
          <a:lstStyle/>
          <a:p>
            <a:fld id="{2621D8A4-3378-4F30-A8A8-5E277074B0AC}" type="slidenum">
              <a:rPr lang="en-US" smtClean="0"/>
              <a:pPr/>
              <a:t>17</a:t>
            </a:fld>
            <a:endParaRPr lang="en-US"/>
          </a:p>
        </p:txBody>
      </p:sp>
      <p:sp>
        <p:nvSpPr>
          <p:cNvPr id="6" name="TextBox 5">
            <a:extLst>
              <a:ext uri="{FF2B5EF4-FFF2-40B4-BE49-F238E27FC236}">
                <a16:creationId xmlns:a16="http://schemas.microsoft.com/office/drawing/2014/main" id="{BDC93866-84F7-3A5F-2F83-A60345DB9E77}"/>
              </a:ext>
            </a:extLst>
          </p:cNvPr>
          <p:cNvSpPr txBox="1"/>
          <p:nvPr/>
        </p:nvSpPr>
        <p:spPr>
          <a:xfrm>
            <a:off x="90536" y="72428"/>
            <a:ext cx="12101464" cy="6863417"/>
          </a:xfrm>
          <a:prstGeom prst="rect">
            <a:avLst/>
          </a:prstGeom>
          <a:noFill/>
        </p:spPr>
        <p:txBody>
          <a:bodyPr wrap="square">
            <a:spAutoFit/>
          </a:bodyPr>
          <a:lstStyle/>
          <a:p>
            <a:r>
              <a:rPr lang="en-US" sz="4400" b="1" dirty="0"/>
              <a:t>THE.UNCERTAIN.SOUND</a:t>
            </a:r>
          </a:p>
          <a:p>
            <a:r>
              <a:rPr lang="en-US" sz="3600" dirty="0"/>
              <a:t>	43 Israel was a perfect type of this nation… a God-fearing people in bondage to the Egyptians. They left that land of bondage… (Don't you fail to get this!) come to their promised land, drove back the occupants, and inhabited the land. We did the same thing. And we wanted to be a God-fearing people that loved God, had freedom of religion... </a:t>
            </a:r>
          </a:p>
          <a:p>
            <a:r>
              <a:rPr lang="en-US" sz="3600" dirty="0"/>
              <a:t>	When Israel started out, they had God-fearing leaders: David, Solomon. Israel was known all over the world, all nations, and they all respected them. That showed what God could do with a bunch of men and women that feared Him and lived godly before Him.	</a:t>
            </a:r>
            <a:r>
              <a:rPr lang="en-US" sz="3200" dirty="0"/>
              <a:t>					61-0415</a:t>
            </a:r>
          </a:p>
        </p:txBody>
      </p:sp>
    </p:spTree>
    <p:extLst>
      <p:ext uri="{BB962C8B-B14F-4D97-AF65-F5344CB8AC3E}">
        <p14:creationId xmlns:p14="http://schemas.microsoft.com/office/powerpoint/2010/main" val="395290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18</a:t>
            </a:fld>
            <a:endParaRPr lang="en-US"/>
          </a:p>
        </p:txBody>
      </p:sp>
      <p:sp>
        <p:nvSpPr>
          <p:cNvPr id="5" name="Rectangle 4"/>
          <p:cNvSpPr/>
          <p:nvPr/>
        </p:nvSpPr>
        <p:spPr>
          <a:xfrm>
            <a:off x="136556" y="662"/>
            <a:ext cx="12055443" cy="6647974"/>
          </a:xfrm>
          <a:prstGeom prst="rect">
            <a:avLst/>
          </a:prstGeom>
        </p:spPr>
        <p:txBody>
          <a:bodyPr wrap="square">
            <a:spAutoFit/>
          </a:bodyPr>
          <a:lstStyle/>
          <a:p>
            <a:r>
              <a:rPr lang="en-US" sz="4000" b="1" dirty="0"/>
              <a:t>JAMES 4:6-7</a:t>
            </a:r>
          </a:p>
          <a:p>
            <a:r>
              <a:rPr lang="en-US" sz="3600" i="1" dirty="0"/>
              <a:t>	But he giveth more grace. Wherefore he </a:t>
            </a:r>
            <a:r>
              <a:rPr lang="en-US" sz="3600" i="1" dirty="0" err="1"/>
              <a:t>saith</a:t>
            </a:r>
            <a:r>
              <a:rPr lang="en-US" sz="3600" i="1" dirty="0"/>
              <a:t>, </a:t>
            </a:r>
            <a:r>
              <a:rPr lang="en-US" sz="3600" b="1" i="1" dirty="0"/>
              <a:t>God </a:t>
            </a:r>
            <a:r>
              <a:rPr lang="en-US" sz="3600" b="1" i="1" dirty="0" err="1"/>
              <a:t>resisteth</a:t>
            </a:r>
            <a:r>
              <a:rPr lang="en-US" sz="3600" b="1" i="1" dirty="0"/>
              <a:t> the proud</a:t>
            </a:r>
            <a:r>
              <a:rPr lang="en-US" sz="3600" i="1" dirty="0"/>
              <a:t>, but </a:t>
            </a:r>
            <a:r>
              <a:rPr lang="en-US" sz="3600" i="1" dirty="0" err="1"/>
              <a:t>giveth</a:t>
            </a:r>
            <a:r>
              <a:rPr lang="en-US" sz="3600" i="1" dirty="0"/>
              <a:t> grace unto the humble. 7 </a:t>
            </a:r>
            <a:r>
              <a:rPr lang="en-US" sz="3600" b="1" i="1" dirty="0"/>
              <a:t>Submit</a:t>
            </a:r>
            <a:r>
              <a:rPr lang="en-US" sz="3600" i="1" dirty="0"/>
              <a:t> yourselves therefore to God. Resist the devil, and he will flee from you. </a:t>
            </a:r>
            <a:endParaRPr lang="en-US" sz="1400" i="1" dirty="0"/>
          </a:p>
          <a:p>
            <a:endParaRPr lang="en-US" sz="1400" i="1" dirty="0"/>
          </a:p>
          <a:p>
            <a:r>
              <a:rPr lang="en-US" sz="4000" b="1" dirty="0"/>
              <a:t>I PETER 5:5-6</a:t>
            </a:r>
          </a:p>
          <a:p>
            <a:r>
              <a:rPr lang="en-US" sz="4000" i="1" dirty="0"/>
              <a:t>	</a:t>
            </a:r>
            <a:r>
              <a:rPr lang="en-US" sz="3600" i="1" dirty="0"/>
              <a:t>Likewise, ye younger, submit yourselves unto the elder. Yea, all of you be subject one to another, and be clothed with humility: for </a:t>
            </a:r>
            <a:r>
              <a:rPr lang="en-US" sz="3600" b="1" i="1" dirty="0"/>
              <a:t>God </a:t>
            </a:r>
            <a:r>
              <a:rPr lang="en-US" sz="3600" b="1" i="1" dirty="0" err="1"/>
              <a:t>resisteth</a:t>
            </a:r>
            <a:r>
              <a:rPr lang="en-US" sz="3600" b="1" i="1" dirty="0"/>
              <a:t> the proud, </a:t>
            </a:r>
            <a:r>
              <a:rPr lang="en-US" sz="3600" i="1" dirty="0"/>
              <a:t>and </a:t>
            </a:r>
            <a:r>
              <a:rPr lang="en-US" sz="3600" i="1" dirty="0" err="1"/>
              <a:t>giveth</a:t>
            </a:r>
            <a:r>
              <a:rPr lang="en-US" sz="3600" i="1" dirty="0"/>
              <a:t> grace to the humble. 6 </a:t>
            </a:r>
            <a:r>
              <a:rPr lang="en-US" sz="3600" b="1" i="1" dirty="0"/>
              <a:t>Humble</a:t>
            </a:r>
            <a:r>
              <a:rPr lang="en-US" sz="3600" i="1" dirty="0"/>
              <a:t> yourselves therefore under the mighty hand of God, that he may exalt you in due time:</a:t>
            </a:r>
          </a:p>
        </p:txBody>
      </p:sp>
    </p:spTree>
    <p:extLst>
      <p:ext uri="{BB962C8B-B14F-4D97-AF65-F5344CB8AC3E}">
        <p14:creationId xmlns:p14="http://schemas.microsoft.com/office/powerpoint/2010/main" val="33278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19</a:t>
            </a:fld>
            <a:endParaRPr lang="en-US"/>
          </a:p>
        </p:txBody>
      </p:sp>
      <p:sp>
        <p:nvSpPr>
          <p:cNvPr id="5" name="Rectangle 4"/>
          <p:cNvSpPr/>
          <p:nvPr/>
        </p:nvSpPr>
        <p:spPr>
          <a:xfrm>
            <a:off x="227091" y="136525"/>
            <a:ext cx="11353800" cy="5663089"/>
          </a:xfrm>
          <a:prstGeom prst="rect">
            <a:avLst/>
          </a:prstGeom>
        </p:spPr>
        <p:txBody>
          <a:bodyPr wrap="square">
            <a:spAutoFit/>
          </a:bodyPr>
          <a:lstStyle/>
          <a:p>
            <a:r>
              <a:rPr lang="en-US" sz="5400" b="1" dirty="0">
                <a:cs typeface="Arial" pitchFamily="34" charset="0"/>
              </a:rPr>
              <a:t>Humble: </a:t>
            </a:r>
            <a:r>
              <a:rPr lang="en-US" sz="4000" dirty="0">
                <a:cs typeface="Arial" pitchFamily="34" charset="0"/>
              </a:rPr>
              <a:t>(Gr.) </a:t>
            </a:r>
            <a:r>
              <a:rPr lang="en-US" sz="5400" i="1" dirty="0" err="1">
                <a:cs typeface="Arial" pitchFamily="34" charset="0"/>
              </a:rPr>
              <a:t>tapeinoo</a:t>
            </a:r>
            <a:r>
              <a:rPr lang="en-US" sz="5400" i="1" dirty="0">
                <a:cs typeface="Arial" pitchFamily="34" charset="0"/>
              </a:rPr>
              <a:t> </a:t>
            </a:r>
          </a:p>
          <a:p>
            <a:r>
              <a:rPr lang="en-US" sz="4400" dirty="0">
                <a:cs typeface="Arial" pitchFamily="34" charset="0"/>
              </a:rPr>
              <a:t>	Metaph. To assign a lower rank or place to; to abase; to be ranked below others who are </a:t>
            </a:r>
            <a:r>
              <a:rPr lang="en-US" sz="4400" dirty="0" err="1">
                <a:cs typeface="Arial" pitchFamily="34" charset="0"/>
              </a:rPr>
              <a:t>honoured</a:t>
            </a:r>
            <a:r>
              <a:rPr lang="en-US" sz="4400" dirty="0">
                <a:cs typeface="Arial" pitchFamily="34" charset="0"/>
              </a:rPr>
              <a:t> or rewarded; to humble or abase myself by humble living.</a:t>
            </a:r>
          </a:p>
          <a:p>
            <a:r>
              <a:rPr lang="en-US" sz="4400" dirty="0">
                <a:cs typeface="Arial" pitchFamily="34" charset="0"/>
              </a:rPr>
              <a:t>	To have a modest opinion of one's self, to behave in an unassuming manner, devoid of all arrogance.</a:t>
            </a:r>
          </a:p>
        </p:txBody>
      </p:sp>
    </p:spTree>
    <p:extLst>
      <p:ext uri="{BB962C8B-B14F-4D97-AF65-F5344CB8AC3E}">
        <p14:creationId xmlns:p14="http://schemas.microsoft.com/office/powerpoint/2010/main" val="947145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5305331" y="452674"/>
            <a:ext cx="6074876" cy="5407091"/>
          </a:xfrm>
        </p:spPr>
        <p:txBody>
          <a:bodyPr>
            <a:normAutofit lnSpcReduction="10000"/>
          </a:bodyPr>
          <a:lstStyle/>
          <a:p>
            <a:r>
              <a:rPr lang="en-US" sz="3600" dirty="0"/>
              <a:t>April 4</a:t>
            </a:r>
            <a:r>
              <a:rPr lang="en-US" sz="3600" baseline="30000" dirty="0"/>
              <a:t>th</a:t>
            </a:r>
            <a:r>
              <a:rPr lang="en-US" sz="3600" dirty="0"/>
              <a:t> Tendai Esau</a:t>
            </a:r>
          </a:p>
          <a:p>
            <a:r>
              <a:rPr lang="en-US" sz="3600" dirty="0"/>
              <a:t>April 6</a:t>
            </a:r>
            <a:r>
              <a:rPr lang="en-US" sz="3600" baseline="30000" dirty="0"/>
              <a:t>th</a:t>
            </a:r>
            <a:r>
              <a:rPr lang="en-US" sz="3600" dirty="0"/>
              <a:t> Becky Coffey</a:t>
            </a:r>
          </a:p>
          <a:p>
            <a:r>
              <a:rPr lang="en-US" sz="3600" dirty="0"/>
              <a:t>Joe &amp; Frieda Drum</a:t>
            </a:r>
          </a:p>
          <a:p>
            <a:r>
              <a:rPr lang="en-US" sz="3600" dirty="0"/>
              <a:t>April 7</a:t>
            </a:r>
            <a:r>
              <a:rPr lang="en-US" sz="3600" baseline="30000" dirty="0"/>
              <a:t>th</a:t>
            </a:r>
            <a:r>
              <a:rPr lang="en-US" sz="3600" dirty="0"/>
              <a:t> Anna Jackson, </a:t>
            </a:r>
          </a:p>
          <a:p>
            <a:pPr lvl="1"/>
            <a:r>
              <a:rPr lang="en-US" sz="3600" dirty="0"/>
              <a:t>Sarah Buchanan</a:t>
            </a:r>
          </a:p>
          <a:p>
            <a:r>
              <a:rPr lang="en-US" sz="3600" dirty="0"/>
              <a:t>April 8</a:t>
            </a:r>
            <a:r>
              <a:rPr lang="en-US" sz="3600" baseline="30000" dirty="0"/>
              <a:t>th</a:t>
            </a:r>
            <a:r>
              <a:rPr lang="en-US" sz="3600" dirty="0"/>
              <a:t> Rachel Pritchard</a:t>
            </a:r>
          </a:p>
          <a:p>
            <a:r>
              <a:rPr lang="en-US" sz="3600" dirty="0"/>
              <a:t>April 11</a:t>
            </a:r>
            <a:r>
              <a:rPr lang="en-US" sz="3600" baseline="30000" dirty="0"/>
              <a:t>th</a:t>
            </a:r>
            <a:r>
              <a:rPr lang="en-US" sz="3600" dirty="0"/>
              <a:t> Crystal Johnson, </a:t>
            </a:r>
          </a:p>
          <a:p>
            <a:pPr lvl="1"/>
            <a:r>
              <a:rPr lang="en-US" sz="3600" dirty="0"/>
              <a:t>Theo Cross</a:t>
            </a:r>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sp>
        <p:nvSpPr>
          <p:cNvPr id="6" name="Title 5">
            <a:extLst>
              <a:ext uri="{FF2B5EF4-FFF2-40B4-BE49-F238E27FC236}">
                <a16:creationId xmlns:a16="http://schemas.microsoft.com/office/drawing/2014/main" id="{4C86C64B-8AE6-964A-971B-968C83F30F1F}"/>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68EDF9F6-D139-59D1-A272-F80EB662456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847749" cy="6858000"/>
          </a:xfrm>
          <a:prstGeom prst="rect">
            <a:avLst/>
          </a:prstGeom>
        </p:spPr>
      </p:pic>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20</a:t>
            </a:fld>
            <a:endParaRPr lang="en-US"/>
          </a:p>
        </p:txBody>
      </p:sp>
      <p:sp>
        <p:nvSpPr>
          <p:cNvPr id="30721" name="Rectangle 1"/>
          <p:cNvSpPr>
            <a:spLocks noChangeArrowheads="1"/>
          </p:cNvSpPr>
          <p:nvPr/>
        </p:nvSpPr>
        <p:spPr bwMode="auto">
          <a:xfrm>
            <a:off x="149382" y="243137"/>
            <a:ext cx="12042618" cy="59170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4400" b="1" dirty="0">
                <a:latin typeface="+mj-lt"/>
                <a:ea typeface="Calibri" pitchFamily="34" charset="0"/>
                <a:cs typeface="Times New Roman" pitchFamily="18" charset="0"/>
              </a:rPr>
              <a:t>II TIMOTHY 3:1-5</a:t>
            </a:r>
            <a:endParaRPr lang="en-US" sz="4400" b="1" i="1" dirty="0">
              <a:latin typeface="+mj-lt"/>
              <a:ea typeface="Calibri" pitchFamily="34" charset="0"/>
              <a:cs typeface="Times New Roman" pitchFamily="18" charset="0"/>
            </a:endParaRPr>
          </a:p>
          <a:p>
            <a:pPr lvl="0" fontAlgn="base">
              <a:spcBef>
                <a:spcPct val="0"/>
              </a:spcBef>
              <a:spcAft>
                <a:spcPct val="0"/>
              </a:spcAft>
            </a:pPr>
            <a:r>
              <a:rPr lang="en-US" sz="3600" i="1" dirty="0">
                <a:latin typeface="+mj-lt"/>
                <a:ea typeface="Calibri" pitchFamily="34" charset="0"/>
                <a:cs typeface="Times New Roman" pitchFamily="18" charset="0"/>
              </a:rPr>
              <a:t>     This know also, that in the last days perilous times shall come. 2 For men shall be lovers of their own selves, covetous, boasters, </a:t>
            </a:r>
            <a:r>
              <a:rPr lang="en-US" sz="3600" i="1" dirty="0">
                <a:solidFill>
                  <a:srgbClr val="C00000"/>
                </a:solidFill>
                <a:latin typeface="+mj-lt"/>
                <a:ea typeface="Calibri" pitchFamily="34" charset="0"/>
                <a:cs typeface="Times New Roman" pitchFamily="18" charset="0"/>
              </a:rPr>
              <a:t>proud</a:t>
            </a:r>
            <a:r>
              <a:rPr lang="en-US" sz="3600" i="1" dirty="0">
                <a:latin typeface="+mj-lt"/>
                <a:ea typeface="Calibri" pitchFamily="34" charset="0"/>
                <a:cs typeface="Times New Roman" pitchFamily="18" charset="0"/>
              </a:rPr>
              <a:t>, blasphemers, disobedient to parents, unthankful, unholy,  3 Without natural affection, truce-breakers, false accusers, incontinent, fierce, despisers of those that are good,  4 Traitors, heady (reckless), </a:t>
            </a:r>
            <a:r>
              <a:rPr lang="en-US" sz="3600" i="1" dirty="0" err="1">
                <a:solidFill>
                  <a:srgbClr val="C00000"/>
                </a:solidFill>
                <a:latin typeface="+mj-lt"/>
                <a:ea typeface="Calibri" pitchFamily="34" charset="0"/>
                <a:cs typeface="Times New Roman" pitchFamily="18" charset="0"/>
              </a:rPr>
              <a:t>highminded</a:t>
            </a:r>
            <a:r>
              <a:rPr lang="en-US" sz="3600" i="1" dirty="0">
                <a:solidFill>
                  <a:srgbClr val="C00000"/>
                </a:solidFill>
                <a:latin typeface="+mj-lt"/>
                <a:ea typeface="Calibri" pitchFamily="34" charset="0"/>
                <a:cs typeface="Times New Roman" pitchFamily="18" charset="0"/>
              </a:rPr>
              <a:t>,</a:t>
            </a:r>
            <a:r>
              <a:rPr lang="en-US" sz="2800" dirty="0">
                <a:latin typeface="+mj-lt"/>
                <a:ea typeface="Calibri" pitchFamily="34" charset="0"/>
                <a:cs typeface="Times New Roman" pitchFamily="18" charset="0"/>
              </a:rPr>
              <a:t>[puffed u[ with conceit]</a:t>
            </a:r>
            <a:r>
              <a:rPr lang="en-US" sz="3600" i="1" dirty="0">
                <a:solidFill>
                  <a:srgbClr val="C00000"/>
                </a:solidFill>
                <a:latin typeface="+mj-lt"/>
                <a:ea typeface="Calibri" pitchFamily="34" charset="0"/>
                <a:cs typeface="Times New Roman" pitchFamily="18" charset="0"/>
              </a:rPr>
              <a:t> </a:t>
            </a:r>
            <a:r>
              <a:rPr lang="en-US" sz="3600" i="1" dirty="0">
                <a:latin typeface="+mj-lt"/>
                <a:ea typeface="Calibri" pitchFamily="34" charset="0"/>
                <a:cs typeface="Times New Roman" pitchFamily="18" charset="0"/>
              </a:rPr>
              <a:t>lovers of pleasures more than lovers of God; 5 Having a form of godliness, but denying the power thereof: from such turn away. </a:t>
            </a:r>
            <a:endParaRPr lang="en-US" sz="1100" i="1" dirty="0">
              <a:latin typeface="+mj-lt"/>
              <a:ea typeface="Calibri" pitchFamily="34" charset="0"/>
              <a:cs typeface="Times New Roman" pitchFamily="18" charset="0"/>
            </a:endParaRPr>
          </a:p>
          <a:p>
            <a:pPr fontAlgn="base">
              <a:spcBef>
                <a:spcPct val="0"/>
              </a:spcBef>
              <a:spcAft>
                <a:spcPct val="0"/>
              </a:spcAft>
            </a:pPr>
            <a:endParaRPr lang="en-US" sz="1050" b="1" dirty="0">
              <a:latin typeface="+mj-lt"/>
              <a:ea typeface="Calibri" pitchFamily="34" charset="0"/>
              <a:cs typeface="Times New Roman" pitchFamily="18" charset="0"/>
            </a:endParaRPr>
          </a:p>
        </p:txBody>
      </p:sp>
    </p:spTree>
    <p:extLst>
      <p:ext uri="{BB962C8B-B14F-4D97-AF65-F5344CB8AC3E}">
        <p14:creationId xmlns:p14="http://schemas.microsoft.com/office/powerpoint/2010/main" val="23613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D3046-0166-7CC8-734E-619090E54AE4}"/>
              </a:ext>
            </a:extLst>
          </p:cNvPr>
          <p:cNvSpPr>
            <a:spLocks noGrp="1"/>
          </p:cNvSpPr>
          <p:nvPr>
            <p:ph type="dt" sz="half" idx="10"/>
          </p:nvPr>
        </p:nvSpPr>
        <p:spPr/>
        <p:txBody>
          <a:bodyPr/>
          <a:lstStyle/>
          <a:p>
            <a:r>
              <a:rPr lang="en-US"/>
              <a:t>9-29-2024</a:t>
            </a:r>
          </a:p>
        </p:txBody>
      </p:sp>
      <p:sp>
        <p:nvSpPr>
          <p:cNvPr id="3" name="Footer Placeholder 2">
            <a:extLst>
              <a:ext uri="{FF2B5EF4-FFF2-40B4-BE49-F238E27FC236}">
                <a16:creationId xmlns:a16="http://schemas.microsoft.com/office/drawing/2014/main" id="{F0A02628-480F-59A6-F965-B90763731B5C}"/>
              </a:ext>
            </a:extLst>
          </p:cNvPr>
          <p:cNvSpPr>
            <a:spLocks noGrp="1"/>
          </p:cNvSpPr>
          <p:nvPr>
            <p:ph type="ftr" sz="quarter" idx="11"/>
          </p:nvPr>
        </p:nvSpPr>
        <p:spPr/>
        <p:txBody>
          <a:bodyPr/>
          <a:lstStyle/>
          <a:p>
            <a:r>
              <a:rPr lang="en-US"/>
              <a:t>The Press Around Us</a:t>
            </a:r>
          </a:p>
        </p:txBody>
      </p:sp>
      <p:sp>
        <p:nvSpPr>
          <p:cNvPr id="4" name="Slide Number Placeholder 3">
            <a:extLst>
              <a:ext uri="{FF2B5EF4-FFF2-40B4-BE49-F238E27FC236}">
                <a16:creationId xmlns:a16="http://schemas.microsoft.com/office/drawing/2014/main" id="{9C380A50-6873-4918-264B-939D2A6591B9}"/>
              </a:ext>
            </a:extLst>
          </p:cNvPr>
          <p:cNvSpPr>
            <a:spLocks noGrp="1"/>
          </p:cNvSpPr>
          <p:nvPr>
            <p:ph type="sldNum" sz="quarter" idx="12"/>
          </p:nvPr>
        </p:nvSpPr>
        <p:spPr/>
        <p:txBody>
          <a:bodyPr/>
          <a:lstStyle/>
          <a:p>
            <a:fld id="{2A013F82-EE5E-44EE-A61D-E31C6657F26F}" type="slidenum">
              <a:rPr lang="en-US" smtClean="0"/>
              <a:t>21</a:t>
            </a:fld>
            <a:endParaRPr lang="en-US"/>
          </a:p>
        </p:txBody>
      </p:sp>
      <p:sp>
        <p:nvSpPr>
          <p:cNvPr id="6" name="TextBox 5">
            <a:extLst>
              <a:ext uri="{FF2B5EF4-FFF2-40B4-BE49-F238E27FC236}">
                <a16:creationId xmlns:a16="http://schemas.microsoft.com/office/drawing/2014/main" id="{24A39B21-5CF4-0DCA-9D53-5D78FE361279}"/>
              </a:ext>
            </a:extLst>
          </p:cNvPr>
          <p:cNvSpPr txBox="1"/>
          <p:nvPr/>
        </p:nvSpPr>
        <p:spPr>
          <a:xfrm>
            <a:off x="105103" y="94485"/>
            <a:ext cx="11971283" cy="6401753"/>
          </a:xfrm>
          <a:prstGeom prst="rect">
            <a:avLst/>
          </a:prstGeom>
          <a:noFill/>
        </p:spPr>
        <p:txBody>
          <a:bodyPr wrap="square">
            <a:spAutoFit/>
          </a:bodyPr>
          <a:lstStyle/>
          <a:p>
            <a:r>
              <a:rPr lang="en-US" sz="4400" b="1" dirty="0"/>
              <a:t>JEREMIAH 9:23-26</a:t>
            </a:r>
          </a:p>
          <a:p>
            <a:r>
              <a:rPr lang="en-US" sz="3600" i="1" dirty="0"/>
              <a:t>	</a:t>
            </a:r>
            <a:r>
              <a:rPr lang="en-US" sz="3300" i="1" dirty="0"/>
              <a:t>Thus saith the LORD, Let not the wise man glory in his wisdom, neither let the mighty man glory in his might, let not the rich man glory in his riches:24 But let him that </a:t>
            </a:r>
            <a:r>
              <a:rPr lang="en-US" sz="3300" i="1" dirty="0" err="1"/>
              <a:t>glorieth</a:t>
            </a:r>
            <a:r>
              <a:rPr lang="en-US" sz="3300" i="1" dirty="0"/>
              <a:t> glory in this, that he </a:t>
            </a:r>
            <a:r>
              <a:rPr lang="en-US" sz="3300" i="1" dirty="0" err="1"/>
              <a:t>understandeth</a:t>
            </a:r>
            <a:r>
              <a:rPr lang="en-US" sz="3300" i="1" dirty="0"/>
              <a:t> and </a:t>
            </a:r>
            <a:r>
              <a:rPr lang="en-US" sz="3300" i="1" dirty="0" err="1"/>
              <a:t>knoweth</a:t>
            </a:r>
            <a:r>
              <a:rPr lang="en-US" sz="3300" i="1" dirty="0"/>
              <a:t> me, that I am the LORD which exercise lovingkindness, judgment, and righteousness, in the earth: for in these things I delight, saith the LORD. 25 Behold, the days come, saith the LORD, that I will punish all them which are circumcised with the uncircumcised; 26 Egypt, and Judah, and Edom, and the children of Ammon, and Moab, and all that are in the utmost corners, that dwell in the wilderness: for all these nations are uncircumcised, and all the house of Israel are uncircumcised in the heart.</a:t>
            </a:r>
          </a:p>
        </p:txBody>
      </p:sp>
    </p:spTree>
    <p:extLst>
      <p:ext uri="{BB962C8B-B14F-4D97-AF65-F5344CB8AC3E}">
        <p14:creationId xmlns:p14="http://schemas.microsoft.com/office/powerpoint/2010/main" val="49218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7290BF-77FD-4CCE-9555-800A46875772}"/>
              </a:ext>
            </a:extLst>
          </p:cNvPr>
          <p:cNvSpPr>
            <a:spLocks noGrp="1"/>
          </p:cNvSpPr>
          <p:nvPr>
            <p:ph type="ftr" sz="quarter" idx="11"/>
          </p:nvPr>
        </p:nvSpPr>
        <p:spPr/>
        <p:txBody>
          <a:bodyPr/>
          <a:lstStyle/>
          <a:p>
            <a:r>
              <a:rPr lang="en-US"/>
              <a:t>Our Default 5</a:t>
            </a:r>
          </a:p>
        </p:txBody>
      </p:sp>
      <p:sp>
        <p:nvSpPr>
          <p:cNvPr id="3" name="Date Placeholder 2">
            <a:extLst>
              <a:ext uri="{FF2B5EF4-FFF2-40B4-BE49-F238E27FC236}">
                <a16:creationId xmlns:a16="http://schemas.microsoft.com/office/drawing/2014/main" id="{FA6BDFA4-869F-45C1-BAD7-D9EBAC6C5AD2}"/>
              </a:ext>
            </a:extLst>
          </p:cNvPr>
          <p:cNvSpPr>
            <a:spLocks noGrp="1"/>
          </p:cNvSpPr>
          <p:nvPr>
            <p:ph type="dt" sz="half" idx="10"/>
          </p:nvPr>
        </p:nvSpPr>
        <p:spPr/>
        <p:txBody>
          <a:bodyPr/>
          <a:lstStyle/>
          <a:p>
            <a:r>
              <a:rPr lang="en-US"/>
              <a:t>10/21/2020</a:t>
            </a:r>
          </a:p>
        </p:txBody>
      </p:sp>
      <p:sp>
        <p:nvSpPr>
          <p:cNvPr id="4" name="Slide Number Placeholder 3">
            <a:extLst>
              <a:ext uri="{FF2B5EF4-FFF2-40B4-BE49-F238E27FC236}">
                <a16:creationId xmlns:a16="http://schemas.microsoft.com/office/drawing/2014/main" id="{72CE3D0A-3D12-4477-AE03-05E50EECD4A7}"/>
              </a:ext>
            </a:extLst>
          </p:cNvPr>
          <p:cNvSpPr>
            <a:spLocks noGrp="1"/>
          </p:cNvSpPr>
          <p:nvPr>
            <p:ph type="sldNum" sz="quarter" idx="12"/>
          </p:nvPr>
        </p:nvSpPr>
        <p:spPr/>
        <p:txBody>
          <a:bodyPr/>
          <a:lstStyle/>
          <a:p>
            <a:fld id="{2A013F82-EE5E-44EE-A61D-E31C6657F26F}" type="slidenum">
              <a:rPr lang="en-US" smtClean="0"/>
              <a:t>22</a:t>
            </a:fld>
            <a:endParaRPr lang="en-US"/>
          </a:p>
        </p:txBody>
      </p:sp>
      <p:sp>
        <p:nvSpPr>
          <p:cNvPr id="5" name="Rectangle 4">
            <a:extLst>
              <a:ext uri="{FF2B5EF4-FFF2-40B4-BE49-F238E27FC236}">
                <a16:creationId xmlns:a16="http://schemas.microsoft.com/office/drawing/2014/main" id="{A71E9275-08CA-4FA0-823F-1273C72D949D}"/>
              </a:ext>
            </a:extLst>
          </p:cNvPr>
          <p:cNvSpPr/>
          <p:nvPr/>
        </p:nvSpPr>
        <p:spPr>
          <a:xfrm>
            <a:off x="2362200" y="1371601"/>
            <a:ext cx="7252580" cy="4401205"/>
          </a:xfrm>
          <a:prstGeom prst="rect">
            <a:avLst/>
          </a:prstGeom>
        </p:spPr>
        <p:txBody>
          <a:bodyPr wrap="square">
            <a:spAutoFit/>
          </a:bodyPr>
          <a:lstStyle/>
          <a:p>
            <a:pPr algn="ctr"/>
            <a:r>
              <a:rPr lang="en-US" sz="4800" dirty="0">
                <a:latin typeface="Candara" panose="020E0502030303020204" pitchFamily="34" charset="0"/>
              </a:rPr>
              <a:t>“Prayer is not overcoming God's reluctance. </a:t>
            </a:r>
          </a:p>
          <a:p>
            <a:pPr algn="ctr"/>
            <a:r>
              <a:rPr lang="en-US" sz="4800" dirty="0">
                <a:latin typeface="Candara" panose="020E0502030303020204" pitchFamily="34" charset="0"/>
              </a:rPr>
              <a:t>It is laying hold of His willingness.”</a:t>
            </a:r>
          </a:p>
          <a:p>
            <a:pPr algn="ctr"/>
            <a:br>
              <a:rPr lang="en-US" sz="4800" dirty="0">
                <a:latin typeface="Candara" panose="020E0502030303020204" pitchFamily="34" charset="0"/>
              </a:rPr>
            </a:br>
            <a:r>
              <a:rPr lang="en-US" sz="4000" dirty="0">
                <a:latin typeface="Candara" panose="020E0502030303020204" pitchFamily="34" charset="0"/>
              </a:rPr>
              <a:t>Martin Luther</a:t>
            </a:r>
            <a:endParaRPr lang="en-US" sz="4800" dirty="0">
              <a:latin typeface="Candara" panose="020E0502030303020204" pitchFamily="34" charset="0"/>
            </a:endParaRPr>
          </a:p>
        </p:txBody>
      </p:sp>
      <p:sp>
        <p:nvSpPr>
          <p:cNvPr id="6" name="TextBox 5">
            <a:extLst>
              <a:ext uri="{FF2B5EF4-FFF2-40B4-BE49-F238E27FC236}">
                <a16:creationId xmlns:a16="http://schemas.microsoft.com/office/drawing/2014/main" id="{265C3635-0337-40C0-867C-6C6B7B2D947F}"/>
              </a:ext>
            </a:extLst>
          </p:cNvPr>
          <p:cNvSpPr txBox="1"/>
          <p:nvPr/>
        </p:nvSpPr>
        <p:spPr>
          <a:xfrm>
            <a:off x="3899616" y="136525"/>
            <a:ext cx="4177747" cy="1200329"/>
          </a:xfrm>
          <a:prstGeom prst="rect">
            <a:avLst/>
          </a:prstGeom>
          <a:noFill/>
        </p:spPr>
        <p:txBody>
          <a:bodyPr wrap="none" rtlCol="0">
            <a:spAutoFit/>
          </a:bodyPr>
          <a:lstStyle/>
          <a:p>
            <a:r>
              <a:rPr lang="en-US" sz="7200" dirty="0"/>
              <a:t>Why Pray?</a:t>
            </a:r>
          </a:p>
        </p:txBody>
      </p:sp>
    </p:spTree>
    <p:extLst>
      <p:ext uri="{BB962C8B-B14F-4D97-AF65-F5344CB8AC3E}">
        <p14:creationId xmlns:p14="http://schemas.microsoft.com/office/powerpoint/2010/main" val="301638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C8092D-2514-42C7-9B43-3B29DBD8F689}"/>
              </a:ext>
            </a:extLst>
          </p:cNvPr>
          <p:cNvSpPr>
            <a:spLocks noGrp="1"/>
          </p:cNvSpPr>
          <p:nvPr>
            <p:ph type="ftr" sz="quarter" idx="11"/>
          </p:nvPr>
        </p:nvSpPr>
        <p:spPr/>
        <p:txBody>
          <a:bodyPr/>
          <a:lstStyle/>
          <a:p>
            <a:r>
              <a:rPr lang="en-US"/>
              <a:t>Our Default 5</a:t>
            </a:r>
          </a:p>
        </p:txBody>
      </p:sp>
      <p:sp>
        <p:nvSpPr>
          <p:cNvPr id="3" name="Date Placeholder 2">
            <a:extLst>
              <a:ext uri="{FF2B5EF4-FFF2-40B4-BE49-F238E27FC236}">
                <a16:creationId xmlns:a16="http://schemas.microsoft.com/office/drawing/2014/main" id="{8432E8DF-DDE1-4709-AFD4-A7B530BB00D5}"/>
              </a:ext>
            </a:extLst>
          </p:cNvPr>
          <p:cNvSpPr>
            <a:spLocks noGrp="1"/>
          </p:cNvSpPr>
          <p:nvPr>
            <p:ph type="dt" sz="half" idx="10"/>
          </p:nvPr>
        </p:nvSpPr>
        <p:spPr/>
        <p:txBody>
          <a:bodyPr/>
          <a:lstStyle/>
          <a:p>
            <a:r>
              <a:rPr lang="en-US"/>
              <a:t>10/21/2020</a:t>
            </a:r>
          </a:p>
        </p:txBody>
      </p:sp>
      <p:sp>
        <p:nvSpPr>
          <p:cNvPr id="4" name="Slide Number Placeholder 3">
            <a:extLst>
              <a:ext uri="{FF2B5EF4-FFF2-40B4-BE49-F238E27FC236}">
                <a16:creationId xmlns:a16="http://schemas.microsoft.com/office/drawing/2014/main" id="{635A409B-09A9-48A8-A4A4-0B55E06B0A84}"/>
              </a:ext>
            </a:extLst>
          </p:cNvPr>
          <p:cNvSpPr>
            <a:spLocks noGrp="1"/>
          </p:cNvSpPr>
          <p:nvPr>
            <p:ph type="sldNum" sz="quarter" idx="12"/>
          </p:nvPr>
        </p:nvSpPr>
        <p:spPr/>
        <p:txBody>
          <a:bodyPr/>
          <a:lstStyle/>
          <a:p>
            <a:fld id="{2A013F82-EE5E-44EE-A61D-E31C6657F26F}" type="slidenum">
              <a:rPr lang="en-US" smtClean="0"/>
              <a:t>23</a:t>
            </a:fld>
            <a:endParaRPr lang="en-US"/>
          </a:p>
        </p:txBody>
      </p:sp>
      <p:pic>
        <p:nvPicPr>
          <p:cNvPr id="3074" name="Picture 2" descr="Related image">
            <a:extLst>
              <a:ext uri="{FF2B5EF4-FFF2-40B4-BE49-F238E27FC236}">
                <a16:creationId xmlns:a16="http://schemas.microsoft.com/office/drawing/2014/main" id="{E4E05F1B-A6C4-46B7-BF59-349F5FA03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
            <a:ext cx="7643090" cy="663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3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24</a:t>
            </a:fld>
            <a:endParaRPr lang="en-US"/>
          </a:p>
        </p:txBody>
      </p:sp>
      <p:sp>
        <p:nvSpPr>
          <p:cNvPr id="5" name="Rectangle 4"/>
          <p:cNvSpPr/>
          <p:nvPr/>
        </p:nvSpPr>
        <p:spPr>
          <a:xfrm>
            <a:off x="121263" y="-90530"/>
            <a:ext cx="11956059" cy="7109639"/>
          </a:xfrm>
          <a:prstGeom prst="rect">
            <a:avLst/>
          </a:prstGeom>
        </p:spPr>
        <p:txBody>
          <a:bodyPr wrap="square">
            <a:spAutoFit/>
          </a:bodyPr>
          <a:lstStyle/>
          <a:p>
            <a:r>
              <a:rPr lang="en-US" sz="6000" b="1" dirty="0">
                <a:solidFill>
                  <a:schemeClr val="bg2">
                    <a:lumMod val="50000"/>
                  </a:schemeClr>
                </a:solidFill>
              </a:rPr>
              <a:t>Example: </a:t>
            </a:r>
            <a:r>
              <a:rPr lang="en-US" sz="4400" b="1" dirty="0"/>
              <a:t>ACTS 12:20-24</a:t>
            </a:r>
          </a:p>
          <a:p>
            <a:r>
              <a:rPr lang="en-US" sz="3600" i="1" dirty="0"/>
              <a:t>	20  And Herod was highly displeased with them of </a:t>
            </a:r>
            <a:r>
              <a:rPr lang="en-US" sz="3600" i="1" dirty="0" err="1"/>
              <a:t>Tyre</a:t>
            </a:r>
            <a:r>
              <a:rPr lang="en-US" sz="3600" i="1" dirty="0"/>
              <a:t> and Sidon: but they came with one accord to him, and, having made </a:t>
            </a:r>
            <a:r>
              <a:rPr lang="en-US" sz="3600" i="1" dirty="0" err="1"/>
              <a:t>Blastus</a:t>
            </a:r>
            <a:r>
              <a:rPr lang="en-US" sz="3600" i="1" dirty="0"/>
              <a:t> the king's chamberlain their friend, desired peace; because their country was nourished by the king's country. 21 And upon a set day Herod, arrayed in royal apparel, sat upon his throne, and made an oration unto them. 22 And the people gave a shout, saying, </a:t>
            </a:r>
            <a:r>
              <a:rPr lang="en-US" sz="3600" b="1" i="1" dirty="0"/>
              <a:t>It is the voice of a god, and not of a man</a:t>
            </a:r>
            <a:r>
              <a:rPr lang="en-US" sz="3600" i="1" dirty="0"/>
              <a:t>. 23 And immediately the angel of the Lord smote him, because he gave not God the glory: and he was eaten of worms, and gave up the ghost. 24 But the word of God grew and multiplied. </a:t>
            </a:r>
          </a:p>
        </p:txBody>
      </p:sp>
    </p:spTree>
    <p:extLst>
      <p:ext uri="{BB962C8B-B14F-4D97-AF65-F5344CB8AC3E}">
        <p14:creationId xmlns:p14="http://schemas.microsoft.com/office/powerpoint/2010/main" val="32730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25</a:t>
            </a:fld>
            <a:endParaRPr lang="en-US"/>
          </a:p>
        </p:txBody>
      </p:sp>
      <p:sp>
        <p:nvSpPr>
          <p:cNvPr id="5" name="Rectangle 4"/>
          <p:cNvSpPr/>
          <p:nvPr/>
        </p:nvSpPr>
        <p:spPr>
          <a:xfrm>
            <a:off x="92805" y="-58845"/>
            <a:ext cx="11984518" cy="6309420"/>
          </a:xfrm>
          <a:prstGeom prst="rect">
            <a:avLst/>
          </a:prstGeom>
        </p:spPr>
        <p:txBody>
          <a:bodyPr wrap="square">
            <a:spAutoFit/>
          </a:bodyPr>
          <a:lstStyle/>
          <a:p>
            <a:r>
              <a:rPr lang="en-US" sz="4000" b="1" dirty="0"/>
              <a:t>  </a:t>
            </a:r>
            <a:r>
              <a:rPr lang="en-US" sz="4800" b="1" dirty="0">
                <a:solidFill>
                  <a:schemeClr val="bg2">
                    <a:lumMod val="50000"/>
                  </a:schemeClr>
                </a:solidFill>
              </a:rPr>
              <a:t>Example: </a:t>
            </a:r>
            <a:r>
              <a:rPr lang="en-US" sz="4800" b="1" dirty="0"/>
              <a:t>DANIEL 4:30-33</a:t>
            </a:r>
          </a:p>
          <a:p>
            <a:r>
              <a:rPr lang="en-US" sz="2800" i="1" dirty="0"/>
              <a:t>  	</a:t>
            </a:r>
            <a:r>
              <a:rPr lang="en-US" sz="3000" i="1" dirty="0"/>
              <a:t>The king </a:t>
            </a:r>
            <a:r>
              <a:rPr lang="en-US" sz="3000" i="1" dirty="0" err="1"/>
              <a:t>spake</a:t>
            </a:r>
            <a:r>
              <a:rPr lang="en-US" sz="3000" i="1" dirty="0"/>
              <a:t>, and said, Is not this great Babylon, that I have built for the house of the kingdom by the might of my power, and for the </a:t>
            </a:r>
            <a:r>
              <a:rPr lang="en-US" sz="3000" i="1" dirty="0" err="1"/>
              <a:t>honour</a:t>
            </a:r>
            <a:r>
              <a:rPr lang="en-US" sz="3000" i="1" dirty="0"/>
              <a:t> of my majesty? 31 While the word was in the king's mouth, there fell a voice from heaven, saying, O king Nebuchadnezzar, to thee it is spoken; The kingdom is departed from thee. 32 And they shall drive thee from men, and thy dwelling shall be with the beasts of the field: they shall make thee to eat grass as oxen, and seven times shall pass over thee, until thou know that the most High </a:t>
            </a:r>
            <a:r>
              <a:rPr lang="en-US" sz="3000" i="1" dirty="0" err="1"/>
              <a:t>ruleth</a:t>
            </a:r>
            <a:r>
              <a:rPr lang="en-US" sz="3000" i="1" dirty="0"/>
              <a:t> in the kingdom of men, and giveth it to whomsoever he will. 33 The same hour was the thing fulfilled upon Nebuchadnezzar: and he was driven from men, and did eat grass as oxen, and his body was wet with the dew of heaven, till his hairs were grown like eagles' feathers, and his nails like birds' claws.</a:t>
            </a:r>
          </a:p>
        </p:txBody>
      </p:sp>
    </p:spTree>
    <p:extLst>
      <p:ext uri="{BB962C8B-B14F-4D97-AF65-F5344CB8AC3E}">
        <p14:creationId xmlns:p14="http://schemas.microsoft.com/office/powerpoint/2010/main" val="149368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26</a:t>
            </a:fld>
            <a:endParaRPr lang="en-US"/>
          </a:p>
        </p:txBody>
      </p:sp>
      <p:sp>
        <p:nvSpPr>
          <p:cNvPr id="5" name="Rectangle 4"/>
          <p:cNvSpPr/>
          <p:nvPr/>
        </p:nvSpPr>
        <p:spPr>
          <a:xfrm>
            <a:off x="136557" y="0"/>
            <a:ext cx="11931712" cy="6740307"/>
          </a:xfrm>
          <a:prstGeom prst="rect">
            <a:avLst/>
          </a:prstGeom>
        </p:spPr>
        <p:txBody>
          <a:bodyPr wrap="square">
            <a:spAutoFit/>
          </a:bodyPr>
          <a:lstStyle/>
          <a:p>
            <a:r>
              <a:rPr lang="en-US" sz="3600" i="1" dirty="0"/>
              <a:t>	34  And at the end of the days I Nebuchadnezzar lifted up mine eyes unto heaven, and mine understanding returned unto me, and I blessed the most High, and I praised and </a:t>
            </a:r>
            <a:r>
              <a:rPr lang="en-US" sz="3600" i="1" dirty="0" err="1"/>
              <a:t>honoured</a:t>
            </a:r>
            <a:r>
              <a:rPr lang="en-US" sz="3600" i="1" dirty="0"/>
              <a:t> him that </a:t>
            </a:r>
            <a:r>
              <a:rPr lang="en-US" sz="3600" i="1" dirty="0" err="1"/>
              <a:t>liveth</a:t>
            </a:r>
            <a:r>
              <a:rPr lang="en-US" sz="3600" i="1" dirty="0"/>
              <a:t> for ever, whose dominion is an everlasting dominion, and his kingdom is from generation to generation: 35  And all the inhabitants of the earth are reputed as nothing: and he doeth according to his will in the army of heaven, and among the inhabitants of the earth: and none can stay his hand, or say unto him, What doest thou…? 37 Now I Nebuchadnezzar praise and extol and </a:t>
            </a:r>
            <a:r>
              <a:rPr lang="en-US" sz="3600" i="1" dirty="0" err="1"/>
              <a:t>honour</a:t>
            </a:r>
            <a:r>
              <a:rPr lang="en-US" sz="3600" i="1" dirty="0"/>
              <a:t> the King of heaven, all whose works are truth, and his ways judgment: and those that walk in pride he is able to abase.</a:t>
            </a:r>
          </a:p>
        </p:txBody>
      </p:sp>
    </p:spTree>
    <p:extLst>
      <p:ext uri="{BB962C8B-B14F-4D97-AF65-F5344CB8AC3E}">
        <p14:creationId xmlns:p14="http://schemas.microsoft.com/office/powerpoint/2010/main" val="68851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27</a:t>
            </a:fld>
            <a:endParaRPr lang="en-US"/>
          </a:p>
        </p:txBody>
      </p:sp>
      <p:sp>
        <p:nvSpPr>
          <p:cNvPr id="5" name="Rectangle 4"/>
          <p:cNvSpPr/>
          <p:nvPr/>
        </p:nvSpPr>
        <p:spPr>
          <a:xfrm>
            <a:off x="145610" y="62217"/>
            <a:ext cx="12046390" cy="6986528"/>
          </a:xfrm>
          <a:prstGeom prst="rect">
            <a:avLst/>
          </a:prstGeom>
        </p:spPr>
        <p:txBody>
          <a:bodyPr wrap="square">
            <a:spAutoFit/>
          </a:bodyPr>
          <a:lstStyle/>
          <a:p>
            <a:r>
              <a:rPr lang="en-US" sz="4400" b="1" dirty="0"/>
              <a:t>INFLUENCE  	</a:t>
            </a:r>
          </a:p>
          <a:p>
            <a:r>
              <a:rPr lang="en-US" sz="4400" b="1" dirty="0"/>
              <a:t>	</a:t>
            </a:r>
            <a:r>
              <a:rPr lang="en-US" sz="3600" dirty="0"/>
              <a:t>37 Uzziah held this standard. He was a great influence to Isaiah the prophet. Then Uzziah made that fatal mistake, like many people does. When he felt secured, felt he had the whole thing in his hand, he got lifted up in his spirit, lifted up to pride. Now, there's a real example for us all.</a:t>
            </a:r>
          </a:p>
          <a:p>
            <a:r>
              <a:rPr lang="en-US" sz="3600" dirty="0"/>
              <a:t>	You know, that's been the trouble. </a:t>
            </a:r>
            <a:r>
              <a:rPr lang="en-US" sz="3600" b="1" dirty="0"/>
              <a:t>I'm speaking to Christians and ministers</a:t>
            </a:r>
            <a:r>
              <a:rPr lang="en-US" sz="3600" dirty="0"/>
              <a:t>… And that's where many ministers even make a mistake. We've heard so many times about the ministers, the acts that they do, and the things, some of them maybe to doing things they should not do. 		</a:t>
            </a:r>
            <a:r>
              <a:rPr lang="en-US" sz="2800" dirty="0"/>
              <a:t>63-1114</a:t>
            </a:r>
            <a:endParaRPr lang="en-US" sz="3600" dirty="0"/>
          </a:p>
          <a:p>
            <a:endParaRPr lang="en-US" sz="3600" dirty="0"/>
          </a:p>
        </p:txBody>
      </p:sp>
    </p:spTree>
    <p:extLst>
      <p:ext uri="{BB962C8B-B14F-4D97-AF65-F5344CB8AC3E}">
        <p14:creationId xmlns:p14="http://schemas.microsoft.com/office/powerpoint/2010/main" val="83854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5/25/2022</a:t>
            </a:r>
          </a:p>
        </p:txBody>
      </p:sp>
      <p:sp>
        <p:nvSpPr>
          <p:cNvPr id="3" name="Footer Placeholder 2"/>
          <p:cNvSpPr>
            <a:spLocks noGrp="1"/>
          </p:cNvSpPr>
          <p:nvPr>
            <p:ph type="ftr" sz="quarter" idx="11"/>
          </p:nvPr>
        </p:nvSpPr>
        <p:spPr/>
        <p:txBody>
          <a:bodyPr/>
          <a:lstStyle/>
          <a:p>
            <a:r>
              <a:rPr lang="en-US"/>
              <a:t>Let My People Go</a:t>
            </a:r>
          </a:p>
        </p:txBody>
      </p:sp>
      <p:sp>
        <p:nvSpPr>
          <p:cNvPr id="4" name="Slide Number Placeholder 3"/>
          <p:cNvSpPr>
            <a:spLocks noGrp="1"/>
          </p:cNvSpPr>
          <p:nvPr>
            <p:ph type="sldNum" sz="quarter" idx="12"/>
          </p:nvPr>
        </p:nvSpPr>
        <p:spPr/>
        <p:txBody>
          <a:bodyPr/>
          <a:lstStyle/>
          <a:p>
            <a:fld id="{2621D8A4-3378-4F30-A8A8-5E277074B0AC}" type="slidenum">
              <a:rPr lang="en-US" smtClean="0"/>
              <a:pPr/>
              <a:t>28</a:t>
            </a:fld>
            <a:endParaRPr lang="en-US"/>
          </a:p>
        </p:txBody>
      </p:sp>
      <p:sp>
        <p:nvSpPr>
          <p:cNvPr id="5" name="Rectangle 4"/>
          <p:cNvSpPr/>
          <p:nvPr/>
        </p:nvSpPr>
        <p:spPr>
          <a:xfrm>
            <a:off x="127504" y="55048"/>
            <a:ext cx="11958873" cy="6740307"/>
          </a:xfrm>
          <a:prstGeom prst="rect">
            <a:avLst/>
          </a:prstGeom>
        </p:spPr>
        <p:txBody>
          <a:bodyPr wrap="square">
            <a:spAutoFit/>
          </a:bodyPr>
          <a:lstStyle/>
          <a:p>
            <a:r>
              <a:rPr lang="en-US" sz="3600" dirty="0"/>
              <a:t>	I think sometimes, them are good men, wonderful Christians that's been used of the Lord. Then they get a little kingdom built around them, or a lot of influence, many people attending their meetings, until they get careless, and they get </a:t>
            </a:r>
            <a:r>
              <a:rPr lang="en-US" sz="3600" dirty="0" err="1"/>
              <a:t>kinda</a:t>
            </a:r>
            <a:r>
              <a:rPr lang="en-US" sz="3600" dirty="0"/>
              <a:t> lifted up. The people applaud them and stand up, we shouldn't really do that. We, remember there's no big people among us. Why, we're all just God's children.</a:t>
            </a:r>
          </a:p>
          <a:p>
            <a:r>
              <a:rPr lang="en-US" sz="3600" dirty="0"/>
              <a:t>	 If God made some of us one thing and some another, He made me with a finger and an eye, so forth. </a:t>
            </a:r>
            <a:r>
              <a:rPr lang="en-US" sz="3600" b="1" dirty="0"/>
              <a:t>Well, we got to appreciate each other, and then not try to feel big</a:t>
            </a:r>
            <a:r>
              <a:rPr lang="en-US" sz="3600" dirty="0"/>
              <a:t>. Because we're all connected together to one God and we all come off of one tree.</a:t>
            </a:r>
          </a:p>
        </p:txBody>
      </p:sp>
    </p:spTree>
    <p:extLst>
      <p:ext uri="{BB962C8B-B14F-4D97-AF65-F5344CB8AC3E}">
        <p14:creationId xmlns:p14="http://schemas.microsoft.com/office/powerpoint/2010/main" val="231455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AAF78-5570-AEF3-6ED9-0BCFB129ED3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8E3C120-4437-959B-3335-5BD7488F108E}"/>
              </a:ext>
            </a:extLst>
          </p:cNvPr>
          <p:cNvSpPr/>
          <p:nvPr/>
        </p:nvSpPr>
        <p:spPr>
          <a:xfrm>
            <a:off x="157018" y="136526"/>
            <a:ext cx="11859491" cy="5847755"/>
          </a:xfrm>
          <a:prstGeom prst="rect">
            <a:avLst/>
          </a:prstGeom>
        </p:spPr>
        <p:txBody>
          <a:bodyPr wrap="square">
            <a:spAutoFit/>
          </a:bodyPr>
          <a:lstStyle/>
          <a:p>
            <a:r>
              <a:rPr lang="en-US" sz="5400" b="1" dirty="0"/>
              <a:t>LIFE</a:t>
            </a:r>
          </a:p>
          <a:p>
            <a:r>
              <a:rPr lang="en-US" sz="4000" dirty="0"/>
              <a:t>	39 That's the way it is with some of this "shake-hands" religion. I believe in being born again: go back to the beginning, and die out, and be re-molded. If you don't, there's going to be a blowup somewhere down along the road. 	</a:t>
            </a:r>
          </a:p>
          <a:p>
            <a:r>
              <a:rPr lang="en-US" sz="4000" dirty="0"/>
              <a:t>	It'll blow up on you when the pressure comes. So let's hold the pressure.</a:t>
            </a:r>
          </a:p>
          <a:p>
            <a:pPr algn="r"/>
            <a:r>
              <a:rPr lang="en-US" sz="4000" dirty="0"/>
              <a:t>62-0719</a:t>
            </a:r>
          </a:p>
        </p:txBody>
      </p:sp>
      <p:sp>
        <p:nvSpPr>
          <p:cNvPr id="3" name="Date Placeholder 2">
            <a:extLst>
              <a:ext uri="{FF2B5EF4-FFF2-40B4-BE49-F238E27FC236}">
                <a16:creationId xmlns:a16="http://schemas.microsoft.com/office/drawing/2014/main" id="{7BB3B485-9C95-E7FB-E1F7-63646005F396}"/>
              </a:ext>
            </a:extLst>
          </p:cNvPr>
          <p:cNvSpPr>
            <a:spLocks noGrp="1"/>
          </p:cNvSpPr>
          <p:nvPr>
            <p:ph type="dt" sz="half" idx="10"/>
          </p:nvPr>
        </p:nvSpPr>
        <p:spPr/>
        <p:txBody>
          <a:bodyPr/>
          <a:lstStyle/>
          <a:p>
            <a:fld id="{7AFE10C8-E693-4FB9-BE2D-A7E5E6BD5F58}" type="datetime1">
              <a:rPr lang="en-US" smtClean="0"/>
              <a:t>4/6/2025</a:t>
            </a:fld>
            <a:endParaRPr lang="en-US"/>
          </a:p>
        </p:txBody>
      </p:sp>
      <p:sp>
        <p:nvSpPr>
          <p:cNvPr id="4" name="Footer Placeholder 3">
            <a:extLst>
              <a:ext uri="{FF2B5EF4-FFF2-40B4-BE49-F238E27FC236}">
                <a16:creationId xmlns:a16="http://schemas.microsoft.com/office/drawing/2014/main" id="{1ED0E4C5-6638-2277-79C9-853200A3A308}"/>
              </a:ext>
            </a:extLst>
          </p:cNvPr>
          <p:cNvSpPr>
            <a:spLocks noGrp="1"/>
          </p:cNvSpPr>
          <p:nvPr>
            <p:ph type="ftr" sz="quarter" idx="11"/>
          </p:nvPr>
        </p:nvSpPr>
        <p:spPr/>
        <p:txBody>
          <a:bodyPr/>
          <a:lstStyle/>
          <a:p>
            <a:r>
              <a:rPr lang="en-US"/>
              <a:t>The Press Around Us</a:t>
            </a:r>
          </a:p>
        </p:txBody>
      </p:sp>
      <p:sp>
        <p:nvSpPr>
          <p:cNvPr id="5" name="Slide Number Placeholder 4">
            <a:extLst>
              <a:ext uri="{FF2B5EF4-FFF2-40B4-BE49-F238E27FC236}">
                <a16:creationId xmlns:a16="http://schemas.microsoft.com/office/drawing/2014/main" id="{D5447CB9-9ED6-F59F-1621-30805DC1952C}"/>
              </a:ext>
            </a:extLst>
          </p:cNvPr>
          <p:cNvSpPr>
            <a:spLocks noGrp="1"/>
          </p:cNvSpPr>
          <p:nvPr>
            <p:ph type="sldNum" sz="quarter" idx="12"/>
          </p:nvPr>
        </p:nvSpPr>
        <p:spPr/>
        <p:txBody>
          <a:bodyPr/>
          <a:lstStyle/>
          <a:p>
            <a:fld id="{07CE569E-9B7C-4CB9-AB80-C0841F922CFF}" type="slidenum">
              <a:rPr lang="en-US" smtClean="0"/>
              <a:t>29</a:t>
            </a:fld>
            <a:endParaRPr lang="en-US"/>
          </a:p>
        </p:txBody>
      </p:sp>
    </p:spTree>
    <p:extLst>
      <p:ext uri="{BB962C8B-B14F-4D97-AF65-F5344CB8AC3E}">
        <p14:creationId xmlns:p14="http://schemas.microsoft.com/office/powerpoint/2010/main" val="34058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FED1060-33C9-B99F-43A3-32F66D06BF89}"/>
              </a:ext>
            </a:extLst>
          </p:cNvPr>
          <p:cNvSpPr>
            <a:spLocks noGrp="1"/>
          </p:cNvSpPr>
          <p:nvPr>
            <p:ph type="title"/>
          </p:nvPr>
        </p:nvSpPr>
        <p:spPr>
          <a:xfrm>
            <a:off x="1455583" y="737115"/>
            <a:ext cx="4640418" cy="5407091"/>
          </a:xfrm>
        </p:spPr>
        <p:txBody>
          <a:bodyPr>
            <a:normAutofit fontScale="90000"/>
          </a:bodyPr>
          <a:lstStyle/>
          <a:p>
            <a:pPr algn="ctr"/>
            <a:r>
              <a:rPr lang="en-US" sz="5400" i="1" dirty="0"/>
              <a:t>Bear ye one another's burdens, and so fulfil the law of Christ. </a:t>
            </a:r>
            <a:br>
              <a:rPr lang="en-US" sz="5400" i="1" dirty="0"/>
            </a:br>
            <a:br>
              <a:rPr lang="en-US" sz="5400" i="1" dirty="0"/>
            </a:br>
            <a:r>
              <a:rPr lang="en-US" sz="5400" dirty="0"/>
              <a:t>Gal. 6:2</a:t>
            </a:r>
            <a:br>
              <a:rPr lang="en-US" dirty="0"/>
            </a:br>
            <a:br>
              <a:rPr lang="en-US" dirty="0"/>
            </a:br>
            <a:endParaRPr lang="en-US" dirty="0"/>
          </a:p>
        </p:txBody>
      </p:sp>
      <p:pic>
        <p:nvPicPr>
          <p:cNvPr id="6" name="Picture 5" descr="A drawing of people carrying a large piece of wood&#10;&#10;AI-generated content may be incorrect.">
            <a:extLst>
              <a:ext uri="{FF2B5EF4-FFF2-40B4-BE49-F238E27FC236}">
                <a16:creationId xmlns:a16="http://schemas.microsoft.com/office/drawing/2014/main" id="{558CA97A-4E1A-0728-366B-30F866F42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928" y="737115"/>
            <a:ext cx="4406778" cy="5407091"/>
          </a:xfrm>
          <a:prstGeom prst="rect">
            <a:avLst/>
          </a:prstGeom>
          <a:noFill/>
        </p:spPr>
      </p:pic>
      <p:sp>
        <p:nvSpPr>
          <p:cNvPr id="4" name="Slide Number Placeholder 3">
            <a:extLst>
              <a:ext uri="{FF2B5EF4-FFF2-40B4-BE49-F238E27FC236}">
                <a16:creationId xmlns:a16="http://schemas.microsoft.com/office/drawing/2014/main" id="{07BCDE67-8C51-F7D2-4E6A-7F54B6F2C4D5}"/>
              </a:ext>
            </a:extLst>
          </p:cNvPr>
          <p:cNvSpPr>
            <a:spLocks noGrp="1"/>
          </p:cNvSpPr>
          <p:nvPr>
            <p:ph type="sldNum" sz="quarter" idx="15"/>
          </p:nvPr>
        </p:nvSpPr>
        <p:spPr>
          <a:xfrm>
            <a:off x="412136" y="5943601"/>
            <a:ext cx="968983" cy="651912"/>
          </a:xfrm>
        </p:spPr>
        <p:txBody>
          <a:bodyPr anchor="ctr">
            <a:normAutofit/>
          </a:bodyPr>
          <a:lstStyle/>
          <a:p>
            <a:pPr>
              <a:spcAft>
                <a:spcPts val="600"/>
              </a:spcAft>
            </a:pPr>
            <a:fld id="{18D65601-5AE2-46FC-B138-694DDD2B510D}" type="slidenum">
              <a:rPr lang="en-US" smtClean="0"/>
              <a:pPr>
                <a:spcAft>
                  <a:spcPts val="600"/>
                </a:spcAft>
              </a:pPr>
              <a:t>3</a:t>
            </a:fld>
            <a:endParaRPr lang="en-US"/>
          </a:p>
        </p:txBody>
      </p:sp>
    </p:spTree>
    <p:extLst>
      <p:ext uri="{BB962C8B-B14F-4D97-AF65-F5344CB8AC3E}">
        <p14:creationId xmlns:p14="http://schemas.microsoft.com/office/powerpoint/2010/main" val="336382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77745-5EE6-4949-ACC6-0ED70888DA2C}"/>
              </a:ext>
            </a:extLst>
          </p:cNvPr>
          <p:cNvSpPr>
            <a:spLocks noGrp="1"/>
          </p:cNvSpPr>
          <p:nvPr>
            <p:ph type="dt" sz="half" idx="10"/>
          </p:nvPr>
        </p:nvSpPr>
        <p:spPr/>
        <p:txBody>
          <a:bodyPr/>
          <a:lstStyle/>
          <a:p>
            <a:r>
              <a:rPr lang="en-US"/>
              <a:t>10/21/2020</a:t>
            </a:r>
          </a:p>
        </p:txBody>
      </p:sp>
      <p:sp>
        <p:nvSpPr>
          <p:cNvPr id="3" name="Footer Placeholder 2">
            <a:extLst>
              <a:ext uri="{FF2B5EF4-FFF2-40B4-BE49-F238E27FC236}">
                <a16:creationId xmlns:a16="http://schemas.microsoft.com/office/drawing/2014/main" id="{2797C38F-E40C-4A7E-BCE0-D64883025492}"/>
              </a:ext>
            </a:extLst>
          </p:cNvPr>
          <p:cNvSpPr>
            <a:spLocks noGrp="1"/>
          </p:cNvSpPr>
          <p:nvPr>
            <p:ph type="ftr" sz="quarter" idx="11"/>
          </p:nvPr>
        </p:nvSpPr>
        <p:spPr/>
        <p:txBody>
          <a:bodyPr/>
          <a:lstStyle/>
          <a:p>
            <a:r>
              <a:rPr lang="en-US"/>
              <a:t>Our Default 5</a:t>
            </a:r>
          </a:p>
        </p:txBody>
      </p:sp>
      <p:sp>
        <p:nvSpPr>
          <p:cNvPr id="4" name="Slide Number Placeholder 3">
            <a:extLst>
              <a:ext uri="{FF2B5EF4-FFF2-40B4-BE49-F238E27FC236}">
                <a16:creationId xmlns:a16="http://schemas.microsoft.com/office/drawing/2014/main" id="{C5FDDB95-4EA3-4706-B9EF-D83E252D9C22}"/>
              </a:ext>
            </a:extLst>
          </p:cNvPr>
          <p:cNvSpPr>
            <a:spLocks noGrp="1"/>
          </p:cNvSpPr>
          <p:nvPr>
            <p:ph type="sldNum" sz="quarter" idx="12"/>
          </p:nvPr>
        </p:nvSpPr>
        <p:spPr/>
        <p:txBody>
          <a:bodyPr/>
          <a:lstStyle/>
          <a:p>
            <a:fld id="{27CE633F-9882-4A5C-83A2-1109D0C73261}" type="slidenum">
              <a:rPr lang="en-US" smtClean="0"/>
              <a:t>30</a:t>
            </a:fld>
            <a:endParaRPr lang="en-US"/>
          </a:p>
        </p:txBody>
      </p:sp>
      <p:sp>
        <p:nvSpPr>
          <p:cNvPr id="6" name="TextBox 5">
            <a:extLst>
              <a:ext uri="{FF2B5EF4-FFF2-40B4-BE49-F238E27FC236}">
                <a16:creationId xmlns:a16="http://schemas.microsoft.com/office/drawing/2014/main" id="{8D7BE112-58F5-4314-8A51-B22300C6A8D2}"/>
              </a:ext>
            </a:extLst>
          </p:cNvPr>
          <p:cNvSpPr txBox="1"/>
          <p:nvPr/>
        </p:nvSpPr>
        <p:spPr>
          <a:xfrm>
            <a:off x="108641" y="91442"/>
            <a:ext cx="12004895" cy="7355860"/>
          </a:xfrm>
          <a:prstGeom prst="rect">
            <a:avLst/>
          </a:prstGeom>
          <a:noFill/>
        </p:spPr>
        <p:txBody>
          <a:bodyPr wrap="square">
            <a:spAutoFit/>
          </a:bodyPr>
          <a:lstStyle/>
          <a:p>
            <a:r>
              <a:rPr lang="en-US" sz="4400" b="1" dirty="0"/>
              <a:t>THE.MARRIAGE.OF.THE.LAMB</a:t>
            </a:r>
          </a:p>
          <a:p>
            <a:r>
              <a:rPr lang="en-US" sz="3600" dirty="0"/>
              <a:t>	54 "</a:t>
            </a:r>
            <a:r>
              <a:rPr lang="en-US" sz="3600" i="1" dirty="0"/>
              <a:t>If the Lord will take this evil spirit from me, from drinking, or gambling, lying, or stealing, I'll serve Him."</a:t>
            </a:r>
          </a:p>
          <a:p>
            <a:r>
              <a:rPr lang="en-US" sz="3600" dirty="0"/>
              <a:t>	55 But that's up to you. You got to do something, too. "</a:t>
            </a:r>
            <a:r>
              <a:rPr lang="en-US" sz="3600" i="1" dirty="0"/>
              <a:t>They that overcome shall inherit all things.</a:t>
            </a:r>
            <a:r>
              <a:rPr lang="en-US" sz="3600" dirty="0"/>
              <a:t>" You have power to do it, but you must be willing to lay it down. "</a:t>
            </a:r>
            <a:r>
              <a:rPr lang="en-US" sz="3600" i="1" dirty="0"/>
              <a:t>She has made Herself ready.</a:t>
            </a:r>
            <a:r>
              <a:rPr lang="en-US" sz="3600" dirty="0"/>
              <a:t>"</a:t>
            </a:r>
          </a:p>
          <a:p>
            <a:r>
              <a:rPr lang="en-US" sz="3600" dirty="0"/>
              <a:t>	56 See, God could not push us through a little pipe, pull us out on the other end, then say, "</a:t>
            </a:r>
            <a:r>
              <a:rPr lang="en-US" sz="3600" i="1" dirty="0"/>
              <a:t>Blessed is he that over-cometh</a:t>
            </a:r>
            <a:r>
              <a:rPr lang="en-US" sz="3600" dirty="0"/>
              <a:t>." You had nothing to overcome; He just pushed you through. But you've got to make decisions for yourself. In doing that, we show our faith and respects to God. </a:t>
            </a:r>
            <a:r>
              <a:rPr lang="en-US" sz="3200" dirty="0"/>
              <a:t>								62-0121 </a:t>
            </a:r>
          </a:p>
        </p:txBody>
      </p:sp>
    </p:spTree>
    <p:extLst>
      <p:ext uri="{BB962C8B-B14F-4D97-AF65-F5344CB8AC3E}">
        <p14:creationId xmlns:p14="http://schemas.microsoft.com/office/powerpoint/2010/main" val="123159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92885-6DF1-46AA-A6E7-8524F61C60AB}"/>
              </a:ext>
            </a:extLst>
          </p:cNvPr>
          <p:cNvSpPr>
            <a:spLocks noGrp="1"/>
          </p:cNvSpPr>
          <p:nvPr>
            <p:ph type="dt" sz="half" idx="10"/>
          </p:nvPr>
        </p:nvSpPr>
        <p:spPr/>
        <p:txBody>
          <a:bodyPr/>
          <a:lstStyle/>
          <a:p>
            <a:r>
              <a:rPr lang="en-US"/>
              <a:t>10/21/2020</a:t>
            </a:r>
            <a:endParaRPr lang="en-US" dirty="0"/>
          </a:p>
        </p:txBody>
      </p:sp>
      <p:sp>
        <p:nvSpPr>
          <p:cNvPr id="3" name="Footer Placeholder 2">
            <a:extLst>
              <a:ext uri="{FF2B5EF4-FFF2-40B4-BE49-F238E27FC236}">
                <a16:creationId xmlns:a16="http://schemas.microsoft.com/office/drawing/2014/main" id="{B68B026F-8333-4F42-8383-9D3CE12C826B}"/>
              </a:ext>
            </a:extLst>
          </p:cNvPr>
          <p:cNvSpPr>
            <a:spLocks noGrp="1"/>
          </p:cNvSpPr>
          <p:nvPr>
            <p:ph type="ftr" sz="quarter" idx="11"/>
          </p:nvPr>
        </p:nvSpPr>
        <p:spPr/>
        <p:txBody>
          <a:bodyPr/>
          <a:lstStyle/>
          <a:p>
            <a:r>
              <a:rPr lang="en-US"/>
              <a:t>Our Default 5</a:t>
            </a:r>
            <a:endParaRPr lang="en-US" dirty="0"/>
          </a:p>
        </p:txBody>
      </p:sp>
      <p:sp>
        <p:nvSpPr>
          <p:cNvPr id="4" name="Slide Number Placeholder 3">
            <a:extLst>
              <a:ext uri="{FF2B5EF4-FFF2-40B4-BE49-F238E27FC236}">
                <a16:creationId xmlns:a16="http://schemas.microsoft.com/office/drawing/2014/main" id="{8D676EB8-6336-4F1D-9CFA-9BE82E961EB5}"/>
              </a:ext>
            </a:extLst>
          </p:cNvPr>
          <p:cNvSpPr>
            <a:spLocks noGrp="1"/>
          </p:cNvSpPr>
          <p:nvPr>
            <p:ph type="sldNum" sz="quarter" idx="12"/>
          </p:nvPr>
        </p:nvSpPr>
        <p:spPr/>
        <p:txBody>
          <a:bodyPr/>
          <a:lstStyle/>
          <a:p>
            <a:fld id="{4FAB73BC-B049-4115-A692-8D63A059BFB8}" type="slidenum">
              <a:rPr lang="en-US" smtClean="0"/>
              <a:t>31</a:t>
            </a:fld>
            <a:endParaRPr lang="en-US" dirty="0"/>
          </a:p>
        </p:txBody>
      </p:sp>
      <p:sp>
        <p:nvSpPr>
          <p:cNvPr id="5" name="Rectangle 4">
            <a:extLst>
              <a:ext uri="{FF2B5EF4-FFF2-40B4-BE49-F238E27FC236}">
                <a16:creationId xmlns:a16="http://schemas.microsoft.com/office/drawing/2014/main" id="{6B0209DF-6D9A-48FC-AEF4-5094E48BC577}"/>
              </a:ext>
            </a:extLst>
          </p:cNvPr>
          <p:cNvSpPr/>
          <p:nvPr/>
        </p:nvSpPr>
        <p:spPr>
          <a:xfrm>
            <a:off x="99588" y="34436"/>
            <a:ext cx="12092412" cy="6863417"/>
          </a:xfrm>
          <a:prstGeom prst="rect">
            <a:avLst/>
          </a:prstGeom>
        </p:spPr>
        <p:txBody>
          <a:bodyPr wrap="square">
            <a:spAutoFit/>
          </a:bodyPr>
          <a:lstStyle/>
          <a:p>
            <a:r>
              <a:rPr lang="en-US" sz="4400" b="1" dirty="0"/>
              <a:t>WHAT.DOES.IT.TAKE.TO.MAKE.A.CHRISTIAN.LIFE</a:t>
            </a:r>
          </a:p>
          <a:p>
            <a:r>
              <a:rPr lang="en-US" sz="3600" dirty="0"/>
              <a:t>	34  When you receive the Holy Spirit It goes right in the middle of that new disposition of yours. "</a:t>
            </a:r>
            <a:r>
              <a:rPr lang="en-US" sz="3600" i="1" dirty="0"/>
              <a:t>Oh, I quit drinking; smoking. I just feel like a different person</a:t>
            </a:r>
            <a:r>
              <a:rPr lang="en-US" sz="3600" dirty="0"/>
              <a:t>." He makes every motion, every intellectual, everything agree right into this middle of the wheel… And when you have these little temper fits and you fly off, tell lies and so narrow minded you couldn't hear another minister, remember, the Holy Spirit isn't ticking in the inside of you. </a:t>
            </a:r>
          </a:p>
          <a:p>
            <a:r>
              <a:rPr lang="en-US" sz="3600" dirty="0"/>
              <a:t>	35 The Holy Spirit will make every movement like Christ. It'll make you Christ-like. The fruits of the Spirit is love, joy, peace, longsuffering, goodness, etc.</a:t>
            </a:r>
            <a:endParaRPr lang="en-US" sz="2400" dirty="0"/>
          </a:p>
        </p:txBody>
      </p:sp>
    </p:spTree>
    <p:extLst>
      <p:ext uri="{BB962C8B-B14F-4D97-AF65-F5344CB8AC3E}">
        <p14:creationId xmlns:p14="http://schemas.microsoft.com/office/powerpoint/2010/main" val="160494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11ABD-2A84-4E36-B72E-FCB1663E12CD}"/>
              </a:ext>
            </a:extLst>
          </p:cNvPr>
          <p:cNvSpPr>
            <a:spLocks noGrp="1"/>
          </p:cNvSpPr>
          <p:nvPr>
            <p:ph type="dt" sz="half" idx="10"/>
          </p:nvPr>
        </p:nvSpPr>
        <p:spPr/>
        <p:txBody>
          <a:bodyPr/>
          <a:lstStyle/>
          <a:p>
            <a:r>
              <a:rPr lang="en-US"/>
              <a:t>10/21/2020</a:t>
            </a:r>
            <a:endParaRPr lang="en-US" dirty="0"/>
          </a:p>
        </p:txBody>
      </p:sp>
      <p:sp>
        <p:nvSpPr>
          <p:cNvPr id="3" name="Footer Placeholder 2">
            <a:extLst>
              <a:ext uri="{FF2B5EF4-FFF2-40B4-BE49-F238E27FC236}">
                <a16:creationId xmlns:a16="http://schemas.microsoft.com/office/drawing/2014/main" id="{33BC5478-EFEE-4340-8342-006F3846FE66}"/>
              </a:ext>
            </a:extLst>
          </p:cNvPr>
          <p:cNvSpPr>
            <a:spLocks noGrp="1"/>
          </p:cNvSpPr>
          <p:nvPr>
            <p:ph type="ftr" sz="quarter" idx="11"/>
          </p:nvPr>
        </p:nvSpPr>
        <p:spPr/>
        <p:txBody>
          <a:bodyPr/>
          <a:lstStyle/>
          <a:p>
            <a:r>
              <a:rPr lang="en-US"/>
              <a:t>Our Default 5</a:t>
            </a:r>
            <a:endParaRPr lang="en-US" dirty="0"/>
          </a:p>
        </p:txBody>
      </p:sp>
      <p:sp>
        <p:nvSpPr>
          <p:cNvPr id="4" name="Slide Number Placeholder 3">
            <a:extLst>
              <a:ext uri="{FF2B5EF4-FFF2-40B4-BE49-F238E27FC236}">
                <a16:creationId xmlns:a16="http://schemas.microsoft.com/office/drawing/2014/main" id="{A28E4917-93EB-4046-B208-E10ECDCF825B}"/>
              </a:ext>
            </a:extLst>
          </p:cNvPr>
          <p:cNvSpPr>
            <a:spLocks noGrp="1"/>
          </p:cNvSpPr>
          <p:nvPr>
            <p:ph type="sldNum" sz="quarter" idx="12"/>
          </p:nvPr>
        </p:nvSpPr>
        <p:spPr/>
        <p:txBody>
          <a:bodyPr/>
          <a:lstStyle/>
          <a:p>
            <a:fld id="{4FAB73BC-B049-4115-A692-8D63A059BFB8}" type="slidenum">
              <a:rPr lang="en-US" smtClean="0"/>
              <a:t>32</a:t>
            </a:fld>
            <a:endParaRPr lang="en-US" dirty="0"/>
          </a:p>
        </p:txBody>
      </p:sp>
      <p:sp>
        <p:nvSpPr>
          <p:cNvPr id="5" name="Rectangle 4">
            <a:extLst>
              <a:ext uri="{FF2B5EF4-FFF2-40B4-BE49-F238E27FC236}">
                <a16:creationId xmlns:a16="http://schemas.microsoft.com/office/drawing/2014/main" id="{11A34706-8DE4-4E04-82EE-13EF8B6F467D}"/>
              </a:ext>
            </a:extLst>
          </p:cNvPr>
          <p:cNvSpPr/>
          <p:nvPr/>
        </p:nvSpPr>
        <p:spPr>
          <a:xfrm>
            <a:off x="72428" y="96716"/>
            <a:ext cx="12023002" cy="6247864"/>
          </a:xfrm>
          <a:prstGeom prst="rect">
            <a:avLst/>
          </a:prstGeom>
        </p:spPr>
        <p:txBody>
          <a:bodyPr wrap="square">
            <a:spAutoFit/>
          </a:bodyPr>
          <a:lstStyle/>
          <a:p>
            <a:r>
              <a:rPr lang="en-US" sz="4000" spc="-150" dirty="0"/>
              <a:t>Those things the Holy Spirit controls, our emotions.</a:t>
            </a:r>
          </a:p>
          <a:p>
            <a:r>
              <a:rPr lang="en-US" sz="4000" dirty="0"/>
              <a:t>	The Holy Spirit brings you [under] control of God, walk in peace, love, joy, long-suffering, goodness, meekness, gentleness, patience. </a:t>
            </a:r>
            <a:r>
              <a:rPr lang="en-US" sz="4000" b="1" dirty="0"/>
              <a:t>It isn't something that you do</a:t>
            </a:r>
            <a:r>
              <a:rPr lang="en-US" sz="4000" dirty="0"/>
              <a:t>. 	It's something the Holy Spirit does in you. 	It's no longer an intellectual thought of yours; it's a subconscious moving of the Holy Spirit. Church of the living God, there's where our Pentecostal move failed. We have some man-made musical, clap hands, jump up-and-down emotion. </a:t>
            </a:r>
            <a:r>
              <a:rPr lang="en-US" sz="3600" dirty="0"/>
              <a:t>						57-0113 </a:t>
            </a:r>
          </a:p>
        </p:txBody>
      </p:sp>
    </p:spTree>
    <p:extLst>
      <p:ext uri="{BB962C8B-B14F-4D97-AF65-F5344CB8AC3E}">
        <p14:creationId xmlns:p14="http://schemas.microsoft.com/office/powerpoint/2010/main" val="32243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7CA5290-7C3D-4A7E-81AD-B7835C012DF6}"/>
              </a:ext>
            </a:extLst>
          </p:cNvPr>
          <p:cNvSpPr>
            <a:spLocks noGrp="1"/>
          </p:cNvSpPr>
          <p:nvPr>
            <p:ph type="dt" sz="half" idx="10"/>
          </p:nvPr>
        </p:nvSpPr>
        <p:spPr/>
        <p:txBody>
          <a:bodyPr/>
          <a:lstStyle/>
          <a:p>
            <a:r>
              <a:rPr lang="en-US"/>
              <a:t>9-29-2024</a:t>
            </a:r>
          </a:p>
        </p:txBody>
      </p:sp>
      <p:sp>
        <p:nvSpPr>
          <p:cNvPr id="4" name="Footer Placeholder 3">
            <a:extLst>
              <a:ext uri="{FF2B5EF4-FFF2-40B4-BE49-F238E27FC236}">
                <a16:creationId xmlns:a16="http://schemas.microsoft.com/office/drawing/2014/main" id="{EACAD343-8B99-4A8B-B206-26A6CE3F20C6}"/>
              </a:ext>
            </a:extLst>
          </p:cNvPr>
          <p:cNvSpPr>
            <a:spLocks noGrp="1"/>
          </p:cNvSpPr>
          <p:nvPr>
            <p:ph type="ftr" sz="quarter" idx="11"/>
          </p:nvPr>
        </p:nvSpPr>
        <p:spPr/>
        <p:txBody>
          <a:bodyPr/>
          <a:lstStyle/>
          <a:p>
            <a:r>
              <a:rPr lang="en-US"/>
              <a:t>The Press Around Us</a:t>
            </a:r>
          </a:p>
        </p:txBody>
      </p:sp>
      <p:sp>
        <p:nvSpPr>
          <p:cNvPr id="5" name="Slide Number Placeholder 4">
            <a:extLst>
              <a:ext uri="{FF2B5EF4-FFF2-40B4-BE49-F238E27FC236}">
                <a16:creationId xmlns:a16="http://schemas.microsoft.com/office/drawing/2014/main" id="{199D8022-19E1-4E80-976E-B04C34DB2CFB}"/>
              </a:ext>
            </a:extLst>
          </p:cNvPr>
          <p:cNvSpPr>
            <a:spLocks noGrp="1"/>
          </p:cNvSpPr>
          <p:nvPr>
            <p:ph type="sldNum" sz="quarter" idx="12"/>
          </p:nvPr>
        </p:nvSpPr>
        <p:spPr/>
        <p:txBody>
          <a:bodyPr/>
          <a:lstStyle/>
          <a:p>
            <a:fld id="{2A013F82-EE5E-44EE-A61D-E31C6657F26F}" type="slidenum">
              <a:rPr lang="en-US" smtClean="0"/>
              <a:t>33</a:t>
            </a:fld>
            <a:endParaRPr lang="en-US"/>
          </a:p>
        </p:txBody>
      </p:sp>
      <p:sp>
        <p:nvSpPr>
          <p:cNvPr id="7" name="TextBox 6">
            <a:extLst>
              <a:ext uri="{FF2B5EF4-FFF2-40B4-BE49-F238E27FC236}">
                <a16:creationId xmlns:a16="http://schemas.microsoft.com/office/drawing/2014/main" id="{1BB2B9D8-CF73-4552-A210-9758BE229CE2}"/>
              </a:ext>
            </a:extLst>
          </p:cNvPr>
          <p:cNvSpPr txBox="1"/>
          <p:nvPr/>
        </p:nvSpPr>
        <p:spPr>
          <a:xfrm>
            <a:off x="210494" y="72337"/>
            <a:ext cx="11811000" cy="4524315"/>
          </a:xfrm>
          <a:prstGeom prst="rect">
            <a:avLst/>
          </a:prstGeom>
          <a:noFill/>
        </p:spPr>
        <p:txBody>
          <a:bodyPr wrap="square">
            <a:spAutoFit/>
          </a:bodyPr>
          <a:lstStyle/>
          <a:p>
            <a:r>
              <a:rPr lang="en-US" sz="4800" b="1" dirty="0">
                <a:latin typeface="Candara" panose="020E0502030303020204" pitchFamily="34" charset="0"/>
              </a:rPr>
              <a:t>GO.TELL.MY.DISCIPLES </a:t>
            </a:r>
          </a:p>
          <a:p>
            <a:r>
              <a:rPr lang="en-US" sz="4000" dirty="0">
                <a:latin typeface="Candara" panose="020E0502030303020204" pitchFamily="34" charset="0"/>
              </a:rPr>
              <a:t>	146 And, brother, sister, as long as down in my heart, through the black clouds of torment, and trials, and troubles, if I can feel the Holy Spirit press through once in a while and give me a blessing, I know the power of God still lives and reigns somewhere. </a:t>
            </a:r>
          </a:p>
          <a:p>
            <a:pPr algn="r"/>
            <a:r>
              <a:rPr lang="en-US" sz="4000" dirty="0">
                <a:latin typeface="Candara" panose="020E0502030303020204" pitchFamily="34" charset="0"/>
              </a:rPr>
              <a:t>53-0405S</a:t>
            </a:r>
          </a:p>
        </p:txBody>
      </p:sp>
    </p:spTree>
    <p:extLst>
      <p:ext uri="{BB962C8B-B14F-4D97-AF65-F5344CB8AC3E}">
        <p14:creationId xmlns:p14="http://schemas.microsoft.com/office/powerpoint/2010/main" val="3777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4C998-FB91-8D8B-1317-6BD7EFBD44E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3C20840-E0FE-6D84-5CFE-0C35A6C60575}"/>
              </a:ext>
            </a:extLst>
          </p:cNvPr>
          <p:cNvSpPr/>
          <p:nvPr/>
        </p:nvSpPr>
        <p:spPr>
          <a:xfrm>
            <a:off x="157018" y="136526"/>
            <a:ext cx="11859491" cy="5847755"/>
          </a:xfrm>
          <a:prstGeom prst="rect">
            <a:avLst/>
          </a:prstGeom>
        </p:spPr>
        <p:txBody>
          <a:bodyPr wrap="square">
            <a:spAutoFit/>
          </a:bodyPr>
          <a:lstStyle/>
          <a:p>
            <a:r>
              <a:rPr lang="en-US" sz="5400" b="1" dirty="0"/>
              <a:t>LIFE</a:t>
            </a:r>
          </a:p>
          <a:p>
            <a:r>
              <a:rPr lang="en-US" sz="4000" dirty="0"/>
              <a:t>	39 That's the way it is with some of this "shake-hands" religion. I believe in being born again: go back to the beginning, and die out, and be re-molded. If you don't, there's going to be a blowup somewhere down along the road. 	</a:t>
            </a:r>
          </a:p>
          <a:p>
            <a:r>
              <a:rPr lang="en-US" sz="4000" dirty="0"/>
              <a:t>	It'll blow up on you when the pressure comes. So let's hold the pressure.</a:t>
            </a:r>
          </a:p>
          <a:p>
            <a:pPr algn="r"/>
            <a:r>
              <a:rPr lang="en-US" sz="4000" dirty="0"/>
              <a:t>62-0719</a:t>
            </a:r>
          </a:p>
        </p:txBody>
      </p:sp>
      <p:sp>
        <p:nvSpPr>
          <p:cNvPr id="3" name="Date Placeholder 2">
            <a:extLst>
              <a:ext uri="{FF2B5EF4-FFF2-40B4-BE49-F238E27FC236}">
                <a16:creationId xmlns:a16="http://schemas.microsoft.com/office/drawing/2014/main" id="{B4FA93C2-27DD-7171-73C6-208FC4B958EA}"/>
              </a:ext>
            </a:extLst>
          </p:cNvPr>
          <p:cNvSpPr>
            <a:spLocks noGrp="1"/>
          </p:cNvSpPr>
          <p:nvPr>
            <p:ph type="dt" sz="half" idx="10"/>
          </p:nvPr>
        </p:nvSpPr>
        <p:spPr/>
        <p:txBody>
          <a:bodyPr/>
          <a:lstStyle/>
          <a:p>
            <a:fld id="{7AFE10C8-E693-4FB9-BE2D-A7E5E6BD5F58}" type="datetime1">
              <a:rPr lang="en-US" smtClean="0"/>
              <a:t>4/6/2025</a:t>
            </a:fld>
            <a:endParaRPr lang="en-US"/>
          </a:p>
        </p:txBody>
      </p:sp>
      <p:sp>
        <p:nvSpPr>
          <p:cNvPr id="4" name="Footer Placeholder 3">
            <a:extLst>
              <a:ext uri="{FF2B5EF4-FFF2-40B4-BE49-F238E27FC236}">
                <a16:creationId xmlns:a16="http://schemas.microsoft.com/office/drawing/2014/main" id="{84C44ACA-FDC3-4EB1-F4AB-7C5B75C89B17}"/>
              </a:ext>
            </a:extLst>
          </p:cNvPr>
          <p:cNvSpPr>
            <a:spLocks noGrp="1"/>
          </p:cNvSpPr>
          <p:nvPr>
            <p:ph type="ftr" sz="quarter" idx="11"/>
          </p:nvPr>
        </p:nvSpPr>
        <p:spPr/>
        <p:txBody>
          <a:bodyPr/>
          <a:lstStyle/>
          <a:p>
            <a:r>
              <a:rPr lang="en-US"/>
              <a:t>The Press Around Us</a:t>
            </a:r>
          </a:p>
        </p:txBody>
      </p:sp>
      <p:sp>
        <p:nvSpPr>
          <p:cNvPr id="5" name="Slide Number Placeholder 4">
            <a:extLst>
              <a:ext uri="{FF2B5EF4-FFF2-40B4-BE49-F238E27FC236}">
                <a16:creationId xmlns:a16="http://schemas.microsoft.com/office/drawing/2014/main" id="{672EBA1C-7D75-DFCE-7038-FB60640E4805}"/>
              </a:ext>
            </a:extLst>
          </p:cNvPr>
          <p:cNvSpPr>
            <a:spLocks noGrp="1"/>
          </p:cNvSpPr>
          <p:nvPr>
            <p:ph type="sldNum" sz="quarter" idx="12"/>
          </p:nvPr>
        </p:nvSpPr>
        <p:spPr/>
        <p:txBody>
          <a:bodyPr/>
          <a:lstStyle/>
          <a:p>
            <a:fld id="{07CE569E-9B7C-4CB9-AB80-C0841F922CFF}" type="slidenum">
              <a:rPr lang="en-US" smtClean="0"/>
              <a:t>34</a:t>
            </a:fld>
            <a:endParaRPr lang="en-US"/>
          </a:p>
        </p:txBody>
      </p:sp>
    </p:spTree>
    <p:extLst>
      <p:ext uri="{BB962C8B-B14F-4D97-AF65-F5344CB8AC3E}">
        <p14:creationId xmlns:p14="http://schemas.microsoft.com/office/powerpoint/2010/main" val="272841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24B1F-89C7-4D67-8A9B-036F3EE055BD}"/>
              </a:ext>
            </a:extLst>
          </p:cNvPr>
          <p:cNvSpPr>
            <a:spLocks noGrp="1"/>
          </p:cNvSpPr>
          <p:nvPr>
            <p:ph type="dt" sz="half" idx="10"/>
          </p:nvPr>
        </p:nvSpPr>
        <p:spPr/>
        <p:txBody>
          <a:bodyPr/>
          <a:lstStyle/>
          <a:p>
            <a:r>
              <a:rPr lang="en-US"/>
              <a:t>5/25/2022</a:t>
            </a:r>
          </a:p>
        </p:txBody>
      </p:sp>
      <p:sp>
        <p:nvSpPr>
          <p:cNvPr id="3" name="Footer Placeholder 2">
            <a:extLst>
              <a:ext uri="{FF2B5EF4-FFF2-40B4-BE49-F238E27FC236}">
                <a16:creationId xmlns:a16="http://schemas.microsoft.com/office/drawing/2014/main" id="{800F39A3-4404-4D0F-ABD3-4B486C15659F}"/>
              </a:ext>
            </a:extLst>
          </p:cNvPr>
          <p:cNvSpPr>
            <a:spLocks noGrp="1"/>
          </p:cNvSpPr>
          <p:nvPr>
            <p:ph type="ftr" sz="quarter" idx="11"/>
          </p:nvPr>
        </p:nvSpPr>
        <p:spPr/>
        <p:txBody>
          <a:bodyPr/>
          <a:lstStyle/>
          <a:p>
            <a:r>
              <a:rPr lang="en-US"/>
              <a:t>Let My People Go</a:t>
            </a:r>
          </a:p>
        </p:txBody>
      </p:sp>
      <p:sp>
        <p:nvSpPr>
          <p:cNvPr id="4" name="Slide Number Placeholder 3">
            <a:extLst>
              <a:ext uri="{FF2B5EF4-FFF2-40B4-BE49-F238E27FC236}">
                <a16:creationId xmlns:a16="http://schemas.microsoft.com/office/drawing/2014/main" id="{336C104A-D003-4CF2-9BFF-2A9AD812D64E}"/>
              </a:ext>
            </a:extLst>
          </p:cNvPr>
          <p:cNvSpPr>
            <a:spLocks noGrp="1"/>
          </p:cNvSpPr>
          <p:nvPr>
            <p:ph type="sldNum" sz="quarter" idx="12"/>
          </p:nvPr>
        </p:nvSpPr>
        <p:spPr/>
        <p:txBody>
          <a:bodyPr/>
          <a:lstStyle/>
          <a:p>
            <a:fld id="{2621D8A4-3378-4F30-A8A8-5E277074B0AC}" type="slidenum">
              <a:rPr lang="en-US" smtClean="0"/>
              <a:pPr/>
              <a:t>35</a:t>
            </a:fld>
            <a:endParaRPr lang="en-US"/>
          </a:p>
        </p:txBody>
      </p:sp>
      <p:sp>
        <p:nvSpPr>
          <p:cNvPr id="5" name="Rectangle 4">
            <a:extLst>
              <a:ext uri="{FF2B5EF4-FFF2-40B4-BE49-F238E27FC236}">
                <a16:creationId xmlns:a16="http://schemas.microsoft.com/office/drawing/2014/main" id="{B504618F-8BA5-4F98-8BFD-8572F26A4A31}"/>
              </a:ext>
            </a:extLst>
          </p:cNvPr>
          <p:cNvSpPr/>
          <p:nvPr/>
        </p:nvSpPr>
        <p:spPr>
          <a:xfrm>
            <a:off x="2590800" y="1524000"/>
            <a:ext cx="7543800" cy="2554545"/>
          </a:xfrm>
          <a:prstGeom prst="rect">
            <a:avLst/>
          </a:prstGeom>
          <a:solidFill>
            <a:schemeClr val="accent2">
              <a:lumMod val="20000"/>
              <a:lumOff val="80000"/>
            </a:schemeClr>
          </a:solidFill>
        </p:spPr>
        <p:txBody>
          <a:bodyPr wrap="square">
            <a:spAutoFit/>
          </a:bodyPr>
          <a:lstStyle/>
          <a:p>
            <a:r>
              <a:rPr lang="en-US" sz="4000" dirty="0"/>
              <a:t>It was Pride that changed angels into devils; it is humility that makes men as angels. </a:t>
            </a:r>
          </a:p>
          <a:p>
            <a:pPr algn="r"/>
            <a:r>
              <a:rPr lang="en-US" sz="4000" dirty="0"/>
              <a:t>Augustine</a:t>
            </a:r>
          </a:p>
        </p:txBody>
      </p:sp>
    </p:spTree>
    <p:extLst>
      <p:ext uri="{BB962C8B-B14F-4D97-AF65-F5344CB8AC3E}">
        <p14:creationId xmlns:p14="http://schemas.microsoft.com/office/powerpoint/2010/main" val="81138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9A911-2EE6-594F-0AC3-84B3CB646712}"/>
              </a:ext>
            </a:extLst>
          </p:cNvPr>
          <p:cNvSpPr>
            <a:spLocks noGrp="1"/>
          </p:cNvSpPr>
          <p:nvPr>
            <p:ph type="dt" sz="half" idx="10"/>
          </p:nvPr>
        </p:nvSpPr>
        <p:spPr/>
        <p:txBody>
          <a:bodyPr/>
          <a:lstStyle/>
          <a:p>
            <a:r>
              <a:rPr lang="en-US"/>
              <a:t>9-29-2024</a:t>
            </a:r>
          </a:p>
        </p:txBody>
      </p:sp>
      <p:sp>
        <p:nvSpPr>
          <p:cNvPr id="3" name="Footer Placeholder 2">
            <a:extLst>
              <a:ext uri="{FF2B5EF4-FFF2-40B4-BE49-F238E27FC236}">
                <a16:creationId xmlns:a16="http://schemas.microsoft.com/office/drawing/2014/main" id="{C865C350-ED9D-4B19-1376-B158B3648A6A}"/>
              </a:ext>
            </a:extLst>
          </p:cNvPr>
          <p:cNvSpPr>
            <a:spLocks noGrp="1"/>
          </p:cNvSpPr>
          <p:nvPr>
            <p:ph type="ftr" sz="quarter" idx="11"/>
          </p:nvPr>
        </p:nvSpPr>
        <p:spPr/>
        <p:txBody>
          <a:bodyPr/>
          <a:lstStyle/>
          <a:p>
            <a:r>
              <a:rPr lang="en-US"/>
              <a:t>The Press Around Us</a:t>
            </a:r>
          </a:p>
        </p:txBody>
      </p:sp>
      <p:sp>
        <p:nvSpPr>
          <p:cNvPr id="4" name="Slide Number Placeholder 3">
            <a:extLst>
              <a:ext uri="{FF2B5EF4-FFF2-40B4-BE49-F238E27FC236}">
                <a16:creationId xmlns:a16="http://schemas.microsoft.com/office/drawing/2014/main" id="{87A2E489-D629-73C3-893C-46E8EBA37748}"/>
              </a:ext>
            </a:extLst>
          </p:cNvPr>
          <p:cNvSpPr>
            <a:spLocks noGrp="1"/>
          </p:cNvSpPr>
          <p:nvPr>
            <p:ph type="sldNum" sz="quarter" idx="12"/>
          </p:nvPr>
        </p:nvSpPr>
        <p:spPr/>
        <p:txBody>
          <a:bodyPr/>
          <a:lstStyle/>
          <a:p>
            <a:fld id="{2A013F82-EE5E-44EE-A61D-E31C6657F26F}" type="slidenum">
              <a:rPr lang="en-US" smtClean="0"/>
              <a:t>36</a:t>
            </a:fld>
            <a:endParaRPr lang="en-US"/>
          </a:p>
        </p:txBody>
      </p:sp>
    </p:spTree>
    <p:extLst>
      <p:ext uri="{BB962C8B-B14F-4D97-AF65-F5344CB8AC3E}">
        <p14:creationId xmlns:p14="http://schemas.microsoft.com/office/powerpoint/2010/main" val="425829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39A9CC-ABDC-4777-BD2F-68362BDB0AF7}"/>
              </a:ext>
            </a:extLst>
          </p:cNvPr>
          <p:cNvSpPr>
            <a:spLocks noGrp="1"/>
          </p:cNvSpPr>
          <p:nvPr>
            <p:ph type="ftr" sz="quarter" idx="11"/>
          </p:nvPr>
        </p:nvSpPr>
        <p:spPr/>
        <p:txBody>
          <a:bodyPr/>
          <a:lstStyle/>
          <a:p>
            <a:r>
              <a:rPr lang="en-US"/>
              <a:t>Our Default 5</a:t>
            </a:r>
          </a:p>
        </p:txBody>
      </p:sp>
      <p:sp>
        <p:nvSpPr>
          <p:cNvPr id="4" name="Slide Number Placeholder 3">
            <a:extLst>
              <a:ext uri="{FF2B5EF4-FFF2-40B4-BE49-F238E27FC236}">
                <a16:creationId xmlns:a16="http://schemas.microsoft.com/office/drawing/2014/main" id="{706AA439-7432-4291-8337-847F2B0238DB}"/>
              </a:ext>
            </a:extLst>
          </p:cNvPr>
          <p:cNvSpPr>
            <a:spLocks noGrp="1"/>
          </p:cNvSpPr>
          <p:nvPr>
            <p:ph type="sldNum" sz="quarter" idx="12"/>
          </p:nvPr>
        </p:nvSpPr>
        <p:spPr/>
        <p:txBody>
          <a:bodyPr/>
          <a:lstStyle/>
          <a:p>
            <a:fld id="{BD611E20-5F89-4F92-8A5B-128BE5FA2C84}" type="slidenum">
              <a:rPr lang="en-US" smtClean="0"/>
              <a:t>37</a:t>
            </a:fld>
            <a:endParaRPr lang="en-US"/>
          </a:p>
        </p:txBody>
      </p:sp>
      <p:sp>
        <p:nvSpPr>
          <p:cNvPr id="6" name="TextBox 5">
            <a:extLst>
              <a:ext uri="{FF2B5EF4-FFF2-40B4-BE49-F238E27FC236}">
                <a16:creationId xmlns:a16="http://schemas.microsoft.com/office/drawing/2014/main" id="{7154461A-8BFB-4109-B1D6-267A50B8B9B7}"/>
              </a:ext>
            </a:extLst>
          </p:cNvPr>
          <p:cNvSpPr txBox="1"/>
          <p:nvPr/>
        </p:nvSpPr>
        <p:spPr>
          <a:xfrm>
            <a:off x="193963" y="134112"/>
            <a:ext cx="11859491" cy="5816977"/>
          </a:xfrm>
          <a:prstGeom prst="rect">
            <a:avLst/>
          </a:prstGeom>
          <a:noFill/>
        </p:spPr>
        <p:txBody>
          <a:bodyPr wrap="square">
            <a:spAutoFit/>
          </a:bodyPr>
          <a:lstStyle/>
          <a:p>
            <a:r>
              <a:rPr lang="en-US" sz="5400" i="1" dirty="0"/>
              <a:t>Default</a:t>
            </a:r>
            <a:r>
              <a:rPr lang="en-US" sz="4000" dirty="0"/>
              <a:t> (w)</a:t>
            </a:r>
          </a:p>
          <a:p>
            <a:r>
              <a:rPr lang="en-US" sz="4000" dirty="0"/>
              <a:t>	The thing that exists or happens if you do not change it intentionally. A selection made, usually automatically, or without active consideration.</a:t>
            </a:r>
            <a:endParaRPr lang="en-US" dirty="0"/>
          </a:p>
          <a:p>
            <a:endParaRPr lang="en-US" dirty="0"/>
          </a:p>
          <a:p>
            <a:r>
              <a:rPr lang="en-US" sz="5400" i="1" dirty="0"/>
              <a:t>Absolute:</a:t>
            </a:r>
          </a:p>
          <a:p>
            <a:r>
              <a:rPr lang="en-US" sz="4000" dirty="0"/>
              <a:t>	A value or principle which is regarded as universally valid or which may be viewed without relation to other things.</a:t>
            </a:r>
          </a:p>
        </p:txBody>
      </p:sp>
      <p:sp>
        <p:nvSpPr>
          <p:cNvPr id="2" name="Date Placeholder 1">
            <a:extLst>
              <a:ext uri="{FF2B5EF4-FFF2-40B4-BE49-F238E27FC236}">
                <a16:creationId xmlns:a16="http://schemas.microsoft.com/office/drawing/2014/main" id="{83A29101-EC56-4DBD-A5A0-4934432E13C7}"/>
              </a:ext>
            </a:extLst>
          </p:cNvPr>
          <p:cNvSpPr>
            <a:spLocks noGrp="1"/>
          </p:cNvSpPr>
          <p:nvPr>
            <p:ph type="dt" sz="half" idx="10"/>
          </p:nvPr>
        </p:nvSpPr>
        <p:spPr/>
        <p:txBody>
          <a:bodyPr/>
          <a:lstStyle/>
          <a:p>
            <a:r>
              <a:rPr lang="en-US"/>
              <a:t>10/21/2020</a:t>
            </a:r>
            <a:endParaRPr lang="en-US" dirty="0"/>
          </a:p>
        </p:txBody>
      </p:sp>
    </p:spTree>
    <p:extLst>
      <p:ext uri="{BB962C8B-B14F-4D97-AF65-F5344CB8AC3E}">
        <p14:creationId xmlns:p14="http://schemas.microsoft.com/office/powerpoint/2010/main" val="132243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0B7B11-CE22-4E6C-994A-5DAB3C137E4D}"/>
              </a:ext>
            </a:extLst>
          </p:cNvPr>
          <p:cNvSpPr>
            <a:spLocks noGrp="1"/>
          </p:cNvSpPr>
          <p:nvPr>
            <p:ph type="dt" sz="half" idx="10"/>
          </p:nvPr>
        </p:nvSpPr>
        <p:spPr/>
        <p:txBody>
          <a:bodyPr/>
          <a:lstStyle/>
          <a:p>
            <a:r>
              <a:rPr lang="en-US"/>
              <a:t>10/21/2020</a:t>
            </a:r>
          </a:p>
        </p:txBody>
      </p:sp>
      <p:sp>
        <p:nvSpPr>
          <p:cNvPr id="3" name="Footer Placeholder 2">
            <a:extLst>
              <a:ext uri="{FF2B5EF4-FFF2-40B4-BE49-F238E27FC236}">
                <a16:creationId xmlns:a16="http://schemas.microsoft.com/office/drawing/2014/main" id="{9A129AEA-6A07-43D5-96E0-DC127565AF75}"/>
              </a:ext>
            </a:extLst>
          </p:cNvPr>
          <p:cNvSpPr>
            <a:spLocks noGrp="1"/>
          </p:cNvSpPr>
          <p:nvPr>
            <p:ph type="ftr" sz="quarter" idx="11"/>
          </p:nvPr>
        </p:nvSpPr>
        <p:spPr/>
        <p:txBody>
          <a:bodyPr/>
          <a:lstStyle/>
          <a:p>
            <a:r>
              <a:rPr lang="en-US"/>
              <a:t>Our Default 5</a:t>
            </a:r>
          </a:p>
        </p:txBody>
      </p:sp>
      <p:sp>
        <p:nvSpPr>
          <p:cNvPr id="4" name="Slide Number Placeholder 3">
            <a:extLst>
              <a:ext uri="{FF2B5EF4-FFF2-40B4-BE49-F238E27FC236}">
                <a16:creationId xmlns:a16="http://schemas.microsoft.com/office/drawing/2014/main" id="{CBD69617-B9DF-4B42-8B16-C84DC05B7C51}"/>
              </a:ext>
            </a:extLst>
          </p:cNvPr>
          <p:cNvSpPr>
            <a:spLocks noGrp="1"/>
          </p:cNvSpPr>
          <p:nvPr>
            <p:ph type="sldNum" sz="quarter" idx="12"/>
          </p:nvPr>
        </p:nvSpPr>
        <p:spPr/>
        <p:txBody>
          <a:bodyPr/>
          <a:lstStyle/>
          <a:p>
            <a:fld id="{BD611E20-5F89-4F92-8A5B-128BE5FA2C84}" type="slidenum">
              <a:rPr lang="en-US" smtClean="0"/>
              <a:t>38</a:t>
            </a:fld>
            <a:endParaRPr lang="en-US"/>
          </a:p>
        </p:txBody>
      </p:sp>
      <p:sp>
        <p:nvSpPr>
          <p:cNvPr id="6" name="TextBox 5">
            <a:extLst>
              <a:ext uri="{FF2B5EF4-FFF2-40B4-BE49-F238E27FC236}">
                <a16:creationId xmlns:a16="http://schemas.microsoft.com/office/drawing/2014/main" id="{29C07EB7-A181-4051-A632-32808CB77F92}"/>
              </a:ext>
            </a:extLst>
          </p:cNvPr>
          <p:cNvSpPr txBox="1"/>
          <p:nvPr/>
        </p:nvSpPr>
        <p:spPr>
          <a:xfrm>
            <a:off x="193964" y="136525"/>
            <a:ext cx="11841018" cy="5693866"/>
          </a:xfrm>
          <a:prstGeom prst="rect">
            <a:avLst/>
          </a:prstGeom>
          <a:noFill/>
        </p:spPr>
        <p:txBody>
          <a:bodyPr wrap="square">
            <a:spAutoFit/>
          </a:bodyPr>
          <a:lstStyle/>
          <a:p>
            <a:r>
              <a:rPr lang="en-US" sz="4000" b="1" u="sng" dirty="0"/>
              <a:t>Absolute Truth</a:t>
            </a:r>
            <a:r>
              <a:rPr lang="en-US" sz="3600" u="sng" dirty="0"/>
              <a:t> </a:t>
            </a:r>
            <a:r>
              <a:rPr lang="en-US" sz="3600" dirty="0"/>
              <a:t>is something that is </a:t>
            </a:r>
            <a:r>
              <a:rPr lang="en-US" sz="3600" b="1" dirty="0"/>
              <a:t>true</a:t>
            </a:r>
            <a:r>
              <a:rPr lang="en-US" sz="3600" dirty="0"/>
              <a:t> at all times and in all places. It is something that is always </a:t>
            </a:r>
            <a:r>
              <a:rPr lang="en-US" sz="3600" b="1" dirty="0"/>
              <a:t>true</a:t>
            </a:r>
            <a:r>
              <a:rPr lang="en-US" sz="3600" dirty="0"/>
              <a:t> no matter </a:t>
            </a:r>
            <a:r>
              <a:rPr lang="en-US" sz="3600" b="1" dirty="0"/>
              <a:t>what</a:t>
            </a:r>
            <a:r>
              <a:rPr lang="en-US" sz="3600" dirty="0"/>
              <a:t> the circumstances. </a:t>
            </a:r>
          </a:p>
          <a:p>
            <a:pPr marL="457200" indent="-457200">
              <a:buFont typeface="Arial" panose="020B0604020202020204" pitchFamily="34" charset="0"/>
              <a:buChar char="•"/>
            </a:pPr>
            <a:r>
              <a:rPr lang="en-US" sz="3600" dirty="0"/>
              <a:t>The Greenland Shark has an average lifespan of 272 years. </a:t>
            </a:r>
          </a:p>
          <a:p>
            <a:pPr marL="457200" indent="-457200">
              <a:buFont typeface="Arial" panose="020B0604020202020204" pitchFamily="34" charset="0"/>
              <a:buChar char="•"/>
            </a:pPr>
            <a:r>
              <a:rPr lang="en-US" sz="3600" dirty="0"/>
              <a:t>Honey never spoils. </a:t>
            </a:r>
          </a:p>
          <a:p>
            <a:pPr marL="457200" indent="-457200">
              <a:buFont typeface="Arial" panose="020B0604020202020204" pitchFamily="34" charset="0"/>
              <a:buChar char="•"/>
            </a:pPr>
            <a:r>
              <a:rPr lang="en-US" sz="3600" dirty="0"/>
              <a:t>Every planet of the whole solar system can fit between the earth and the moon. </a:t>
            </a:r>
          </a:p>
          <a:p>
            <a:pPr marL="457200" indent="-457200">
              <a:buFont typeface="Arial" panose="020B0604020202020204" pitchFamily="34" charset="0"/>
              <a:buChar char="•"/>
            </a:pPr>
            <a:r>
              <a:rPr lang="en-US" sz="3600" dirty="0"/>
              <a:t>The biggest tire manufacturer in the world is Lego. The company makes more than 50% more tires than other tire manufacturers such as Bridgestone or Goodyear.</a:t>
            </a:r>
          </a:p>
        </p:txBody>
      </p:sp>
    </p:spTree>
    <p:extLst>
      <p:ext uri="{BB962C8B-B14F-4D97-AF65-F5344CB8AC3E}">
        <p14:creationId xmlns:p14="http://schemas.microsoft.com/office/powerpoint/2010/main" val="210785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A2A37C-0039-4384-B3D2-EE02781B64C2}"/>
              </a:ext>
            </a:extLst>
          </p:cNvPr>
          <p:cNvSpPr>
            <a:spLocks noGrp="1"/>
          </p:cNvSpPr>
          <p:nvPr>
            <p:ph type="ftr" sz="quarter" idx="11"/>
          </p:nvPr>
        </p:nvSpPr>
        <p:spPr/>
        <p:txBody>
          <a:bodyPr/>
          <a:lstStyle/>
          <a:p>
            <a:r>
              <a:rPr lang="en-US"/>
              <a:t>Sovereign God &amp; His Nature</a:t>
            </a:r>
            <a:endParaRPr lang="en-US" dirty="0"/>
          </a:p>
        </p:txBody>
      </p:sp>
      <p:sp>
        <p:nvSpPr>
          <p:cNvPr id="5" name="Date Placeholder 4">
            <a:extLst>
              <a:ext uri="{FF2B5EF4-FFF2-40B4-BE49-F238E27FC236}">
                <a16:creationId xmlns:a16="http://schemas.microsoft.com/office/drawing/2014/main" id="{CF7A4B02-C7CB-4F84-AA25-B25A250A0C68}"/>
              </a:ext>
            </a:extLst>
          </p:cNvPr>
          <p:cNvSpPr>
            <a:spLocks noGrp="1"/>
          </p:cNvSpPr>
          <p:nvPr>
            <p:ph type="dt" sz="half" idx="10"/>
          </p:nvPr>
        </p:nvSpPr>
        <p:spPr/>
        <p:txBody>
          <a:bodyPr/>
          <a:lstStyle/>
          <a:p>
            <a:r>
              <a:rPr lang="en-US"/>
              <a:t>11-23-2019</a:t>
            </a:r>
          </a:p>
        </p:txBody>
      </p:sp>
      <p:sp>
        <p:nvSpPr>
          <p:cNvPr id="6" name="Slide Number Placeholder 5">
            <a:extLst>
              <a:ext uri="{FF2B5EF4-FFF2-40B4-BE49-F238E27FC236}">
                <a16:creationId xmlns:a16="http://schemas.microsoft.com/office/drawing/2014/main" id="{769EB572-FB42-412B-A1F8-72F170421717}"/>
              </a:ext>
            </a:extLst>
          </p:cNvPr>
          <p:cNvSpPr>
            <a:spLocks noGrp="1"/>
          </p:cNvSpPr>
          <p:nvPr>
            <p:ph type="sldNum" sz="quarter" idx="12"/>
          </p:nvPr>
        </p:nvSpPr>
        <p:spPr/>
        <p:txBody>
          <a:bodyPr/>
          <a:lstStyle/>
          <a:p>
            <a:fld id="{2A013F82-EE5E-44EE-A61D-E31C6657F26F}" type="slidenum">
              <a:rPr lang="en-US" smtClean="0"/>
              <a:t>39</a:t>
            </a:fld>
            <a:endParaRPr lang="en-US"/>
          </a:p>
        </p:txBody>
      </p:sp>
      <p:pic>
        <p:nvPicPr>
          <p:cNvPr id="1026" name="Picture 2" descr="Related image">
            <a:extLst>
              <a:ext uri="{FF2B5EF4-FFF2-40B4-BE49-F238E27FC236}">
                <a16:creationId xmlns:a16="http://schemas.microsoft.com/office/drawing/2014/main" id="{D8300187-C9A6-4F71-A88D-DCD61F767C1B}"/>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0"/>
            <a:ext cx="9067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A97788-E9FA-401F-91D1-FF903182C59B}"/>
              </a:ext>
            </a:extLst>
          </p:cNvPr>
          <p:cNvSpPr/>
          <p:nvPr/>
        </p:nvSpPr>
        <p:spPr>
          <a:xfrm>
            <a:off x="9067800" y="0"/>
            <a:ext cx="3124200" cy="6309420"/>
          </a:xfrm>
          <a:prstGeom prst="rect">
            <a:avLst/>
          </a:prstGeom>
          <a:solidFill>
            <a:schemeClr val="tx1">
              <a:lumMod val="75000"/>
              <a:lumOff val="25000"/>
            </a:schemeClr>
          </a:solidFill>
        </p:spPr>
        <p:txBody>
          <a:bodyPr wrap="square">
            <a:spAutoFit/>
          </a:bodyPr>
          <a:lstStyle/>
          <a:p>
            <a:r>
              <a:rPr lang="en-US" sz="3200" b="1" dirty="0">
                <a:solidFill>
                  <a:schemeClr val="bg1"/>
                </a:solidFill>
                <a:latin typeface="+mj-lt"/>
              </a:rPr>
              <a:t>Sovereignty</a:t>
            </a:r>
            <a:r>
              <a:rPr lang="en-US" sz="3200" dirty="0">
                <a:solidFill>
                  <a:schemeClr val="bg1"/>
                </a:solidFill>
                <a:latin typeface="+mj-lt"/>
              </a:rPr>
              <a:t> (God) is the supreme authority, and all things are under His control. His </a:t>
            </a:r>
            <a:r>
              <a:rPr lang="en-US" sz="3200" b="1" dirty="0">
                <a:solidFill>
                  <a:schemeClr val="bg1"/>
                </a:solidFill>
                <a:latin typeface="+mj-lt"/>
              </a:rPr>
              <a:t>Sovereignty</a:t>
            </a:r>
          </a:p>
          <a:p>
            <a:r>
              <a:rPr lang="en-US" sz="3200" dirty="0">
                <a:solidFill>
                  <a:schemeClr val="bg1"/>
                </a:solidFill>
                <a:latin typeface="+mj-lt"/>
              </a:rPr>
              <a:t>is His "absolute right to </a:t>
            </a:r>
            <a:r>
              <a:rPr lang="en-US" sz="3200" b="1" dirty="0">
                <a:solidFill>
                  <a:schemeClr val="bg1"/>
                </a:solidFill>
                <a:latin typeface="+mj-lt"/>
              </a:rPr>
              <a:t>do</a:t>
            </a:r>
            <a:r>
              <a:rPr lang="en-US" sz="3200" dirty="0">
                <a:solidFill>
                  <a:schemeClr val="bg1"/>
                </a:solidFill>
                <a:latin typeface="+mj-lt"/>
              </a:rPr>
              <a:t> all things according to his own good pleasure."</a:t>
            </a:r>
            <a:br>
              <a:rPr lang="en-US" sz="2000" dirty="0">
                <a:solidFill>
                  <a:srgbClr val="222222"/>
                </a:solidFill>
                <a:latin typeface="Roboto" panose="02000000000000000000" pitchFamily="2" charset="0"/>
              </a:rPr>
            </a:br>
            <a:endParaRPr lang="en-US" sz="2000" dirty="0"/>
          </a:p>
        </p:txBody>
      </p:sp>
    </p:spTree>
    <p:extLst>
      <p:ext uri="{BB962C8B-B14F-4D97-AF65-F5344CB8AC3E}">
        <p14:creationId xmlns:p14="http://schemas.microsoft.com/office/powerpoint/2010/main" val="393867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84CFAD-0A18-5D46-7131-293D78C0216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48E89AA-CB4B-BBE0-9FA0-F16ECE342F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7760" y="227"/>
            <a:ext cx="3855179" cy="6858000"/>
          </a:xfrm>
          <a:prstGeom prst="rect">
            <a:avLst/>
          </a:prstGeom>
          <a:ln w="12700">
            <a:solidFill>
              <a:schemeClr val="tx1"/>
            </a:solidFill>
          </a:ln>
        </p:spPr>
      </p:pic>
      <p:sp>
        <p:nvSpPr>
          <p:cNvPr id="2" name="Title 1">
            <a:extLst>
              <a:ext uri="{FF2B5EF4-FFF2-40B4-BE49-F238E27FC236}">
                <a16:creationId xmlns:a16="http://schemas.microsoft.com/office/drawing/2014/main" id="{CD78CBE7-F0BB-2E70-F300-0D30F35782F1}"/>
              </a:ext>
            </a:extLst>
          </p:cNvPr>
          <p:cNvSpPr>
            <a:spLocks noGrp="1"/>
          </p:cNvSpPr>
          <p:nvPr>
            <p:ph type="ctrTitle"/>
          </p:nvPr>
        </p:nvSpPr>
        <p:spPr>
          <a:xfrm>
            <a:off x="5617465" y="3429000"/>
            <a:ext cx="6013703" cy="2895602"/>
          </a:xfrm>
        </p:spPr>
        <p:txBody>
          <a:bodyPr>
            <a:noAutofit/>
          </a:bodyPr>
          <a:lstStyle/>
          <a:p>
            <a:r>
              <a:rPr lang="en-US" sz="7200" b="0" dirty="0">
                <a:latin typeface="Eras Demi ITC" pitchFamily="34" charset="0"/>
                <a:ea typeface="Cambria Math" pitchFamily="18" charset="0"/>
              </a:rPr>
              <a:t>Springs Of Living Water</a:t>
            </a:r>
            <a:br>
              <a:rPr lang="en-US" sz="7200" b="0" dirty="0">
                <a:latin typeface="Eras Demi ITC" pitchFamily="34" charset="0"/>
                <a:ea typeface="Cambria Math" pitchFamily="18" charset="0"/>
              </a:rPr>
            </a:br>
            <a:r>
              <a:rPr lang="en-US" sz="7200" dirty="0">
                <a:latin typeface="Eras Demi ITC" pitchFamily="34" charset="0"/>
                <a:ea typeface="Cambria Math" pitchFamily="18" charset="0"/>
              </a:rPr>
              <a:t>3</a:t>
            </a:r>
            <a:endParaRPr lang="en-US" sz="7200" b="0" dirty="0">
              <a:latin typeface="Eras Demi ITC" pitchFamily="34" charset="0"/>
              <a:ea typeface="Cambria Math" pitchFamily="18" charset="0"/>
            </a:endParaRPr>
          </a:p>
        </p:txBody>
      </p:sp>
      <p:sp>
        <p:nvSpPr>
          <p:cNvPr id="3" name="Subtitle 2">
            <a:extLst>
              <a:ext uri="{FF2B5EF4-FFF2-40B4-BE49-F238E27FC236}">
                <a16:creationId xmlns:a16="http://schemas.microsoft.com/office/drawing/2014/main" id="{D39985C8-3C4B-7CE7-6282-7585FCCF96C5}"/>
              </a:ext>
            </a:extLst>
          </p:cNvPr>
          <p:cNvSpPr>
            <a:spLocks noGrp="1"/>
          </p:cNvSpPr>
          <p:nvPr>
            <p:ph type="subTitle" idx="1"/>
          </p:nvPr>
        </p:nvSpPr>
        <p:spPr>
          <a:xfrm>
            <a:off x="5617465" y="966952"/>
            <a:ext cx="6013703" cy="2259724"/>
          </a:xfrm>
        </p:spPr>
        <p:txBody>
          <a:bodyPr>
            <a:noAutofit/>
          </a:bodyPr>
          <a:lstStyle/>
          <a:p>
            <a:r>
              <a:rPr lang="en-US" sz="3600" b="1" dirty="0"/>
              <a:t>“As I See It”</a:t>
            </a:r>
          </a:p>
          <a:p>
            <a:r>
              <a:rPr lang="en-US" sz="2400" b="1" dirty="0"/>
              <a:t>ISAIAH 5:20-21</a:t>
            </a:r>
          </a:p>
          <a:p>
            <a:r>
              <a:rPr lang="en-US" sz="2400" i="1" dirty="0"/>
              <a:t>Woe unto them that call evil good, and good evil; that put darkness for light, and light for darkness; that put bitter for sweet, and sweet for bitter! 21 Woe unto them that are wise in their own eyes, and prudent in their own sight!</a:t>
            </a:r>
          </a:p>
        </p:txBody>
      </p:sp>
    </p:spTree>
    <p:extLst>
      <p:ext uri="{BB962C8B-B14F-4D97-AF65-F5344CB8AC3E}">
        <p14:creationId xmlns:p14="http://schemas.microsoft.com/office/powerpoint/2010/main" val="268256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1EB99A-9A59-FF10-2990-D073D42B9284}"/>
              </a:ext>
            </a:extLst>
          </p:cNvPr>
          <p:cNvSpPr>
            <a:spLocks noGrp="1"/>
          </p:cNvSpPr>
          <p:nvPr>
            <p:ph type="sldNum" sz="quarter" idx="15"/>
          </p:nvPr>
        </p:nvSpPr>
        <p:spPr/>
        <p:txBody>
          <a:bodyPr/>
          <a:lstStyle/>
          <a:p>
            <a:fld id="{18D65601-5AE2-46FC-B138-694DDD2B510D}" type="slidenum">
              <a:rPr lang="en-US" smtClean="0"/>
              <a:pPr/>
              <a:t>5</a:t>
            </a:fld>
            <a:endParaRPr lang="en-US" dirty="0"/>
          </a:p>
        </p:txBody>
      </p:sp>
      <p:sp useBgFill="1">
        <p:nvSpPr>
          <p:cNvPr id="6" name="TextBox 5">
            <a:extLst>
              <a:ext uri="{FF2B5EF4-FFF2-40B4-BE49-F238E27FC236}">
                <a16:creationId xmlns:a16="http://schemas.microsoft.com/office/drawing/2014/main" id="{662C3FEC-9F65-33BC-4F46-F758631C72A2}"/>
              </a:ext>
            </a:extLst>
          </p:cNvPr>
          <p:cNvSpPr txBox="1"/>
          <p:nvPr/>
        </p:nvSpPr>
        <p:spPr>
          <a:xfrm>
            <a:off x="136635" y="73572"/>
            <a:ext cx="12055365" cy="6840334"/>
          </a:xfrm>
          <a:prstGeom prst="rect">
            <a:avLst/>
          </a:prstGeom>
        </p:spPr>
        <p:txBody>
          <a:bodyPr wrap="square">
            <a:spAutoFit/>
          </a:bodyPr>
          <a:lstStyle/>
          <a:p>
            <a:r>
              <a:rPr lang="en-US" sz="4000" b="1" dirty="0"/>
              <a:t>NUMBERS 13:32-33</a:t>
            </a:r>
          </a:p>
          <a:p>
            <a:r>
              <a:rPr lang="en-US" sz="3200" i="1" dirty="0"/>
              <a:t>And they brought up an evil report of the land which they had searched unto the children of Israel, saying, The land, through which we have gone to search it, is a land that </a:t>
            </a:r>
            <a:r>
              <a:rPr lang="en-US" sz="3200" i="1" dirty="0" err="1"/>
              <a:t>eateth</a:t>
            </a:r>
            <a:r>
              <a:rPr lang="en-US" sz="3200" i="1" dirty="0"/>
              <a:t> up the inhabitants thereof; and all the people that we saw in it are men of a great stature. 33 And there we saw the giants, the sons of Anak, which come of the giants: </a:t>
            </a:r>
            <a:r>
              <a:rPr lang="en-US" sz="3200" i="1" u="sng" dirty="0"/>
              <a:t>and we were in our own sight as grasshoppers, and so we were in their sight</a:t>
            </a:r>
            <a:r>
              <a:rPr lang="en-US" sz="3200" i="1" dirty="0"/>
              <a:t>.</a:t>
            </a:r>
            <a:endParaRPr lang="en-US" sz="1600" i="1" dirty="0"/>
          </a:p>
          <a:p>
            <a:endParaRPr lang="en-US" sz="1600" i="1" dirty="0"/>
          </a:p>
          <a:p>
            <a:r>
              <a:rPr lang="en-US" sz="3600" b="1" dirty="0"/>
              <a:t>JUDGES 17:6 </a:t>
            </a:r>
            <a:r>
              <a:rPr lang="en-US" sz="3600" i="1" dirty="0"/>
              <a:t>In those days there was no king in Israel, but every man did that which was right </a:t>
            </a:r>
            <a:r>
              <a:rPr lang="en-US" sz="3600" i="1" u="sng" dirty="0"/>
              <a:t>in his own eyes</a:t>
            </a:r>
            <a:r>
              <a:rPr lang="en-US" sz="3600" i="1" dirty="0"/>
              <a:t>.</a:t>
            </a:r>
            <a:endParaRPr lang="en-US" sz="1050" i="1" dirty="0"/>
          </a:p>
          <a:p>
            <a:endParaRPr lang="en-US" sz="1050" i="1" dirty="0"/>
          </a:p>
          <a:p>
            <a:r>
              <a:rPr lang="en-US" sz="3600" b="1" dirty="0"/>
              <a:t>PROVERBS 16:2</a:t>
            </a:r>
            <a:r>
              <a:rPr lang="en-US" sz="3600" i="1" dirty="0"/>
              <a:t>All the ways</a:t>
            </a:r>
            <a:r>
              <a:rPr lang="en-US" sz="2800" dirty="0"/>
              <a:t> [moral] </a:t>
            </a:r>
            <a:r>
              <a:rPr lang="en-US" sz="3600" i="1" dirty="0"/>
              <a:t>of a man are clean in his own eyes; but the LORD </a:t>
            </a:r>
            <a:r>
              <a:rPr lang="en-US" sz="3600" i="1" dirty="0" err="1"/>
              <a:t>weigheth</a:t>
            </a:r>
            <a:r>
              <a:rPr lang="en-US" sz="3600" i="1" dirty="0"/>
              <a:t> the spirits.</a:t>
            </a:r>
          </a:p>
          <a:p>
            <a:endParaRPr lang="en-US" sz="3600" i="1" dirty="0"/>
          </a:p>
        </p:txBody>
      </p:sp>
    </p:spTree>
    <p:extLst>
      <p:ext uri="{BB962C8B-B14F-4D97-AF65-F5344CB8AC3E}">
        <p14:creationId xmlns:p14="http://schemas.microsoft.com/office/powerpoint/2010/main" val="141652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B992E4-66F1-4E0A-A6B4-EE6E04CC4AFC}"/>
              </a:ext>
            </a:extLst>
          </p:cNvPr>
          <p:cNvSpPr>
            <a:spLocks noGrp="1"/>
          </p:cNvSpPr>
          <p:nvPr>
            <p:ph type="sldNum" sz="quarter" idx="15"/>
          </p:nvPr>
        </p:nvSpPr>
        <p:spPr/>
        <p:txBody>
          <a:bodyPr/>
          <a:lstStyle/>
          <a:p>
            <a:fld id="{18D65601-5AE2-46FC-B138-694DDD2B510D}" type="slidenum">
              <a:rPr lang="en-US" smtClean="0"/>
              <a:pPr/>
              <a:t>6</a:t>
            </a:fld>
            <a:endParaRPr lang="en-US" dirty="0"/>
          </a:p>
        </p:txBody>
      </p:sp>
      <p:sp>
        <p:nvSpPr>
          <p:cNvPr id="8" name="TextBox 7">
            <a:extLst>
              <a:ext uri="{FF2B5EF4-FFF2-40B4-BE49-F238E27FC236}">
                <a16:creationId xmlns:a16="http://schemas.microsoft.com/office/drawing/2014/main" id="{4841D29B-E97F-409E-7AE2-3826DE668959}"/>
              </a:ext>
            </a:extLst>
          </p:cNvPr>
          <p:cNvSpPr txBox="1"/>
          <p:nvPr/>
        </p:nvSpPr>
        <p:spPr>
          <a:xfrm>
            <a:off x="1034473" y="120073"/>
            <a:ext cx="11083636" cy="5139869"/>
          </a:xfrm>
          <a:prstGeom prst="rect">
            <a:avLst/>
          </a:prstGeom>
          <a:noFill/>
        </p:spPr>
        <p:txBody>
          <a:bodyPr wrap="square">
            <a:spAutoFit/>
          </a:bodyPr>
          <a:lstStyle/>
          <a:p>
            <a:r>
              <a:rPr lang="en-US" sz="4800" b="1" dirty="0"/>
              <a:t>WORKS.IS.FAITH.EXPRESSED</a:t>
            </a:r>
          </a:p>
          <a:p>
            <a:r>
              <a:rPr lang="en-US" sz="4000" dirty="0"/>
              <a:t>	10 I was thinking about, tonight, preaching on a subject of the Rapture to the church. How the conditions, as I see it in the Scripture, what conditions the Church will have to be in for the Rapture, and what will take place just before the Rapture takes place, and how it will take place. </a:t>
            </a:r>
          </a:p>
          <a:p>
            <a:pPr algn="r"/>
            <a:r>
              <a:rPr lang="en-US" sz="4000" dirty="0"/>
              <a:t>65-1126</a:t>
            </a:r>
          </a:p>
        </p:txBody>
      </p:sp>
    </p:spTree>
    <p:extLst>
      <p:ext uri="{BB962C8B-B14F-4D97-AF65-F5344CB8AC3E}">
        <p14:creationId xmlns:p14="http://schemas.microsoft.com/office/powerpoint/2010/main" val="196482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456C11-08A2-C74F-B924-DEFA70611459}"/>
              </a:ext>
            </a:extLst>
          </p:cNvPr>
          <p:cNvSpPr>
            <a:spLocks noGrp="1"/>
          </p:cNvSpPr>
          <p:nvPr>
            <p:ph type="sldNum" sz="quarter" idx="15"/>
          </p:nvPr>
        </p:nvSpPr>
        <p:spPr/>
        <p:txBody>
          <a:bodyPr/>
          <a:lstStyle/>
          <a:p>
            <a:fld id="{18D65601-5AE2-46FC-B138-694DDD2B510D}" type="slidenum">
              <a:rPr lang="en-US" smtClean="0"/>
              <a:pPr/>
              <a:t>7</a:t>
            </a:fld>
            <a:endParaRPr lang="en-US" dirty="0"/>
          </a:p>
        </p:txBody>
      </p:sp>
      <p:sp>
        <p:nvSpPr>
          <p:cNvPr id="6" name="TextBox 5">
            <a:extLst>
              <a:ext uri="{FF2B5EF4-FFF2-40B4-BE49-F238E27FC236}">
                <a16:creationId xmlns:a16="http://schemas.microsoft.com/office/drawing/2014/main" id="{660E0CA9-6101-F319-66DB-BB5C2963A4DB}"/>
              </a:ext>
            </a:extLst>
          </p:cNvPr>
          <p:cNvSpPr txBox="1"/>
          <p:nvPr/>
        </p:nvSpPr>
        <p:spPr>
          <a:xfrm>
            <a:off x="1043708" y="147782"/>
            <a:ext cx="11055927" cy="6370975"/>
          </a:xfrm>
          <a:prstGeom prst="rect">
            <a:avLst/>
          </a:prstGeom>
          <a:noFill/>
        </p:spPr>
        <p:txBody>
          <a:bodyPr wrap="square">
            <a:spAutoFit/>
          </a:bodyPr>
          <a:lstStyle/>
          <a:p>
            <a:r>
              <a:rPr lang="en-US" sz="4800" b="1" dirty="0"/>
              <a:t>DIVINE.HEALING</a:t>
            </a:r>
          </a:p>
          <a:p>
            <a:r>
              <a:rPr lang="en-US" sz="4000" dirty="0"/>
              <a:t>	210  And...?... the great storm of formality, the great storm of indifference, a great storm of denial of God, "</a:t>
            </a:r>
            <a:r>
              <a:rPr lang="en-US" sz="4000" i="1" dirty="0"/>
              <a:t>O God, don't let me try to beat the Light out. Let me use It to walk in. I believe it, Lord." 	</a:t>
            </a:r>
            <a:r>
              <a:rPr lang="en-US" sz="4000" dirty="0"/>
              <a:t>There you are. Walk in the Light. "</a:t>
            </a:r>
            <a:r>
              <a:rPr lang="en-US" sz="4000" b="1" u="sng" dirty="0"/>
              <a:t>As I see it in the Scripture, that's Light</a:t>
            </a:r>
            <a:r>
              <a:rPr lang="en-US" sz="4000" dirty="0"/>
              <a:t>. It's God's Word, and let me walk in it. Lord, Lord, let me walk in it; never, never try to deny It.“</a:t>
            </a:r>
          </a:p>
          <a:p>
            <a:pPr algn="r"/>
            <a:r>
              <a:rPr lang="en-US" sz="4000" dirty="0"/>
              <a:t>54-1219</a:t>
            </a:r>
          </a:p>
        </p:txBody>
      </p:sp>
    </p:spTree>
    <p:extLst>
      <p:ext uri="{BB962C8B-B14F-4D97-AF65-F5344CB8AC3E}">
        <p14:creationId xmlns:p14="http://schemas.microsoft.com/office/powerpoint/2010/main" val="277712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F1FC45-7145-3ADB-75EC-D69175FF3372}"/>
              </a:ext>
            </a:extLst>
          </p:cNvPr>
          <p:cNvSpPr>
            <a:spLocks noGrp="1"/>
          </p:cNvSpPr>
          <p:nvPr>
            <p:ph type="sldNum" sz="quarter" idx="12"/>
          </p:nvPr>
        </p:nvSpPr>
        <p:spPr>
          <a:xfrm>
            <a:off x="158407" y="164592"/>
            <a:ext cx="636727" cy="322851"/>
          </a:xfrm>
        </p:spPr>
        <p:txBody>
          <a:bodyPr vert="horz" lIns="91440" tIns="45720" rIns="45720" bIns="45720" rtlCol="0" anchor="ctr">
            <a:normAutofit/>
          </a:bodyPr>
          <a:lstStyle/>
          <a:p>
            <a:pPr defTabSz="457200">
              <a:lnSpc>
                <a:spcPct val="90000"/>
              </a:lnSpc>
              <a:spcAft>
                <a:spcPts val="600"/>
              </a:spcAft>
            </a:pPr>
            <a:fld id="{94365AA5-9841-4BB1-AE83-5ECFF896BB69}" type="slidenum">
              <a:rPr lang="en-US" sz="1500" smtClean="0"/>
              <a:pPr defTabSz="457200">
                <a:lnSpc>
                  <a:spcPct val="90000"/>
                </a:lnSpc>
                <a:spcAft>
                  <a:spcPts val="600"/>
                </a:spcAft>
              </a:pPr>
              <a:t>8</a:t>
            </a:fld>
            <a:endParaRPr lang="en-US" sz="1500"/>
          </a:p>
        </p:txBody>
      </p:sp>
      <p:sp>
        <p:nvSpPr>
          <p:cNvPr id="2" name="Date Placeholder 1">
            <a:extLst>
              <a:ext uri="{FF2B5EF4-FFF2-40B4-BE49-F238E27FC236}">
                <a16:creationId xmlns:a16="http://schemas.microsoft.com/office/drawing/2014/main" id="{FC66DB6C-DD8A-2169-E807-284DD052EFCB}"/>
              </a:ext>
            </a:extLst>
          </p:cNvPr>
          <p:cNvSpPr>
            <a:spLocks noGrp="1"/>
          </p:cNvSpPr>
          <p:nvPr>
            <p:ph type="dt" sz="half" idx="10"/>
          </p:nvPr>
        </p:nvSpPr>
        <p:spPr>
          <a:xfrm rot="5400000">
            <a:off x="-810065" y="5270604"/>
            <a:ext cx="2662729" cy="182880"/>
          </a:xfrm>
        </p:spPr>
        <p:txBody>
          <a:bodyPr vert="horz" lIns="91440" tIns="18288" rIns="91440" bIns="45720" rtlCol="0" anchor="t">
            <a:normAutofit lnSpcReduction="10000"/>
          </a:bodyPr>
          <a:lstStyle/>
          <a:p>
            <a:pPr defTabSz="457200">
              <a:lnSpc>
                <a:spcPct val="90000"/>
              </a:lnSpc>
              <a:spcAft>
                <a:spcPts val="600"/>
              </a:spcAft>
            </a:pPr>
            <a:r>
              <a:rPr lang="en-US"/>
              <a:t>3-30-2025</a:t>
            </a:r>
          </a:p>
        </p:txBody>
      </p:sp>
      <p:sp>
        <p:nvSpPr>
          <p:cNvPr id="3" name="Footer Placeholder 2">
            <a:extLst>
              <a:ext uri="{FF2B5EF4-FFF2-40B4-BE49-F238E27FC236}">
                <a16:creationId xmlns:a16="http://schemas.microsoft.com/office/drawing/2014/main" id="{F70DD9F3-9DC1-CB1E-3075-ADFA445052D6}"/>
              </a:ext>
            </a:extLst>
          </p:cNvPr>
          <p:cNvSpPr>
            <a:spLocks noGrp="1"/>
          </p:cNvSpPr>
          <p:nvPr>
            <p:ph type="ftr" sz="quarter" idx="11"/>
          </p:nvPr>
        </p:nvSpPr>
        <p:spPr>
          <a:xfrm rot="5400000">
            <a:off x="-2237130" y="3661144"/>
            <a:ext cx="5885352" cy="179176"/>
          </a:xfrm>
        </p:spPr>
        <p:txBody>
          <a:bodyPr vert="horz" lIns="91440" tIns="45720" rIns="91440" bIns="18288" rtlCol="0" anchor="b">
            <a:normAutofit lnSpcReduction="10000"/>
          </a:bodyPr>
          <a:lstStyle/>
          <a:p>
            <a:pPr defTabSz="457200">
              <a:lnSpc>
                <a:spcPct val="90000"/>
              </a:lnSpc>
              <a:spcAft>
                <a:spcPts val="600"/>
              </a:spcAft>
            </a:pPr>
            <a:r>
              <a:rPr lang="en-US"/>
              <a:t>Springs of Living Water NL</a:t>
            </a:r>
          </a:p>
        </p:txBody>
      </p:sp>
      <p:sp>
        <p:nvSpPr>
          <p:cNvPr id="6" name="TextBox 5">
            <a:extLst>
              <a:ext uri="{FF2B5EF4-FFF2-40B4-BE49-F238E27FC236}">
                <a16:creationId xmlns:a16="http://schemas.microsoft.com/office/drawing/2014/main" id="{3458B1ED-F003-4D82-5CA2-1D7BDD8ACC73}"/>
              </a:ext>
            </a:extLst>
          </p:cNvPr>
          <p:cNvSpPr txBox="1"/>
          <p:nvPr/>
        </p:nvSpPr>
        <p:spPr>
          <a:xfrm>
            <a:off x="243996" y="80338"/>
            <a:ext cx="8061804" cy="6613070"/>
          </a:xfrm>
          <a:prstGeom prst="rect">
            <a:avLst/>
          </a:prstGeom>
          <a:solidFill>
            <a:schemeClr val="bg2">
              <a:lumMod val="90000"/>
              <a:lumOff val="10000"/>
            </a:schemeClr>
          </a:solidFill>
        </p:spPr>
        <p:txBody>
          <a:bodyPr vert="horz" lIns="91440" tIns="45720" rIns="91440" bIns="45720" rtlCol="0" anchor="ctr">
            <a:normAutofit fontScale="92500" lnSpcReduction="10000"/>
          </a:bodyPr>
          <a:lstStyle/>
          <a:p>
            <a:pPr>
              <a:lnSpc>
                <a:spcPct val="110000"/>
              </a:lnSpc>
              <a:spcAft>
                <a:spcPts val="600"/>
              </a:spcAft>
              <a:buClr>
                <a:schemeClr val="accent6"/>
              </a:buClr>
              <a:buSzPct val="90000"/>
            </a:pPr>
            <a:r>
              <a:rPr lang="en-US" sz="3600" b="1" dirty="0"/>
              <a:t>JOHN 7:37-39</a:t>
            </a:r>
          </a:p>
          <a:p>
            <a:pPr>
              <a:lnSpc>
                <a:spcPct val="110000"/>
              </a:lnSpc>
              <a:spcAft>
                <a:spcPts val="600"/>
              </a:spcAft>
              <a:buClr>
                <a:schemeClr val="accent6"/>
              </a:buClr>
              <a:buSzPct val="90000"/>
            </a:pPr>
            <a:r>
              <a:rPr lang="en-US" sz="3200" i="1" dirty="0"/>
              <a:t>In the last day, that great day </a:t>
            </a:r>
          </a:p>
          <a:p>
            <a:pPr>
              <a:lnSpc>
                <a:spcPct val="110000"/>
              </a:lnSpc>
              <a:spcAft>
                <a:spcPts val="600"/>
              </a:spcAft>
              <a:buClr>
                <a:schemeClr val="accent6"/>
              </a:buClr>
              <a:buSzPct val="90000"/>
            </a:pPr>
            <a:r>
              <a:rPr lang="en-US" sz="3200" i="1" dirty="0"/>
              <a:t>of the feast, Jesus stood and </a:t>
            </a:r>
          </a:p>
          <a:p>
            <a:pPr>
              <a:lnSpc>
                <a:spcPct val="110000"/>
              </a:lnSpc>
              <a:spcAft>
                <a:spcPts val="600"/>
              </a:spcAft>
              <a:buClr>
                <a:schemeClr val="accent6"/>
              </a:buClr>
              <a:buSzPct val="90000"/>
            </a:pPr>
            <a:r>
              <a:rPr lang="en-US" sz="3200" i="1" dirty="0"/>
              <a:t>cried, saying, If any man thirst, </a:t>
            </a:r>
          </a:p>
          <a:p>
            <a:pPr>
              <a:lnSpc>
                <a:spcPct val="110000"/>
              </a:lnSpc>
              <a:spcAft>
                <a:spcPts val="600"/>
              </a:spcAft>
              <a:buClr>
                <a:schemeClr val="accent6"/>
              </a:buClr>
              <a:buSzPct val="90000"/>
            </a:pPr>
            <a:r>
              <a:rPr lang="en-US" sz="3200" i="1" dirty="0"/>
              <a:t>let him come unto me, and </a:t>
            </a:r>
          </a:p>
          <a:p>
            <a:pPr>
              <a:lnSpc>
                <a:spcPct val="110000"/>
              </a:lnSpc>
              <a:spcAft>
                <a:spcPts val="600"/>
              </a:spcAft>
              <a:buClr>
                <a:schemeClr val="accent6"/>
              </a:buClr>
              <a:buSzPct val="90000"/>
            </a:pPr>
            <a:r>
              <a:rPr lang="en-US" sz="3200" i="1" dirty="0"/>
              <a:t>drink. 38 He that believeth on</a:t>
            </a:r>
          </a:p>
          <a:p>
            <a:pPr>
              <a:lnSpc>
                <a:spcPct val="110000"/>
              </a:lnSpc>
              <a:spcAft>
                <a:spcPts val="600"/>
              </a:spcAft>
              <a:buClr>
                <a:schemeClr val="accent6"/>
              </a:buClr>
              <a:buSzPct val="90000"/>
            </a:pPr>
            <a:r>
              <a:rPr lang="en-US" sz="3200" i="1" dirty="0"/>
              <a:t>me, as the scripture hath said, </a:t>
            </a:r>
          </a:p>
          <a:p>
            <a:pPr>
              <a:lnSpc>
                <a:spcPct val="110000"/>
              </a:lnSpc>
              <a:spcAft>
                <a:spcPts val="600"/>
              </a:spcAft>
              <a:buClr>
                <a:schemeClr val="accent6"/>
              </a:buClr>
              <a:buSzPct val="90000"/>
            </a:pPr>
            <a:r>
              <a:rPr lang="en-US" sz="3200" i="1" u="sng" dirty="0"/>
              <a:t>out of his belly shall flow rivers </a:t>
            </a:r>
          </a:p>
          <a:p>
            <a:pPr>
              <a:lnSpc>
                <a:spcPct val="110000"/>
              </a:lnSpc>
              <a:spcAft>
                <a:spcPts val="600"/>
              </a:spcAft>
              <a:buClr>
                <a:schemeClr val="accent6"/>
              </a:buClr>
              <a:buSzPct val="90000"/>
            </a:pPr>
            <a:r>
              <a:rPr lang="en-US" sz="3200" i="1" u="sng" dirty="0"/>
              <a:t>of living water</a:t>
            </a:r>
            <a:r>
              <a:rPr lang="en-US" sz="3200" i="1" dirty="0"/>
              <a:t>. 39 (But this </a:t>
            </a:r>
          </a:p>
          <a:p>
            <a:pPr>
              <a:lnSpc>
                <a:spcPct val="110000"/>
              </a:lnSpc>
              <a:spcAft>
                <a:spcPts val="600"/>
              </a:spcAft>
              <a:buClr>
                <a:schemeClr val="accent6"/>
              </a:buClr>
              <a:buSzPct val="90000"/>
            </a:pPr>
            <a:r>
              <a:rPr lang="en-US" sz="3200" i="1" dirty="0" err="1"/>
              <a:t>spake</a:t>
            </a:r>
            <a:r>
              <a:rPr lang="en-US" sz="3200" i="1" dirty="0"/>
              <a:t> he of the Spirit, which they that believe on him should receive: for the Holy Ghost was not yet given; because that Jesus was not yet glorified.) </a:t>
            </a:r>
          </a:p>
        </p:txBody>
      </p:sp>
      <p:pic>
        <p:nvPicPr>
          <p:cNvPr id="7" name="Picture 6">
            <a:extLst>
              <a:ext uri="{FF2B5EF4-FFF2-40B4-BE49-F238E27FC236}">
                <a16:creationId xmlns:a16="http://schemas.microsoft.com/office/drawing/2014/main" id="{E22117EB-4AF0-7604-54E4-0AFB72D988C2}"/>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174195" y="483029"/>
            <a:ext cx="6773809" cy="433834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941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A7C95-7BAF-4351-FE34-03145DFC4EE5}"/>
              </a:ext>
            </a:extLst>
          </p:cNvPr>
          <p:cNvSpPr>
            <a:spLocks noGrp="1"/>
          </p:cNvSpPr>
          <p:nvPr>
            <p:ph type="dt" sz="half" idx="10"/>
          </p:nvPr>
        </p:nvSpPr>
        <p:spPr/>
        <p:txBody>
          <a:bodyPr/>
          <a:lstStyle/>
          <a:p>
            <a:r>
              <a:rPr lang="en-US"/>
              <a:t>3-30-2025</a:t>
            </a:r>
          </a:p>
        </p:txBody>
      </p:sp>
      <p:sp>
        <p:nvSpPr>
          <p:cNvPr id="3" name="Footer Placeholder 2">
            <a:extLst>
              <a:ext uri="{FF2B5EF4-FFF2-40B4-BE49-F238E27FC236}">
                <a16:creationId xmlns:a16="http://schemas.microsoft.com/office/drawing/2014/main" id="{D03C85E6-C824-2520-09EB-5527A9C18FA9}"/>
              </a:ext>
            </a:extLst>
          </p:cNvPr>
          <p:cNvSpPr>
            <a:spLocks noGrp="1"/>
          </p:cNvSpPr>
          <p:nvPr>
            <p:ph type="ftr" sz="quarter" idx="11"/>
          </p:nvPr>
        </p:nvSpPr>
        <p:spPr/>
        <p:txBody>
          <a:bodyPr/>
          <a:lstStyle/>
          <a:p>
            <a:r>
              <a:rPr lang="en-US"/>
              <a:t>Springs of Living Water NL</a:t>
            </a:r>
          </a:p>
        </p:txBody>
      </p:sp>
      <p:sp>
        <p:nvSpPr>
          <p:cNvPr id="4" name="Slide Number Placeholder 3">
            <a:extLst>
              <a:ext uri="{FF2B5EF4-FFF2-40B4-BE49-F238E27FC236}">
                <a16:creationId xmlns:a16="http://schemas.microsoft.com/office/drawing/2014/main" id="{60C767C0-1FAA-311A-1A11-134B9D4A0F4B}"/>
              </a:ext>
            </a:extLst>
          </p:cNvPr>
          <p:cNvSpPr>
            <a:spLocks noGrp="1"/>
          </p:cNvSpPr>
          <p:nvPr>
            <p:ph type="sldNum" sz="quarter" idx="12"/>
          </p:nvPr>
        </p:nvSpPr>
        <p:spPr/>
        <p:txBody>
          <a:bodyPr/>
          <a:lstStyle/>
          <a:p>
            <a:fld id="{94365AA5-9841-4BB1-AE83-5ECFF896BB69}" type="slidenum">
              <a:rPr lang="en-US" smtClean="0"/>
              <a:pPr/>
              <a:t>9</a:t>
            </a:fld>
            <a:endParaRPr lang="en-US"/>
          </a:p>
        </p:txBody>
      </p:sp>
      <p:sp>
        <p:nvSpPr>
          <p:cNvPr id="6" name="TextBox 5">
            <a:extLst>
              <a:ext uri="{FF2B5EF4-FFF2-40B4-BE49-F238E27FC236}">
                <a16:creationId xmlns:a16="http://schemas.microsoft.com/office/drawing/2014/main" id="{A41B1642-6846-592B-4936-F68B5851CB39}"/>
              </a:ext>
            </a:extLst>
          </p:cNvPr>
          <p:cNvSpPr txBox="1"/>
          <p:nvPr/>
        </p:nvSpPr>
        <p:spPr>
          <a:xfrm>
            <a:off x="151631" y="110088"/>
            <a:ext cx="11888738" cy="6370975"/>
          </a:xfrm>
          <a:prstGeom prst="rect">
            <a:avLst/>
          </a:prstGeom>
          <a:solidFill>
            <a:schemeClr val="bg2">
              <a:lumMod val="90000"/>
              <a:lumOff val="10000"/>
            </a:schemeClr>
          </a:solidFill>
        </p:spPr>
        <p:txBody>
          <a:bodyPr wrap="square">
            <a:spAutoFit/>
          </a:bodyPr>
          <a:lstStyle/>
          <a:p>
            <a:r>
              <a:rPr lang="en-US" sz="4800" b="1" dirty="0"/>
              <a:t>BROKEN.CISTERNS*</a:t>
            </a:r>
          </a:p>
          <a:p>
            <a:r>
              <a:rPr lang="en-US" sz="3600" dirty="0"/>
              <a:t>	121 That's the way it is with a born-again experience. You cannot contain it. It's a well of water within you, bubbling up into everlasting Life, there is something about it, you have nothing to do with… No, you don't have to wait on local rains and local revivals. You are full of It. "I'll give unto him a fountain of Life, in him..." There's something in It, fresh every day, pure and clean. </a:t>
            </a:r>
            <a:r>
              <a:rPr lang="en-US" sz="3600" b="1" dirty="0"/>
              <a:t>I don't care what kind of weather, you’re still happy because the Holy Spirit is in there bubbling up. It's the hidden Power, it's secret is within it</a:t>
            </a:r>
            <a:r>
              <a:rPr lang="en-US" sz="3600" dirty="0"/>
              <a:t>. 									 </a:t>
            </a:r>
            <a:r>
              <a:rPr lang="en-US" sz="2400" dirty="0"/>
              <a:t>65-0123</a:t>
            </a:r>
            <a:endParaRPr lang="en-US" sz="3600" dirty="0"/>
          </a:p>
        </p:txBody>
      </p:sp>
    </p:spTree>
    <p:extLst>
      <p:ext uri="{BB962C8B-B14F-4D97-AF65-F5344CB8AC3E}">
        <p14:creationId xmlns:p14="http://schemas.microsoft.com/office/powerpoint/2010/main" val="17543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{CC8F29C4-B6D2-48E2-8350-9F7578F1960B}tf78544816_win32</Template>
  <TotalTime>834</TotalTime>
  <Words>3953</Words>
  <Application>Microsoft Office PowerPoint</Application>
  <PresentationFormat>Widescreen</PresentationFormat>
  <Paragraphs>220</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Candara</vt:lpstr>
      <vt:lpstr>Eras Demi ITC</vt:lpstr>
      <vt:lpstr>MS Shell Dlg 2</vt:lpstr>
      <vt:lpstr>Roboto</vt:lpstr>
      <vt:lpstr>Univers Light</vt:lpstr>
      <vt:lpstr>Wingdings 3</vt:lpstr>
      <vt:lpstr>Custom</vt:lpstr>
      <vt:lpstr>Springs Of Living Water 3</vt:lpstr>
      <vt:lpstr>PowerPoint Presentation</vt:lpstr>
      <vt:lpstr>Bear ye one another's burdens, and so fulfil the law of Christ.   Gal. 6:2  </vt:lpstr>
      <vt:lpstr>Springs Of Living Water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44</cp:revision>
  <dcterms:created xsi:type="dcterms:W3CDTF">2025-04-05T12:57:14Z</dcterms:created>
  <dcterms:modified xsi:type="dcterms:W3CDTF">2025-04-06T15:22:50Z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