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 id="2147483684" r:id="rId3"/>
    <p:sldMasterId id="2147483696" r:id="rId4"/>
    <p:sldMasterId id="2147483708" r:id="rId5"/>
  </p:sldMasterIdLst>
  <p:notesMasterIdLst>
    <p:notesMasterId r:id="rId49"/>
  </p:notesMasterIdLst>
  <p:sldIdLst>
    <p:sldId id="256" r:id="rId6"/>
    <p:sldId id="311" r:id="rId7"/>
    <p:sldId id="299" r:id="rId8"/>
    <p:sldId id="539" r:id="rId9"/>
    <p:sldId id="534" r:id="rId10"/>
    <p:sldId id="303" r:id="rId11"/>
    <p:sldId id="308" r:id="rId12"/>
    <p:sldId id="257" r:id="rId13"/>
    <p:sldId id="540" r:id="rId14"/>
    <p:sldId id="259" r:id="rId15"/>
    <p:sldId id="302" r:id="rId16"/>
    <p:sldId id="300" r:id="rId17"/>
    <p:sldId id="258" r:id="rId18"/>
    <p:sldId id="535" r:id="rId19"/>
    <p:sldId id="296" r:id="rId20"/>
    <p:sldId id="260" r:id="rId21"/>
    <p:sldId id="301" r:id="rId22"/>
    <p:sldId id="273" r:id="rId23"/>
    <p:sldId id="291" r:id="rId24"/>
    <p:sldId id="268" r:id="rId25"/>
    <p:sldId id="270" r:id="rId26"/>
    <p:sldId id="271" r:id="rId27"/>
    <p:sldId id="280" r:id="rId28"/>
    <p:sldId id="281" r:id="rId29"/>
    <p:sldId id="279" r:id="rId30"/>
    <p:sldId id="286" r:id="rId31"/>
    <p:sldId id="293" r:id="rId32"/>
    <p:sldId id="288" r:id="rId33"/>
    <p:sldId id="292" r:id="rId34"/>
    <p:sldId id="304" r:id="rId35"/>
    <p:sldId id="305" r:id="rId36"/>
    <p:sldId id="287" r:id="rId37"/>
    <p:sldId id="289" r:id="rId38"/>
    <p:sldId id="290" r:id="rId39"/>
    <p:sldId id="536" r:id="rId40"/>
    <p:sldId id="537" r:id="rId41"/>
    <p:sldId id="309" r:id="rId42"/>
    <p:sldId id="310" r:id="rId43"/>
    <p:sldId id="282" r:id="rId44"/>
    <p:sldId id="283" r:id="rId45"/>
    <p:sldId id="294" r:id="rId46"/>
    <p:sldId id="538" r:id="rId47"/>
    <p:sldId id="382"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5"/>
    <p:restoredTop sz="94665"/>
  </p:normalViewPr>
  <p:slideViewPr>
    <p:cSldViewPr>
      <p:cViewPr varScale="1">
        <p:scale>
          <a:sx n="90" d="100"/>
          <a:sy n="90" d="100"/>
        </p:scale>
        <p:origin x="1350" y="66"/>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CD809D-78DD-45B0-A1C1-352C5C23CDCA}" type="datetimeFigureOut">
              <a:rPr lang="en-US" smtClean="0"/>
              <a:pPr/>
              <a:t>4/9/2025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A715A5-96AD-4A61-BE25-B8BAC41A30F5}" type="slidenum">
              <a:rPr lang="en-US" smtClean="0"/>
              <a:pPr/>
              <a:t>‹#›</a:t>
            </a:fld>
            <a:endParaRPr lang="en-US"/>
          </a:p>
        </p:txBody>
      </p:sp>
    </p:spTree>
    <p:extLst>
      <p:ext uri="{BB962C8B-B14F-4D97-AF65-F5344CB8AC3E}">
        <p14:creationId xmlns:p14="http://schemas.microsoft.com/office/powerpoint/2010/main" val="330414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5501" y="3810000"/>
            <a:ext cx="5778500" cy="825500"/>
          </a:xfrm>
        </p:spPr>
        <p:txBody>
          <a:bodyPr/>
          <a:lstStyle>
            <a:lvl1pPr>
              <a:defRPr sz="4300">
                <a:solidFill>
                  <a:schemeClr val="tx1"/>
                </a:solidFill>
              </a:defRPr>
            </a:lvl1pPr>
          </a:lstStyle>
          <a:p>
            <a:r>
              <a:rPr lang="en-US"/>
              <a:t>Click to edit Master title style</a:t>
            </a:r>
          </a:p>
        </p:txBody>
      </p:sp>
      <p:sp>
        <p:nvSpPr>
          <p:cNvPr id="3075" name="Rectangle 3"/>
          <p:cNvSpPr>
            <a:spLocks noGrp="1" noChangeArrowheads="1"/>
          </p:cNvSpPr>
          <p:nvPr>
            <p:ph type="subTitle" idx="1"/>
          </p:nvPr>
        </p:nvSpPr>
        <p:spPr>
          <a:xfrm>
            <a:off x="849313" y="4953000"/>
            <a:ext cx="9691688" cy="444500"/>
          </a:xfrm>
        </p:spPr>
        <p:txBody>
          <a:bodyPr/>
          <a:lstStyle>
            <a:lvl1pPr marL="0" indent="0">
              <a:buFontTx/>
              <a:buNone/>
              <a:defRPr sz="1300" b="1"/>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90480" y="783168"/>
            <a:ext cx="2596885" cy="56938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8501" y="783168"/>
            <a:ext cx="7664979" cy="56938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40" y="2129899"/>
            <a:ext cx="10363729" cy="1471083"/>
          </a:xfrm>
        </p:spPr>
        <p:txBody>
          <a:bodyPr/>
          <a:lstStyle/>
          <a:p>
            <a:r>
              <a:rPr lang="en-US"/>
              <a:t>Click to edit Master title style</a:t>
            </a:r>
          </a:p>
        </p:txBody>
      </p:sp>
      <p:sp>
        <p:nvSpPr>
          <p:cNvPr id="3" name="Subtitle 2"/>
          <p:cNvSpPr>
            <a:spLocks noGrp="1"/>
          </p:cNvSpPr>
          <p:nvPr>
            <p:ph type="subTitle" idx="1"/>
          </p:nvPr>
        </p:nvSpPr>
        <p:spPr>
          <a:xfrm>
            <a:off x="1828271" y="3886729"/>
            <a:ext cx="8535459" cy="1751542"/>
          </a:xfrm>
        </p:spPr>
        <p:txBody>
          <a:bodyPr/>
          <a:lstStyle>
            <a:lvl1pPr marL="0" indent="0" algn="ctr">
              <a:buNone/>
              <a:defRPr/>
            </a:lvl1pPr>
            <a:lvl2pPr marL="320008" indent="0" algn="ctr">
              <a:buNone/>
              <a:defRPr/>
            </a:lvl2pPr>
            <a:lvl3pPr marL="640016" indent="0" algn="ctr">
              <a:buNone/>
              <a:defRPr/>
            </a:lvl3pPr>
            <a:lvl4pPr marL="960024" indent="0" algn="ctr">
              <a:buNone/>
              <a:defRPr/>
            </a:lvl4pPr>
            <a:lvl5pPr marL="1280032" indent="0" algn="ctr">
              <a:buNone/>
              <a:defRPr/>
            </a:lvl5pPr>
            <a:lvl6pPr marL="1600040" indent="0" algn="ctr">
              <a:buNone/>
              <a:defRPr/>
            </a:lvl6pPr>
            <a:lvl7pPr marL="1920048" indent="0" algn="ctr">
              <a:buNone/>
              <a:defRPr/>
            </a:lvl7pPr>
            <a:lvl8pPr marL="2240056" indent="0" algn="ctr">
              <a:buNone/>
              <a:defRPr/>
            </a:lvl8pPr>
            <a:lvl9pPr marL="2560064"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5C0A42CE-AF06-4FC3-956A-EFAC13971E14}"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2CE480EC-03E2-4E56-AB95-D4BFF32F0FF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7" y="4406636"/>
            <a:ext cx="10363729" cy="1362604"/>
          </a:xfrm>
        </p:spPr>
        <p:txBody>
          <a:bodyPr anchor="t"/>
          <a:lstStyle>
            <a:lvl1pPr algn="l">
              <a:defRPr sz="2800" b="1" cap="all"/>
            </a:lvl1pPr>
          </a:lstStyle>
          <a:p>
            <a:r>
              <a:rPr lang="en-US"/>
              <a:t>Click to edit Master title style</a:t>
            </a:r>
          </a:p>
        </p:txBody>
      </p:sp>
      <p:sp>
        <p:nvSpPr>
          <p:cNvPr id="3" name="Text Placeholder 2"/>
          <p:cNvSpPr>
            <a:spLocks noGrp="1"/>
          </p:cNvSpPr>
          <p:nvPr>
            <p:ph type="body" idx="1"/>
          </p:nvPr>
        </p:nvSpPr>
        <p:spPr>
          <a:xfrm>
            <a:off x="963087" y="2906449"/>
            <a:ext cx="10363729" cy="1500188"/>
          </a:xfrm>
        </p:spPr>
        <p:txBody>
          <a:bodyPr anchor="b"/>
          <a:lstStyle>
            <a:lvl1pPr marL="0" indent="0">
              <a:buNone/>
              <a:defRPr sz="1400"/>
            </a:lvl1pPr>
            <a:lvl2pPr marL="320008" indent="0">
              <a:buNone/>
              <a:defRPr sz="1300"/>
            </a:lvl2pPr>
            <a:lvl3pPr marL="640016" indent="0">
              <a:buNone/>
              <a:defRPr sz="1100"/>
            </a:lvl3pPr>
            <a:lvl4pPr marL="960024" indent="0">
              <a:buNone/>
              <a:defRPr sz="1000"/>
            </a:lvl4pPr>
            <a:lvl5pPr marL="1280032" indent="0">
              <a:buNone/>
              <a:defRPr sz="1000"/>
            </a:lvl5pPr>
            <a:lvl6pPr marL="1600040" indent="0">
              <a:buNone/>
              <a:defRPr sz="1000"/>
            </a:lvl6pPr>
            <a:lvl7pPr marL="1920048" indent="0">
              <a:buNone/>
              <a:defRPr sz="1000"/>
            </a:lvl7pPr>
            <a:lvl8pPr marL="2240056" indent="0">
              <a:buNone/>
              <a:defRPr sz="1000"/>
            </a:lvl8pPr>
            <a:lvl9pPr marL="2560064" indent="0">
              <a:buNone/>
              <a:defRPr sz="10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6FDBDEB0-8887-47C0-A173-D13BF2B47FFF}"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 y="2413000"/>
            <a:ext cx="6032500" cy="4127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59502" y="2413000"/>
            <a:ext cx="6032500" cy="4127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E99D92DB-62AC-4B29-91A3-F45B30280B14}"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869" y="275167"/>
            <a:ext cx="10972271"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866" y="1534583"/>
            <a:ext cx="5386917" cy="640292"/>
          </a:xfrm>
        </p:spPr>
        <p:txBody>
          <a:bodyPr anchor="b"/>
          <a:lstStyle>
            <a:lvl1pPr marL="0" indent="0">
              <a:buNone/>
              <a:defRPr sz="1700" b="1"/>
            </a:lvl1pPr>
            <a:lvl2pPr marL="320008" indent="0">
              <a:buNone/>
              <a:defRPr sz="1400" b="1"/>
            </a:lvl2pPr>
            <a:lvl3pPr marL="640016" indent="0">
              <a:buNone/>
              <a:defRPr sz="1300" b="1"/>
            </a:lvl3pPr>
            <a:lvl4pPr marL="960024" indent="0">
              <a:buNone/>
              <a:defRPr sz="1100" b="1"/>
            </a:lvl4pPr>
            <a:lvl5pPr marL="1280032" indent="0">
              <a:buNone/>
              <a:defRPr sz="1100" b="1"/>
            </a:lvl5pPr>
            <a:lvl6pPr marL="1600040" indent="0">
              <a:buNone/>
              <a:defRPr sz="1100" b="1"/>
            </a:lvl6pPr>
            <a:lvl7pPr marL="1920048" indent="0">
              <a:buNone/>
              <a:defRPr sz="1100" b="1"/>
            </a:lvl7pPr>
            <a:lvl8pPr marL="2240056" indent="0">
              <a:buNone/>
              <a:defRPr sz="1100" b="1"/>
            </a:lvl8pPr>
            <a:lvl9pPr marL="2560064" indent="0">
              <a:buNone/>
              <a:defRPr sz="1100" b="1"/>
            </a:lvl9pPr>
          </a:lstStyle>
          <a:p>
            <a:pPr lvl="0"/>
            <a:r>
              <a:rPr lang="en-US"/>
              <a:t>Click to edit Master text styles</a:t>
            </a:r>
          </a:p>
        </p:txBody>
      </p:sp>
      <p:sp>
        <p:nvSpPr>
          <p:cNvPr id="4" name="Content Placeholder 3"/>
          <p:cNvSpPr>
            <a:spLocks noGrp="1"/>
          </p:cNvSpPr>
          <p:nvPr>
            <p:ph sz="half" idx="2"/>
          </p:nvPr>
        </p:nvSpPr>
        <p:spPr>
          <a:xfrm>
            <a:off x="609866" y="2174876"/>
            <a:ext cx="5386917"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896" y="1534583"/>
            <a:ext cx="5388240" cy="640292"/>
          </a:xfrm>
        </p:spPr>
        <p:txBody>
          <a:bodyPr anchor="b"/>
          <a:lstStyle>
            <a:lvl1pPr marL="0" indent="0">
              <a:buNone/>
              <a:defRPr sz="1700" b="1"/>
            </a:lvl1pPr>
            <a:lvl2pPr marL="320008" indent="0">
              <a:buNone/>
              <a:defRPr sz="1400" b="1"/>
            </a:lvl2pPr>
            <a:lvl3pPr marL="640016" indent="0">
              <a:buNone/>
              <a:defRPr sz="1300" b="1"/>
            </a:lvl3pPr>
            <a:lvl4pPr marL="960024" indent="0">
              <a:buNone/>
              <a:defRPr sz="1100" b="1"/>
            </a:lvl4pPr>
            <a:lvl5pPr marL="1280032" indent="0">
              <a:buNone/>
              <a:defRPr sz="1100" b="1"/>
            </a:lvl5pPr>
            <a:lvl6pPr marL="1600040" indent="0">
              <a:buNone/>
              <a:defRPr sz="1100" b="1"/>
            </a:lvl6pPr>
            <a:lvl7pPr marL="1920048" indent="0">
              <a:buNone/>
              <a:defRPr sz="1100" b="1"/>
            </a:lvl7pPr>
            <a:lvl8pPr marL="2240056" indent="0">
              <a:buNone/>
              <a:defRPr sz="1100" b="1"/>
            </a:lvl8pPr>
            <a:lvl9pPr marL="2560064" indent="0">
              <a:buNone/>
              <a:defRPr sz="1100" b="1"/>
            </a:lvl9pPr>
          </a:lstStyle>
          <a:p>
            <a:pPr lvl="0"/>
            <a:r>
              <a:rPr lang="en-US"/>
              <a:t>Click to edit Master text styles</a:t>
            </a:r>
          </a:p>
        </p:txBody>
      </p:sp>
      <p:sp>
        <p:nvSpPr>
          <p:cNvPr id="6" name="Content Placeholder 5"/>
          <p:cNvSpPr>
            <a:spLocks noGrp="1"/>
          </p:cNvSpPr>
          <p:nvPr>
            <p:ph sz="quarter" idx="4"/>
          </p:nvPr>
        </p:nvSpPr>
        <p:spPr>
          <a:xfrm>
            <a:off x="6193896" y="2174876"/>
            <a:ext cx="5388240"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4-9-2025</a:t>
            </a:r>
          </a:p>
        </p:txBody>
      </p:sp>
      <p:sp>
        <p:nvSpPr>
          <p:cNvPr id="8" name="Footer Placeholder 7"/>
          <p:cNvSpPr>
            <a:spLocks noGrp="1"/>
          </p:cNvSpPr>
          <p:nvPr>
            <p:ph type="ftr" sz="quarter" idx="11"/>
          </p:nvPr>
        </p:nvSpPr>
        <p:spPr/>
        <p:txBody>
          <a:bodyPr/>
          <a:lstStyle>
            <a:lvl1pPr>
              <a:defRPr/>
            </a:lvl1pPr>
          </a:lstStyle>
          <a:p>
            <a:r>
              <a:rPr lang="en-US"/>
              <a:t>How Will I Know?</a:t>
            </a:r>
          </a:p>
        </p:txBody>
      </p:sp>
      <p:sp>
        <p:nvSpPr>
          <p:cNvPr id="9" name="Slide Number Placeholder 8"/>
          <p:cNvSpPr>
            <a:spLocks noGrp="1"/>
          </p:cNvSpPr>
          <p:nvPr>
            <p:ph type="sldNum" sz="quarter" idx="12"/>
          </p:nvPr>
        </p:nvSpPr>
        <p:spPr/>
        <p:txBody>
          <a:bodyPr/>
          <a:lstStyle>
            <a:lvl1pPr>
              <a:defRPr/>
            </a:lvl1pPr>
          </a:lstStyle>
          <a:p>
            <a:fld id="{E2668655-FB32-4A99-A6AD-DE0F5B59CBA6}"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4-9-2025</a:t>
            </a:r>
          </a:p>
        </p:txBody>
      </p:sp>
      <p:sp>
        <p:nvSpPr>
          <p:cNvPr id="4" name="Footer Placeholder 3"/>
          <p:cNvSpPr>
            <a:spLocks noGrp="1"/>
          </p:cNvSpPr>
          <p:nvPr>
            <p:ph type="ftr" sz="quarter" idx="11"/>
          </p:nvPr>
        </p:nvSpPr>
        <p:spPr/>
        <p:txBody>
          <a:bodyPr/>
          <a:lstStyle>
            <a:lvl1pPr>
              <a:defRPr/>
            </a:lvl1pPr>
          </a:lstStyle>
          <a:p>
            <a:r>
              <a:rPr lang="en-US"/>
              <a:t>How Will I Know?</a:t>
            </a:r>
          </a:p>
        </p:txBody>
      </p:sp>
      <p:sp>
        <p:nvSpPr>
          <p:cNvPr id="5" name="Slide Number Placeholder 4"/>
          <p:cNvSpPr>
            <a:spLocks noGrp="1"/>
          </p:cNvSpPr>
          <p:nvPr>
            <p:ph type="sldNum" sz="quarter" idx="12"/>
          </p:nvPr>
        </p:nvSpPr>
        <p:spPr/>
        <p:txBody>
          <a:bodyPr/>
          <a:lstStyle>
            <a:lvl1pPr>
              <a:defRPr/>
            </a:lvl1pPr>
          </a:lstStyle>
          <a:p>
            <a:fld id="{BC34299F-7A2E-4C45-B323-6674B9C81B48}"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4-9-2025</a:t>
            </a:r>
          </a:p>
        </p:txBody>
      </p:sp>
      <p:sp>
        <p:nvSpPr>
          <p:cNvPr id="3" name="Footer Placeholder 2"/>
          <p:cNvSpPr>
            <a:spLocks noGrp="1"/>
          </p:cNvSpPr>
          <p:nvPr>
            <p:ph type="ftr" sz="quarter" idx="11"/>
          </p:nvPr>
        </p:nvSpPr>
        <p:spPr/>
        <p:txBody>
          <a:bodyPr/>
          <a:lstStyle>
            <a:lvl1pPr>
              <a:defRPr/>
            </a:lvl1pPr>
          </a:lstStyle>
          <a:p>
            <a:r>
              <a:rPr lang="en-US"/>
              <a:t>How Will I Know?</a:t>
            </a:r>
          </a:p>
        </p:txBody>
      </p:sp>
      <p:sp>
        <p:nvSpPr>
          <p:cNvPr id="4" name="Slide Number Placeholder 3"/>
          <p:cNvSpPr>
            <a:spLocks noGrp="1"/>
          </p:cNvSpPr>
          <p:nvPr>
            <p:ph type="sldNum" sz="quarter" idx="12"/>
          </p:nvPr>
        </p:nvSpPr>
        <p:spPr/>
        <p:txBody>
          <a:bodyPr/>
          <a:lstStyle>
            <a:lvl1pPr>
              <a:defRPr/>
            </a:lvl1pPr>
          </a:lstStyle>
          <a:p>
            <a:fld id="{F6D6BEF9-2BA8-4922-B022-F12054769DEF}"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869" y="272521"/>
            <a:ext cx="4011084" cy="1162844"/>
          </a:xfrm>
        </p:spPr>
        <p:txBody>
          <a:bodyPr anchor="b"/>
          <a:lstStyle>
            <a:lvl1pPr algn="l">
              <a:defRPr sz="1400" b="1"/>
            </a:lvl1pPr>
          </a:lstStyle>
          <a:p>
            <a:r>
              <a:rPr lang="en-US"/>
              <a:t>Click to edit Master title style</a:t>
            </a:r>
          </a:p>
        </p:txBody>
      </p:sp>
      <p:sp>
        <p:nvSpPr>
          <p:cNvPr id="3" name="Content Placeholder 2"/>
          <p:cNvSpPr>
            <a:spLocks noGrp="1"/>
          </p:cNvSpPr>
          <p:nvPr>
            <p:ph idx="1"/>
          </p:nvPr>
        </p:nvSpPr>
        <p:spPr>
          <a:xfrm>
            <a:off x="4766469" y="272523"/>
            <a:ext cx="6815667" cy="5853907"/>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869" y="1435366"/>
            <a:ext cx="4011084" cy="4691063"/>
          </a:xfrm>
        </p:spPr>
        <p:txBody>
          <a:bodyPr/>
          <a:lstStyle>
            <a:lvl1pPr marL="0" indent="0">
              <a:buNone/>
              <a:defRPr sz="1000"/>
            </a:lvl1pPr>
            <a:lvl2pPr marL="320008" indent="0">
              <a:buNone/>
              <a:defRPr sz="800"/>
            </a:lvl2pPr>
            <a:lvl3pPr marL="640016" indent="0">
              <a:buNone/>
              <a:defRPr sz="700"/>
            </a:lvl3pPr>
            <a:lvl4pPr marL="960024" indent="0">
              <a:buNone/>
              <a:defRPr sz="600"/>
            </a:lvl4pPr>
            <a:lvl5pPr marL="1280032" indent="0">
              <a:buNone/>
              <a:defRPr sz="600"/>
            </a:lvl5pPr>
            <a:lvl6pPr marL="1600040" indent="0">
              <a:buNone/>
              <a:defRPr sz="600"/>
            </a:lvl6pPr>
            <a:lvl7pPr marL="1920048" indent="0">
              <a:buNone/>
              <a:defRPr sz="600"/>
            </a:lvl7pPr>
            <a:lvl8pPr marL="2240056" indent="0">
              <a:buNone/>
              <a:defRPr sz="600"/>
            </a:lvl8pPr>
            <a:lvl9pPr marL="2560064"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64404924-0FB0-4350-A017-51249B08154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92" y="4800865"/>
            <a:ext cx="7315729" cy="566208"/>
          </a:xfrm>
        </p:spPr>
        <p:txBody>
          <a:bodyPr anchor="b"/>
          <a:lstStyle>
            <a:lvl1pPr algn="l">
              <a:defRPr sz="1400" b="1"/>
            </a:lvl1pPr>
          </a:lstStyle>
          <a:p>
            <a:r>
              <a:rPr lang="en-US"/>
              <a:t>Click to edit Master title style</a:t>
            </a:r>
          </a:p>
        </p:txBody>
      </p:sp>
      <p:sp>
        <p:nvSpPr>
          <p:cNvPr id="3" name="Picture Placeholder 2"/>
          <p:cNvSpPr>
            <a:spLocks noGrp="1"/>
          </p:cNvSpPr>
          <p:nvPr>
            <p:ph type="pic" idx="1"/>
          </p:nvPr>
        </p:nvSpPr>
        <p:spPr>
          <a:xfrm>
            <a:off x="2389192" y="612514"/>
            <a:ext cx="7315729" cy="4115593"/>
          </a:xfrm>
        </p:spPr>
        <p:txBody>
          <a:bodyPr/>
          <a:lstStyle>
            <a:lvl1pPr marL="0" indent="0">
              <a:buNone/>
              <a:defRPr sz="2200"/>
            </a:lvl1pPr>
            <a:lvl2pPr marL="320008" indent="0">
              <a:buNone/>
              <a:defRPr sz="2000"/>
            </a:lvl2pPr>
            <a:lvl3pPr marL="640016" indent="0">
              <a:buNone/>
              <a:defRPr sz="1700"/>
            </a:lvl3pPr>
            <a:lvl4pPr marL="960024" indent="0">
              <a:buNone/>
              <a:defRPr sz="1400"/>
            </a:lvl4pPr>
            <a:lvl5pPr marL="1280032" indent="0">
              <a:buNone/>
              <a:defRPr sz="1400"/>
            </a:lvl5pPr>
            <a:lvl6pPr marL="1600040" indent="0">
              <a:buNone/>
              <a:defRPr sz="1400"/>
            </a:lvl6pPr>
            <a:lvl7pPr marL="1920048" indent="0">
              <a:buNone/>
              <a:defRPr sz="1400"/>
            </a:lvl7pPr>
            <a:lvl8pPr marL="2240056" indent="0">
              <a:buNone/>
              <a:defRPr sz="1400"/>
            </a:lvl8pPr>
            <a:lvl9pPr marL="2560064" indent="0">
              <a:buNone/>
              <a:defRPr sz="1400"/>
            </a:lvl9pPr>
          </a:lstStyle>
          <a:p>
            <a:r>
              <a:rPr lang="en-US"/>
              <a:t>Click icon to add picture</a:t>
            </a:r>
          </a:p>
        </p:txBody>
      </p:sp>
      <p:sp>
        <p:nvSpPr>
          <p:cNvPr id="4" name="Text Placeholder 3"/>
          <p:cNvSpPr>
            <a:spLocks noGrp="1"/>
          </p:cNvSpPr>
          <p:nvPr>
            <p:ph type="body" sz="half" idx="2"/>
          </p:nvPr>
        </p:nvSpPr>
        <p:spPr>
          <a:xfrm>
            <a:off x="2389192" y="5367075"/>
            <a:ext cx="7315729" cy="805656"/>
          </a:xfrm>
        </p:spPr>
        <p:txBody>
          <a:bodyPr/>
          <a:lstStyle>
            <a:lvl1pPr marL="0" indent="0">
              <a:buNone/>
              <a:defRPr sz="1000"/>
            </a:lvl1pPr>
            <a:lvl2pPr marL="320008" indent="0">
              <a:buNone/>
              <a:defRPr sz="800"/>
            </a:lvl2pPr>
            <a:lvl3pPr marL="640016" indent="0">
              <a:buNone/>
              <a:defRPr sz="700"/>
            </a:lvl3pPr>
            <a:lvl4pPr marL="960024" indent="0">
              <a:buNone/>
              <a:defRPr sz="600"/>
            </a:lvl4pPr>
            <a:lvl5pPr marL="1280032" indent="0">
              <a:buNone/>
              <a:defRPr sz="600"/>
            </a:lvl5pPr>
            <a:lvl6pPr marL="1600040" indent="0">
              <a:buNone/>
              <a:defRPr sz="600"/>
            </a:lvl6pPr>
            <a:lvl7pPr marL="1920048" indent="0">
              <a:buNone/>
              <a:defRPr sz="600"/>
            </a:lvl7pPr>
            <a:lvl8pPr marL="2240056" indent="0">
              <a:buNone/>
              <a:defRPr sz="600"/>
            </a:lvl8pPr>
            <a:lvl9pPr marL="2560064"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0C8D29F9-BFAD-4F7E-85DA-78D57A522A4F}"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7245A1B9-D6CE-4C29-944B-68459AFCC7AD}"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1206500"/>
            <a:ext cx="304800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1206500"/>
            <a:ext cx="901700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646625A1-7DA9-4726-B821-DE243FDEFEE5}"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41" y="2129900"/>
            <a:ext cx="10363729" cy="1471083"/>
          </a:xfrm>
        </p:spPr>
        <p:txBody>
          <a:bodyPr/>
          <a:lstStyle/>
          <a:p>
            <a:r>
              <a:rPr lang="en-US"/>
              <a:t>Click to edit Master title style</a:t>
            </a:r>
          </a:p>
        </p:txBody>
      </p:sp>
      <p:sp>
        <p:nvSpPr>
          <p:cNvPr id="3" name="Subtitle 2"/>
          <p:cNvSpPr>
            <a:spLocks noGrp="1"/>
          </p:cNvSpPr>
          <p:nvPr>
            <p:ph type="subTitle" idx="1"/>
          </p:nvPr>
        </p:nvSpPr>
        <p:spPr>
          <a:xfrm>
            <a:off x="1828271" y="3886729"/>
            <a:ext cx="8535459" cy="1751542"/>
          </a:xfrm>
        </p:spPr>
        <p:txBody>
          <a:bodyPr/>
          <a:lstStyle>
            <a:lvl1pPr marL="0" indent="0" algn="ctr">
              <a:buNone/>
              <a:defRPr/>
            </a:lvl1pPr>
            <a:lvl2pPr marL="319992" indent="0" algn="ctr">
              <a:buNone/>
              <a:defRPr/>
            </a:lvl2pPr>
            <a:lvl3pPr marL="639984" indent="0" algn="ctr">
              <a:buNone/>
              <a:defRPr/>
            </a:lvl3pPr>
            <a:lvl4pPr marL="959976" indent="0" algn="ctr">
              <a:buNone/>
              <a:defRPr/>
            </a:lvl4pPr>
            <a:lvl5pPr marL="1279968" indent="0" algn="ctr">
              <a:buNone/>
              <a:defRPr/>
            </a:lvl5pPr>
            <a:lvl6pPr marL="1599960" indent="0" algn="ctr">
              <a:buNone/>
              <a:defRPr/>
            </a:lvl6pPr>
            <a:lvl7pPr marL="1919952" indent="0" algn="ctr">
              <a:buNone/>
              <a:defRPr/>
            </a:lvl7pPr>
            <a:lvl8pPr marL="2239944" indent="0" algn="ctr">
              <a:buNone/>
              <a:defRPr/>
            </a:lvl8pPr>
            <a:lvl9pPr marL="2559936"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39E85BF9-7A3C-4A18-B9CA-C88F1F91929A}"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E39294C1-C2C0-46EC-82AE-4DFE2779188E}"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9" y="4406636"/>
            <a:ext cx="10363729" cy="1362604"/>
          </a:xfrm>
        </p:spPr>
        <p:txBody>
          <a:bodyPr anchor="t"/>
          <a:lstStyle>
            <a:lvl1pPr algn="l">
              <a:defRPr sz="2800" b="1" cap="all"/>
            </a:lvl1pPr>
          </a:lstStyle>
          <a:p>
            <a:r>
              <a:rPr lang="en-US"/>
              <a:t>Click to edit Master title style</a:t>
            </a:r>
          </a:p>
        </p:txBody>
      </p:sp>
      <p:sp>
        <p:nvSpPr>
          <p:cNvPr id="3" name="Text Placeholder 2"/>
          <p:cNvSpPr>
            <a:spLocks noGrp="1"/>
          </p:cNvSpPr>
          <p:nvPr>
            <p:ph type="body" idx="1"/>
          </p:nvPr>
        </p:nvSpPr>
        <p:spPr>
          <a:xfrm>
            <a:off x="963089" y="2906449"/>
            <a:ext cx="10363729" cy="1500188"/>
          </a:xfrm>
        </p:spPr>
        <p:txBody>
          <a:bodyPr anchor="b"/>
          <a:lstStyle>
            <a:lvl1pPr marL="0" indent="0">
              <a:buNone/>
              <a:defRPr sz="1400"/>
            </a:lvl1pPr>
            <a:lvl2pPr marL="319992" indent="0">
              <a:buNone/>
              <a:defRPr sz="1300"/>
            </a:lvl2pPr>
            <a:lvl3pPr marL="639984" indent="0">
              <a:buNone/>
              <a:defRPr sz="1100"/>
            </a:lvl3pPr>
            <a:lvl4pPr marL="959976" indent="0">
              <a:buNone/>
              <a:defRPr sz="1000"/>
            </a:lvl4pPr>
            <a:lvl5pPr marL="1279968" indent="0">
              <a:buNone/>
              <a:defRPr sz="1000"/>
            </a:lvl5pPr>
            <a:lvl6pPr marL="1599960" indent="0">
              <a:buNone/>
              <a:defRPr sz="1000"/>
            </a:lvl6pPr>
            <a:lvl7pPr marL="1919952" indent="0">
              <a:buNone/>
              <a:defRPr sz="1000"/>
            </a:lvl7pPr>
            <a:lvl8pPr marL="2239944" indent="0">
              <a:buNone/>
              <a:defRPr sz="1000"/>
            </a:lvl8pPr>
            <a:lvl9pPr marL="2559936" indent="0">
              <a:buNone/>
              <a:defRPr sz="10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96657354-BB11-4036-867E-30E5812AB881}"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 y="2984500"/>
            <a:ext cx="6032500" cy="3365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59502" y="2984500"/>
            <a:ext cx="6032500" cy="3365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9F4F2124-E54C-43D0-81C8-34E5827AE652}"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870" y="275167"/>
            <a:ext cx="10972271"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866" y="1534583"/>
            <a:ext cx="5386917" cy="640292"/>
          </a:xfrm>
        </p:spPr>
        <p:txBody>
          <a:bodyPr anchor="b"/>
          <a:lstStyle>
            <a:lvl1pPr marL="0" indent="0">
              <a:buNone/>
              <a:defRPr sz="1700" b="1"/>
            </a:lvl1pPr>
            <a:lvl2pPr marL="319992" indent="0">
              <a:buNone/>
              <a:defRPr sz="1400" b="1"/>
            </a:lvl2pPr>
            <a:lvl3pPr marL="639984" indent="0">
              <a:buNone/>
              <a:defRPr sz="1300" b="1"/>
            </a:lvl3pPr>
            <a:lvl4pPr marL="959976" indent="0">
              <a:buNone/>
              <a:defRPr sz="1100" b="1"/>
            </a:lvl4pPr>
            <a:lvl5pPr marL="1279968" indent="0">
              <a:buNone/>
              <a:defRPr sz="1100" b="1"/>
            </a:lvl5pPr>
            <a:lvl6pPr marL="1599960" indent="0">
              <a:buNone/>
              <a:defRPr sz="1100" b="1"/>
            </a:lvl6pPr>
            <a:lvl7pPr marL="1919952" indent="0">
              <a:buNone/>
              <a:defRPr sz="1100" b="1"/>
            </a:lvl7pPr>
            <a:lvl8pPr marL="2239944" indent="0">
              <a:buNone/>
              <a:defRPr sz="1100" b="1"/>
            </a:lvl8pPr>
            <a:lvl9pPr marL="2559936" indent="0">
              <a:buNone/>
              <a:defRPr sz="1100" b="1"/>
            </a:lvl9pPr>
          </a:lstStyle>
          <a:p>
            <a:pPr lvl="0"/>
            <a:r>
              <a:rPr lang="en-US"/>
              <a:t>Click to edit Master text styles</a:t>
            </a:r>
          </a:p>
        </p:txBody>
      </p:sp>
      <p:sp>
        <p:nvSpPr>
          <p:cNvPr id="4" name="Content Placeholder 3"/>
          <p:cNvSpPr>
            <a:spLocks noGrp="1"/>
          </p:cNvSpPr>
          <p:nvPr>
            <p:ph sz="half" idx="2"/>
          </p:nvPr>
        </p:nvSpPr>
        <p:spPr>
          <a:xfrm>
            <a:off x="609866" y="2174876"/>
            <a:ext cx="5386917"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896" y="1534583"/>
            <a:ext cx="5388240" cy="640292"/>
          </a:xfrm>
        </p:spPr>
        <p:txBody>
          <a:bodyPr anchor="b"/>
          <a:lstStyle>
            <a:lvl1pPr marL="0" indent="0">
              <a:buNone/>
              <a:defRPr sz="1700" b="1"/>
            </a:lvl1pPr>
            <a:lvl2pPr marL="319992" indent="0">
              <a:buNone/>
              <a:defRPr sz="1400" b="1"/>
            </a:lvl2pPr>
            <a:lvl3pPr marL="639984" indent="0">
              <a:buNone/>
              <a:defRPr sz="1300" b="1"/>
            </a:lvl3pPr>
            <a:lvl4pPr marL="959976" indent="0">
              <a:buNone/>
              <a:defRPr sz="1100" b="1"/>
            </a:lvl4pPr>
            <a:lvl5pPr marL="1279968" indent="0">
              <a:buNone/>
              <a:defRPr sz="1100" b="1"/>
            </a:lvl5pPr>
            <a:lvl6pPr marL="1599960" indent="0">
              <a:buNone/>
              <a:defRPr sz="1100" b="1"/>
            </a:lvl6pPr>
            <a:lvl7pPr marL="1919952" indent="0">
              <a:buNone/>
              <a:defRPr sz="1100" b="1"/>
            </a:lvl7pPr>
            <a:lvl8pPr marL="2239944" indent="0">
              <a:buNone/>
              <a:defRPr sz="1100" b="1"/>
            </a:lvl8pPr>
            <a:lvl9pPr marL="2559936" indent="0">
              <a:buNone/>
              <a:defRPr sz="1100" b="1"/>
            </a:lvl9pPr>
          </a:lstStyle>
          <a:p>
            <a:pPr lvl="0"/>
            <a:r>
              <a:rPr lang="en-US"/>
              <a:t>Click to edit Master text styles</a:t>
            </a:r>
          </a:p>
        </p:txBody>
      </p:sp>
      <p:sp>
        <p:nvSpPr>
          <p:cNvPr id="6" name="Content Placeholder 5"/>
          <p:cNvSpPr>
            <a:spLocks noGrp="1"/>
          </p:cNvSpPr>
          <p:nvPr>
            <p:ph sz="quarter" idx="4"/>
          </p:nvPr>
        </p:nvSpPr>
        <p:spPr>
          <a:xfrm>
            <a:off x="6193896" y="2174876"/>
            <a:ext cx="5388240"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4-9-2025</a:t>
            </a:r>
          </a:p>
        </p:txBody>
      </p:sp>
      <p:sp>
        <p:nvSpPr>
          <p:cNvPr id="8" name="Footer Placeholder 7"/>
          <p:cNvSpPr>
            <a:spLocks noGrp="1"/>
          </p:cNvSpPr>
          <p:nvPr>
            <p:ph type="ftr" sz="quarter" idx="11"/>
          </p:nvPr>
        </p:nvSpPr>
        <p:spPr/>
        <p:txBody>
          <a:bodyPr/>
          <a:lstStyle>
            <a:lvl1pPr>
              <a:defRPr/>
            </a:lvl1pPr>
          </a:lstStyle>
          <a:p>
            <a:r>
              <a:rPr lang="en-US"/>
              <a:t>How Will I Know?</a:t>
            </a:r>
          </a:p>
        </p:txBody>
      </p:sp>
      <p:sp>
        <p:nvSpPr>
          <p:cNvPr id="9" name="Slide Number Placeholder 8"/>
          <p:cNvSpPr>
            <a:spLocks noGrp="1"/>
          </p:cNvSpPr>
          <p:nvPr>
            <p:ph type="sldNum" sz="quarter" idx="12"/>
          </p:nvPr>
        </p:nvSpPr>
        <p:spPr/>
        <p:txBody>
          <a:bodyPr/>
          <a:lstStyle>
            <a:lvl1pPr>
              <a:defRPr/>
            </a:lvl1pPr>
          </a:lstStyle>
          <a:p>
            <a:fld id="{DCEF8D43-CBAB-45C9-BFD0-10862C71B5EB}"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4-9-2025</a:t>
            </a:r>
          </a:p>
        </p:txBody>
      </p:sp>
      <p:sp>
        <p:nvSpPr>
          <p:cNvPr id="4" name="Footer Placeholder 3"/>
          <p:cNvSpPr>
            <a:spLocks noGrp="1"/>
          </p:cNvSpPr>
          <p:nvPr>
            <p:ph type="ftr" sz="quarter" idx="11"/>
          </p:nvPr>
        </p:nvSpPr>
        <p:spPr/>
        <p:txBody>
          <a:bodyPr/>
          <a:lstStyle>
            <a:lvl1pPr>
              <a:defRPr/>
            </a:lvl1pPr>
          </a:lstStyle>
          <a:p>
            <a:r>
              <a:rPr lang="en-US"/>
              <a:t>How Will I Know?</a:t>
            </a:r>
          </a:p>
        </p:txBody>
      </p:sp>
      <p:sp>
        <p:nvSpPr>
          <p:cNvPr id="5" name="Slide Number Placeholder 4"/>
          <p:cNvSpPr>
            <a:spLocks noGrp="1"/>
          </p:cNvSpPr>
          <p:nvPr>
            <p:ph type="sldNum" sz="quarter" idx="12"/>
          </p:nvPr>
        </p:nvSpPr>
        <p:spPr/>
        <p:txBody>
          <a:bodyPr/>
          <a:lstStyle>
            <a:lvl1pPr>
              <a:defRPr/>
            </a:lvl1pPr>
          </a:lstStyle>
          <a:p>
            <a:fld id="{3225DAB3-843C-412D-A941-DE67C34C0AA8}"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4-9-2025</a:t>
            </a:r>
          </a:p>
        </p:txBody>
      </p:sp>
      <p:sp>
        <p:nvSpPr>
          <p:cNvPr id="3" name="Footer Placeholder 2"/>
          <p:cNvSpPr>
            <a:spLocks noGrp="1"/>
          </p:cNvSpPr>
          <p:nvPr>
            <p:ph type="ftr" sz="quarter" idx="11"/>
          </p:nvPr>
        </p:nvSpPr>
        <p:spPr/>
        <p:txBody>
          <a:bodyPr/>
          <a:lstStyle>
            <a:lvl1pPr>
              <a:defRPr/>
            </a:lvl1pPr>
          </a:lstStyle>
          <a:p>
            <a:r>
              <a:rPr lang="en-US"/>
              <a:t>How Will I Know?</a:t>
            </a:r>
          </a:p>
        </p:txBody>
      </p:sp>
      <p:sp>
        <p:nvSpPr>
          <p:cNvPr id="4" name="Slide Number Placeholder 3"/>
          <p:cNvSpPr>
            <a:spLocks noGrp="1"/>
          </p:cNvSpPr>
          <p:nvPr>
            <p:ph type="sldNum" sz="quarter" idx="12"/>
          </p:nvPr>
        </p:nvSpPr>
        <p:spPr/>
        <p:txBody>
          <a:bodyPr/>
          <a:lstStyle>
            <a:lvl1pPr>
              <a:defRPr/>
            </a:lvl1pPr>
          </a:lstStyle>
          <a:p>
            <a:fld id="{AAF37CCD-C2F6-41F1-B806-5F1F4149F76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4406636"/>
            <a:ext cx="10363729" cy="1362604"/>
          </a:xfrm>
        </p:spPr>
        <p:txBody>
          <a:bodyPr anchor="t"/>
          <a:lstStyle>
            <a:lvl1pPr algn="l">
              <a:defRPr sz="2800" b="1" cap="all"/>
            </a:lvl1pPr>
          </a:lstStyle>
          <a:p>
            <a:r>
              <a:rPr lang="en-US"/>
              <a:t>Click to edit Master title style</a:t>
            </a:r>
          </a:p>
        </p:txBody>
      </p:sp>
      <p:sp>
        <p:nvSpPr>
          <p:cNvPr id="3" name="Text Placeholder 2"/>
          <p:cNvSpPr>
            <a:spLocks noGrp="1"/>
          </p:cNvSpPr>
          <p:nvPr>
            <p:ph type="body" idx="1"/>
          </p:nvPr>
        </p:nvSpPr>
        <p:spPr>
          <a:xfrm>
            <a:off x="963085" y="2906449"/>
            <a:ext cx="10363729" cy="1500188"/>
          </a:xfrm>
        </p:spPr>
        <p:txBody>
          <a:bodyPr anchor="b"/>
          <a:lstStyle>
            <a:lvl1pPr marL="0" indent="0">
              <a:buNone/>
              <a:defRPr sz="1400"/>
            </a:lvl1pPr>
            <a:lvl2pPr marL="320040" indent="0">
              <a:buNone/>
              <a:defRPr sz="1300"/>
            </a:lvl2pPr>
            <a:lvl3pPr marL="640080" indent="0">
              <a:buNone/>
              <a:defRPr sz="1100"/>
            </a:lvl3pPr>
            <a:lvl4pPr marL="960120" indent="0">
              <a:buNone/>
              <a:defRPr sz="1000"/>
            </a:lvl4pPr>
            <a:lvl5pPr marL="1280160" indent="0">
              <a:buNone/>
              <a:defRPr sz="1000"/>
            </a:lvl5pPr>
            <a:lvl6pPr marL="1600200" indent="0">
              <a:buNone/>
              <a:defRPr sz="1000"/>
            </a:lvl6pPr>
            <a:lvl7pPr marL="1920240" indent="0">
              <a:buNone/>
              <a:defRPr sz="1000"/>
            </a:lvl7pPr>
            <a:lvl8pPr marL="2240280" indent="0">
              <a:buNone/>
              <a:defRPr sz="1000"/>
            </a:lvl8pPr>
            <a:lvl9pPr marL="2560320" indent="0">
              <a:buNone/>
              <a:defRPr sz="10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870" y="272521"/>
            <a:ext cx="4011084" cy="1162844"/>
          </a:xfrm>
        </p:spPr>
        <p:txBody>
          <a:bodyPr anchor="b"/>
          <a:lstStyle>
            <a:lvl1pPr algn="l">
              <a:defRPr sz="1400" b="1"/>
            </a:lvl1pPr>
          </a:lstStyle>
          <a:p>
            <a:r>
              <a:rPr lang="en-US"/>
              <a:t>Click to edit Master title style</a:t>
            </a:r>
          </a:p>
        </p:txBody>
      </p:sp>
      <p:sp>
        <p:nvSpPr>
          <p:cNvPr id="3" name="Content Placeholder 2"/>
          <p:cNvSpPr>
            <a:spLocks noGrp="1"/>
          </p:cNvSpPr>
          <p:nvPr>
            <p:ph idx="1"/>
          </p:nvPr>
        </p:nvSpPr>
        <p:spPr>
          <a:xfrm>
            <a:off x="4766469" y="272523"/>
            <a:ext cx="6815667" cy="5853907"/>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870" y="1435366"/>
            <a:ext cx="4011084" cy="4691063"/>
          </a:xfrm>
        </p:spPr>
        <p:txBody>
          <a:bodyPr/>
          <a:lstStyle>
            <a:lvl1pPr marL="0" indent="0">
              <a:buNone/>
              <a:defRPr sz="1000"/>
            </a:lvl1pPr>
            <a:lvl2pPr marL="319992" indent="0">
              <a:buNone/>
              <a:defRPr sz="800"/>
            </a:lvl2pPr>
            <a:lvl3pPr marL="639984" indent="0">
              <a:buNone/>
              <a:defRPr sz="700"/>
            </a:lvl3pPr>
            <a:lvl4pPr marL="959976" indent="0">
              <a:buNone/>
              <a:defRPr sz="600"/>
            </a:lvl4pPr>
            <a:lvl5pPr marL="1279968" indent="0">
              <a:buNone/>
              <a:defRPr sz="600"/>
            </a:lvl5pPr>
            <a:lvl6pPr marL="1599960" indent="0">
              <a:buNone/>
              <a:defRPr sz="600"/>
            </a:lvl6pPr>
            <a:lvl7pPr marL="1919952" indent="0">
              <a:buNone/>
              <a:defRPr sz="600"/>
            </a:lvl7pPr>
            <a:lvl8pPr marL="2239944" indent="0">
              <a:buNone/>
              <a:defRPr sz="600"/>
            </a:lvl8pPr>
            <a:lvl9pPr marL="2559936"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05CF8706-B0F4-47DF-88F3-BACE8DE8D6D1}"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93" y="4800865"/>
            <a:ext cx="7315729" cy="566208"/>
          </a:xfrm>
        </p:spPr>
        <p:txBody>
          <a:bodyPr anchor="b"/>
          <a:lstStyle>
            <a:lvl1pPr algn="l">
              <a:defRPr sz="1400" b="1"/>
            </a:lvl1pPr>
          </a:lstStyle>
          <a:p>
            <a:r>
              <a:rPr lang="en-US"/>
              <a:t>Click to edit Master title style</a:t>
            </a:r>
          </a:p>
        </p:txBody>
      </p:sp>
      <p:sp>
        <p:nvSpPr>
          <p:cNvPr id="3" name="Picture Placeholder 2"/>
          <p:cNvSpPr>
            <a:spLocks noGrp="1"/>
          </p:cNvSpPr>
          <p:nvPr>
            <p:ph type="pic" idx="1"/>
          </p:nvPr>
        </p:nvSpPr>
        <p:spPr>
          <a:xfrm>
            <a:off x="2389193" y="612515"/>
            <a:ext cx="7315729" cy="4115593"/>
          </a:xfrm>
        </p:spPr>
        <p:txBody>
          <a:bodyPr/>
          <a:lstStyle>
            <a:lvl1pPr marL="0" indent="0">
              <a:buNone/>
              <a:defRPr sz="2200"/>
            </a:lvl1pPr>
            <a:lvl2pPr marL="319992" indent="0">
              <a:buNone/>
              <a:defRPr sz="2000"/>
            </a:lvl2pPr>
            <a:lvl3pPr marL="639984" indent="0">
              <a:buNone/>
              <a:defRPr sz="1700"/>
            </a:lvl3pPr>
            <a:lvl4pPr marL="959976" indent="0">
              <a:buNone/>
              <a:defRPr sz="1400"/>
            </a:lvl4pPr>
            <a:lvl5pPr marL="1279968" indent="0">
              <a:buNone/>
              <a:defRPr sz="1400"/>
            </a:lvl5pPr>
            <a:lvl6pPr marL="1599960" indent="0">
              <a:buNone/>
              <a:defRPr sz="1400"/>
            </a:lvl6pPr>
            <a:lvl7pPr marL="1919952" indent="0">
              <a:buNone/>
              <a:defRPr sz="1400"/>
            </a:lvl7pPr>
            <a:lvl8pPr marL="2239944" indent="0">
              <a:buNone/>
              <a:defRPr sz="1400"/>
            </a:lvl8pPr>
            <a:lvl9pPr marL="2559936" indent="0">
              <a:buNone/>
              <a:defRPr sz="1400"/>
            </a:lvl9pPr>
          </a:lstStyle>
          <a:p>
            <a:r>
              <a:rPr lang="en-US"/>
              <a:t>Click icon to add picture</a:t>
            </a:r>
          </a:p>
        </p:txBody>
      </p:sp>
      <p:sp>
        <p:nvSpPr>
          <p:cNvPr id="4" name="Text Placeholder 3"/>
          <p:cNvSpPr>
            <a:spLocks noGrp="1"/>
          </p:cNvSpPr>
          <p:nvPr>
            <p:ph type="body" sz="half" idx="2"/>
          </p:nvPr>
        </p:nvSpPr>
        <p:spPr>
          <a:xfrm>
            <a:off x="2389193" y="5367075"/>
            <a:ext cx="7315729" cy="805656"/>
          </a:xfrm>
        </p:spPr>
        <p:txBody>
          <a:bodyPr/>
          <a:lstStyle>
            <a:lvl1pPr marL="0" indent="0">
              <a:buNone/>
              <a:defRPr sz="1000"/>
            </a:lvl1pPr>
            <a:lvl2pPr marL="319992" indent="0">
              <a:buNone/>
              <a:defRPr sz="800"/>
            </a:lvl2pPr>
            <a:lvl3pPr marL="639984" indent="0">
              <a:buNone/>
              <a:defRPr sz="700"/>
            </a:lvl3pPr>
            <a:lvl4pPr marL="959976" indent="0">
              <a:buNone/>
              <a:defRPr sz="600"/>
            </a:lvl4pPr>
            <a:lvl5pPr marL="1279968" indent="0">
              <a:buNone/>
              <a:defRPr sz="600"/>
            </a:lvl5pPr>
            <a:lvl6pPr marL="1599960" indent="0">
              <a:buNone/>
              <a:defRPr sz="600"/>
            </a:lvl6pPr>
            <a:lvl7pPr marL="1919952" indent="0">
              <a:buNone/>
              <a:defRPr sz="600"/>
            </a:lvl7pPr>
            <a:lvl8pPr marL="2239944" indent="0">
              <a:buNone/>
              <a:defRPr sz="600"/>
            </a:lvl8pPr>
            <a:lvl9pPr marL="2559936"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A3707CCB-C2A0-4A12-97B2-FB10A0F69F4B}"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24811294-41D4-4796-924E-3295BC4C3345}"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1841500"/>
            <a:ext cx="3048000" cy="45085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1841500"/>
            <a:ext cx="9017000" cy="4508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011CB182-BBF8-4A46-A729-5E0DE8070398}"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42" y="2129900"/>
            <a:ext cx="10363729" cy="1471083"/>
          </a:xfrm>
        </p:spPr>
        <p:txBody>
          <a:bodyPr/>
          <a:lstStyle/>
          <a:p>
            <a:r>
              <a:rPr lang="en-US"/>
              <a:t>Click to edit Master title style</a:t>
            </a:r>
          </a:p>
        </p:txBody>
      </p:sp>
      <p:sp>
        <p:nvSpPr>
          <p:cNvPr id="3" name="Subtitle 2"/>
          <p:cNvSpPr>
            <a:spLocks noGrp="1"/>
          </p:cNvSpPr>
          <p:nvPr>
            <p:ph type="subTitle" idx="1"/>
          </p:nvPr>
        </p:nvSpPr>
        <p:spPr>
          <a:xfrm>
            <a:off x="1828271" y="3886729"/>
            <a:ext cx="8535459" cy="1751542"/>
          </a:xfrm>
        </p:spPr>
        <p:txBody>
          <a:bodyPr/>
          <a:lstStyle>
            <a:lvl1pPr marL="0" indent="0" algn="ctr">
              <a:buNone/>
              <a:defRPr/>
            </a:lvl1pPr>
            <a:lvl2pPr marL="319976" indent="0" algn="ctr">
              <a:buNone/>
              <a:defRPr/>
            </a:lvl2pPr>
            <a:lvl3pPr marL="639952" indent="0" algn="ctr">
              <a:buNone/>
              <a:defRPr/>
            </a:lvl3pPr>
            <a:lvl4pPr marL="959928" indent="0" algn="ctr">
              <a:buNone/>
              <a:defRPr/>
            </a:lvl4pPr>
            <a:lvl5pPr marL="1279904" indent="0" algn="ctr">
              <a:buNone/>
              <a:defRPr/>
            </a:lvl5pPr>
            <a:lvl6pPr marL="1599880" indent="0" algn="ctr">
              <a:buNone/>
              <a:defRPr/>
            </a:lvl6pPr>
            <a:lvl7pPr marL="1919856" indent="0" algn="ctr">
              <a:buNone/>
              <a:defRPr/>
            </a:lvl7pPr>
            <a:lvl8pPr marL="2239832" indent="0" algn="ctr">
              <a:buNone/>
              <a:defRPr/>
            </a:lvl8pPr>
            <a:lvl9pPr marL="2559808"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BC3108AE-9A23-4532-B422-06EF93D74452}"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8D914FE6-BAC1-457A-8ADF-C137AE0FA22F}"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90" y="4406636"/>
            <a:ext cx="10363729" cy="1362604"/>
          </a:xfrm>
        </p:spPr>
        <p:txBody>
          <a:bodyPr anchor="t"/>
          <a:lstStyle>
            <a:lvl1pPr algn="l">
              <a:defRPr sz="2800" b="1" cap="all"/>
            </a:lvl1pPr>
          </a:lstStyle>
          <a:p>
            <a:r>
              <a:rPr lang="en-US"/>
              <a:t>Click to edit Master title style</a:t>
            </a:r>
          </a:p>
        </p:txBody>
      </p:sp>
      <p:sp>
        <p:nvSpPr>
          <p:cNvPr id="3" name="Text Placeholder 2"/>
          <p:cNvSpPr>
            <a:spLocks noGrp="1"/>
          </p:cNvSpPr>
          <p:nvPr>
            <p:ph type="body" idx="1"/>
          </p:nvPr>
        </p:nvSpPr>
        <p:spPr>
          <a:xfrm>
            <a:off x="963090" y="2906449"/>
            <a:ext cx="10363729" cy="1500188"/>
          </a:xfrm>
        </p:spPr>
        <p:txBody>
          <a:bodyPr anchor="b"/>
          <a:lstStyle>
            <a:lvl1pPr marL="0" indent="0">
              <a:buNone/>
              <a:defRPr sz="1400"/>
            </a:lvl1pPr>
            <a:lvl2pPr marL="319976" indent="0">
              <a:buNone/>
              <a:defRPr sz="1300"/>
            </a:lvl2pPr>
            <a:lvl3pPr marL="639952" indent="0">
              <a:buNone/>
              <a:defRPr sz="1100"/>
            </a:lvl3pPr>
            <a:lvl4pPr marL="959928" indent="0">
              <a:buNone/>
              <a:defRPr sz="1000"/>
            </a:lvl4pPr>
            <a:lvl5pPr marL="1279904" indent="0">
              <a:buNone/>
              <a:defRPr sz="1000"/>
            </a:lvl5pPr>
            <a:lvl6pPr marL="1599880" indent="0">
              <a:buNone/>
              <a:defRPr sz="1000"/>
            </a:lvl6pPr>
            <a:lvl7pPr marL="1919856" indent="0">
              <a:buNone/>
              <a:defRPr sz="1000"/>
            </a:lvl7pPr>
            <a:lvl8pPr marL="2239832" indent="0">
              <a:buNone/>
              <a:defRPr sz="1000"/>
            </a:lvl8pPr>
            <a:lvl9pPr marL="2559808" indent="0">
              <a:buNone/>
              <a:defRPr sz="10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3AFCBD0E-5B75-4A01-9C78-4C992D10D8A1}"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2" y="1905000"/>
            <a:ext cx="5524500" cy="4381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3502" y="1905000"/>
            <a:ext cx="5524500" cy="4381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A966DA70-D94F-4494-AFE5-F5662802239E}"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871" y="275167"/>
            <a:ext cx="10972271"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866" y="1534583"/>
            <a:ext cx="5386917" cy="640292"/>
          </a:xfrm>
        </p:spPr>
        <p:txBody>
          <a:bodyPr anchor="b"/>
          <a:lstStyle>
            <a:lvl1pPr marL="0" indent="0">
              <a:buNone/>
              <a:defRPr sz="1700" b="1"/>
            </a:lvl1pPr>
            <a:lvl2pPr marL="319976" indent="0">
              <a:buNone/>
              <a:defRPr sz="1400" b="1"/>
            </a:lvl2pPr>
            <a:lvl3pPr marL="639952" indent="0">
              <a:buNone/>
              <a:defRPr sz="1300" b="1"/>
            </a:lvl3pPr>
            <a:lvl4pPr marL="959928" indent="0">
              <a:buNone/>
              <a:defRPr sz="1100" b="1"/>
            </a:lvl4pPr>
            <a:lvl5pPr marL="1279904" indent="0">
              <a:buNone/>
              <a:defRPr sz="1100" b="1"/>
            </a:lvl5pPr>
            <a:lvl6pPr marL="1599880" indent="0">
              <a:buNone/>
              <a:defRPr sz="1100" b="1"/>
            </a:lvl6pPr>
            <a:lvl7pPr marL="1919856" indent="0">
              <a:buNone/>
              <a:defRPr sz="1100" b="1"/>
            </a:lvl7pPr>
            <a:lvl8pPr marL="2239832" indent="0">
              <a:buNone/>
              <a:defRPr sz="1100" b="1"/>
            </a:lvl8pPr>
            <a:lvl9pPr marL="2559808" indent="0">
              <a:buNone/>
              <a:defRPr sz="1100" b="1"/>
            </a:lvl9pPr>
          </a:lstStyle>
          <a:p>
            <a:pPr lvl="0"/>
            <a:r>
              <a:rPr lang="en-US"/>
              <a:t>Click to edit Master text styles</a:t>
            </a:r>
          </a:p>
        </p:txBody>
      </p:sp>
      <p:sp>
        <p:nvSpPr>
          <p:cNvPr id="4" name="Content Placeholder 3"/>
          <p:cNvSpPr>
            <a:spLocks noGrp="1"/>
          </p:cNvSpPr>
          <p:nvPr>
            <p:ph sz="half" idx="2"/>
          </p:nvPr>
        </p:nvSpPr>
        <p:spPr>
          <a:xfrm>
            <a:off x="609866" y="2174876"/>
            <a:ext cx="5386917"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896" y="1534583"/>
            <a:ext cx="5388240" cy="640292"/>
          </a:xfrm>
        </p:spPr>
        <p:txBody>
          <a:bodyPr anchor="b"/>
          <a:lstStyle>
            <a:lvl1pPr marL="0" indent="0">
              <a:buNone/>
              <a:defRPr sz="1700" b="1"/>
            </a:lvl1pPr>
            <a:lvl2pPr marL="319976" indent="0">
              <a:buNone/>
              <a:defRPr sz="1400" b="1"/>
            </a:lvl2pPr>
            <a:lvl3pPr marL="639952" indent="0">
              <a:buNone/>
              <a:defRPr sz="1300" b="1"/>
            </a:lvl3pPr>
            <a:lvl4pPr marL="959928" indent="0">
              <a:buNone/>
              <a:defRPr sz="1100" b="1"/>
            </a:lvl4pPr>
            <a:lvl5pPr marL="1279904" indent="0">
              <a:buNone/>
              <a:defRPr sz="1100" b="1"/>
            </a:lvl5pPr>
            <a:lvl6pPr marL="1599880" indent="0">
              <a:buNone/>
              <a:defRPr sz="1100" b="1"/>
            </a:lvl6pPr>
            <a:lvl7pPr marL="1919856" indent="0">
              <a:buNone/>
              <a:defRPr sz="1100" b="1"/>
            </a:lvl7pPr>
            <a:lvl8pPr marL="2239832" indent="0">
              <a:buNone/>
              <a:defRPr sz="1100" b="1"/>
            </a:lvl8pPr>
            <a:lvl9pPr marL="2559808" indent="0">
              <a:buNone/>
              <a:defRPr sz="1100" b="1"/>
            </a:lvl9pPr>
          </a:lstStyle>
          <a:p>
            <a:pPr lvl="0"/>
            <a:r>
              <a:rPr lang="en-US"/>
              <a:t>Click to edit Master text styles</a:t>
            </a:r>
          </a:p>
        </p:txBody>
      </p:sp>
      <p:sp>
        <p:nvSpPr>
          <p:cNvPr id="6" name="Content Placeholder 5"/>
          <p:cNvSpPr>
            <a:spLocks noGrp="1"/>
          </p:cNvSpPr>
          <p:nvPr>
            <p:ph sz="quarter" idx="4"/>
          </p:nvPr>
        </p:nvSpPr>
        <p:spPr>
          <a:xfrm>
            <a:off x="6193896" y="2174876"/>
            <a:ext cx="5388240"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4-9-2025</a:t>
            </a:r>
          </a:p>
        </p:txBody>
      </p:sp>
      <p:sp>
        <p:nvSpPr>
          <p:cNvPr id="8" name="Footer Placeholder 7"/>
          <p:cNvSpPr>
            <a:spLocks noGrp="1"/>
          </p:cNvSpPr>
          <p:nvPr>
            <p:ph type="ftr" sz="quarter" idx="11"/>
          </p:nvPr>
        </p:nvSpPr>
        <p:spPr/>
        <p:txBody>
          <a:bodyPr/>
          <a:lstStyle>
            <a:lvl1pPr>
              <a:defRPr/>
            </a:lvl1pPr>
          </a:lstStyle>
          <a:p>
            <a:r>
              <a:rPr lang="en-US"/>
              <a:t>How Will I Know?</a:t>
            </a:r>
          </a:p>
        </p:txBody>
      </p:sp>
      <p:sp>
        <p:nvSpPr>
          <p:cNvPr id="9" name="Slide Number Placeholder 8"/>
          <p:cNvSpPr>
            <a:spLocks noGrp="1"/>
          </p:cNvSpPr>
          <p:nvPr>
            <p:ph type="sldNum" sz="quarter" idx="12"/>
          </p:nvPr>
        </p:nvSpPr>
        <p:spPr/>
        <p:txBody>
          <a:bodyPr/>
          <a:lstStyle>
            <a:lvl1pPr>
              <a:defRPr/>
            </a:lvl1pPr>
          </a:lstStyle>
          <a:p>
            <a:fld id="{E62E8EF4-40E9-4B94-8FF0-7C693B87E0A2}"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4-9-2025</a:t>
            </a:r>
          </a:p>
        </p:txBody>
      </p:sp>
      <p:sp>
        <p:nvSpPr>
          <p:cNvPr id="4" name="Footer Placeholder 3"/>
          <p:cNvSpPr>
            <a:spLocks noGrp="1"/>
          </p:cNvSpPr>
          <p:nvPr>
            <p:ph type="ftr" sz="quarter" idx="11"/>
          </p:nvPr>
        </p:nvSpPr>
        <p:spPr/>
        <p:txBody>
          <a:bodyPr/>
          <a:lstStyle>
            <a:lvl1pPr>
              <a:defRPr/>
            </a:lvl1pPr>
          </a:lstStyle>
          <a:p>
            <a:r>
              <a:rPr lang="en-US"/>
              <a:t>How Will I Know?</a:t>
            </a:r>
          </a:p>
        </p:txBody>
      </p:sp>
      <p:sp>
        <p:nvSpPr>
          <p:cNvPr id="5" name="Slide Number Placeholder 4"/>
          <p:cNvSpPr>
            <a:spLocks noGrp="1"/>
          </p:cNvSpPr>
          <p:nvPr>
            <p:ph type="sldNum" sz="quarter" idx="12"/>
          </p:nvPr>
        </p:nvSpPr>
        <p:spPr/>
        <p:txBody>
          <a:bodyPr/>
          <a:lstStyle>
            <a:lvl1pPr>
              <a:defRPr/>
            </a:lvl1pPr>
          </a:lstStyle>
          <a:p>
            <a:fld id="{B1E212BE-956C-466C-B8FB-9446A9AA226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8500" y="1524000"/>
            <a:ext cx="4921251" cy="49530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46749" y="1524000"/>
            <a:ext cx="4921251" cy="49530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4-9-2025</a:t>
            </a:r>
          </a:p>
        </p:txBody>
      </p:sp>
      <p:sp>
        <p:nvSpPr>
          <p:cNvPr id="3" name="Footer Placeholder 2"/>
          <p:cNvSpPr>
            <a:spLocks noGrp="1"/>
          </p:cNvSpPr>
          <p:nvPr>
            <p:ph type="ftr" sz="quarter" idx="11"/>
          </p:nvPr>
        </p:nvSpPr>
        <p:spPr/>
        <p:txBody>
          <a:bodyPr/>
          <a:lstStyle>
            <a:lvl1pPr>
              <a:defRPr/>
            </a:lvl1pPr>
          </a:lstStyle>
          <a:p>
            <a:r>
              <a:rPr lang="en-US"/>
              <a:t>How Will I Know?</a:t>
            </a:r>
          </a:p>
        </p:txBody>
      </p:sp>
      <p:sp>
        <p:nvSpPr>
          <p:cNvPr id="4" name="Slide Number Placeholder 3"/>
          <p:cNvSpPr>
            <a:spLocks noGrp="1"/>
          </p:cNvSpPr>
          <p:nvPr>
            <p:ph type="sldNum" sz="quarter" idx="12"/>
          </p:nvPr>
        </p:nvSpPr>
        <p:spPr/>
        <p:txBody>
          <a:bodyPr/>
          <a:lstStyle>
            <a:lvl1pPr>
              <a:defRPr/>
            </a:lvl1pPr>
          </a:lstStyle>
          <a:p>
            <a:fld id="{905818BA-2EC4-4E38-AB70-8F6ED900DB31}"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871" y="272521"/>
            <a:ext cx="4011084" cy="1162844"/>
          </a:xfrm>
        </p:spPr>
        <p:txBody>
          <a:bodyPr anchor="b"/>
          <a:lstStyle>
            <a:lvl1pPr algn="l">
              <a:defRPr sz="1400" b="1"/>
            </a:lvl1pPr>
          </a:lstStyle>
          <a:p>
            <a:r>
              <a:rPr lang="en-US"/>
              <a:t>Click to edit Master title style</a:t>
            </a:r>
          </a:p>
        </p:txBody>
      </p:sp>
      <p:sp>
        <p:nvSpPr>
          <p:cNvPr id="3" name="Content Placeholder 2"/>
          <p:cNvSpPr>
            <a:spLocks noGrp="1"/>
          </p:cNvSpPr>
          <p:nvPr>
            <p:ph idx="1"/>
          </p:nvPr>
        </p:nvSpPr>
        <p:spPr>
          <a:xfrm>
            <a:off x="4766469" y="272523"/>
            <a:ext cx="6815667" cy="5853907"/>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871" y="1435366"/>
            <a:ext cx="4011084" cy="4691063"/>
          </a:xfrm>
        </p:spPr>
        <p:txBody>
          <a:bodyPr/>
          <a:lstStyle>
            <a:lvl1pPr marL="0" indent="0">
              <a:buNone/>
              <a:defRPr sz="1000"/>
            </a:lvl1pPr>
            <a:lvl2pPr marL="319976" indent="0">
              <a:buNone/>
              <a:defRPr sz="800"/>
            </a:lvl2pPr>
            <a:lvl3pPr marL="639952" indent="0">
              <a:buNone/>
              <a:defRPr sz="700"/>
            </a:lvl3pPr>
            <a:lvl4pPr marL="959928" indent="0">
              <a:buNone/>
              <a:defRPr sz="600"/>
            </a:lvl4pPr>
            <a:lvl5pPr marL="1279904" indent="0">
              <a:buNone/>
              <a:defRPr sz="600"/>
            </a:lvl5pPr>
            <a:lvl6pPr marL="1599880" indent="0">
              <a:buNone/>
              <a:defRPr sz="600"/>
            </a:lvl6pPr>
            <a:lvl7pPr marL="1919856" indent="0">
              <a:buNone/>
              <a:defRPr sz="600"/>
            </a:lvl7pPr>
            <a:lvl8pPr marL="2239832" indent="0">
              <a:buNone/>
              <a:defRPr sz="600"/>
            </a:lvl8pPr>
            <a:lvl9pPr marL="2559808"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D985AE84-61BB-4C96-9EDF-5B915E45012E}" type="slidenum">
              <a:rPr lang="en-US"/>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94" y="4800865"/>
            <a:ext cx="7315729" cy="566208"/>
          </a:xfrm>
        </p:spPr>
        <p:txBody>
          <a:bodyPr anchor="b"/>
          <a:lstStyle>
            <a:lvl1pPr algn="l">
              <a:defRPr sz="1400" b="1"/>
            </a:lvl1pPr>
          </a:lstStyle>
          <a:p>
            <a:r>
              <a:rPr lang="en-US"/>
              <a:t>Click to edit Master title style</a:t>
            </a:r>
          </a:p>
        </p:txBody>
      </p:sp>
      <p:sp>
        <p:nvSpPr>
          <p:cNvPr id="3" name="Picture Placeholder 2"/>
          <p:cNvSpPr>
            <a:spLocks noGrp="1"/>
          </p:cNvSpPr>
          <p:nvPr>
            <p:ph type="pic" idx="1"/>
          </p:nvPr>
        </p:nvSpPr>
        <p:spPr>
          <a:xfrm>
            <a:off x="2389194" y="612515"/>
            <a:ext cx="7315729" cy="4115593"/>
          </a:xfrm>
        </p:spPr>
        <p:txBody>
          <a:bodyPr/>
          <a:lstStyle>
            <a:lvl1pPr marL="0" indent="0">
              <a:buNone/>
              <a:defRPr sz="2200"/>
            </a:lvl1pPr>
            <a:lvl2pPr marL="319976" indent="0">
              <a:buNone/>
              <a:defRPr sz="2000"/>
            </a:lvl2pPr>
            <a:lvl3pPr marL="639952" indent="0">
              <a:buNone/>
              <a:defRPr sz="1700"/>
            </a:lvl3pPr>
            <a:lvl4pPr marL="959928" indent="0">
              <a:buNone/>
              <a:defRPr sz="1400"/>
            </a:lvl4pPr>
            <a:lvl5pPr marL="1279904" indent="0">
              <a:buNone/>
              <a:defRPr sz="1400"/>
            </a:lvl5pPr>
            <a:lvl6pPr marL="1599880" indent="0">
              <a:buNone/>
              <a:defRPr sz="1400"/>
            </a:lvl6pPr>
            <a:lvl7pPr marL="1919856" indent="0">
              <a:buNone/>
              <a:defRPr sz="1400"/>
            </a:lvl7pPr>
            <a:lvl8pPr marL="2239832" indent="0">
              <a:buNone/>
              <a:defRPr sz="1400"/>
            </a:lvl8pPr>
            <a:lvl9pPr marL="2559808" indent="0">
              <a:buNone/>
              <a:defRPr sz="1400"/>
            </a:lvl9pPr>
          </a:lstStyle>
          <a:p>
            <a:r>
              <a:rPr lang="en-US"/>
              <a:t>Click icon to add picture</a:t>
            </a:r>
          </a:p>
        </p:txBody>
      </p:sp>
      <p:sp>
        <p:nvSpPr>
          <p:cNvPr id="4" name="Text Placeholder 3"/>
          <p:cNvSpPr>
            <a:spLocks noGrp="1"/>
          </p:cNvSpPr>
          <p:nvPr>
            <p:ph type="body" sz="half" idx="2"/>
          </p:nvPr>
        </p:nvSpPr>
        <p:spPr>
          <a:xfrm>
            <a:off x="2389194" y="5367075"/>
            <a:ext cx="7315729" cy="805656"/>
          </a:xfrm>
        </p:spPr>
        <p:txBody>
          <a:bodyPr/>
          <a:lstStyle>
            <a:lvl1pPr marL="0" indent="0">
              <a:buNone/>
              <a:defRPr sz="1000"/>
            </a:lvl1pPr>
            <a:lvl2pPr marL="319976" indent="0">
              <a:buNone/>
              <a:defRPr sz="800"/>
            </a:lvl2pPr>
            <a:lvl3pPr marL="639952" indent="0">
              <a:buNone/>
              <a:defRPr sz="700"/>
            </a:lvl3pPr>
            <a:lvl4pPr marL="959928" indent="0">
              <a:buNone/>
              <a:defRPr sz="600"/>
            </a:lvl4pPr>
            <a:lvl5pPr marL="1279904" indent="0">
              <a:buNone/>
              <a:defRPr sz="600"/>
            </a:lvl5pPr>
            <a:lvl6pPr marL="1599880" indent="0">
              <a:buNone/>
              <a:defRPr sz="600"/>
            </a:lvl6pPr>
            <a:lvl7pPr marL="1919856" indent="0">
              <a:buNone/>
              <a:defRPr sz="600"/>
            </a:lvl7pPr>
            <a:lvl8pPr marL="2239832" indent="0">
              <a:buNone/>
              <a:defRPr sz="600"/>
            </a:lvl8pPr>
            <a:lvl9pPr marL="2559808"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C8D341D3-46BC-4699-9A11-0DD17C09160D}"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F5C2D195-0C9C-4361-BF89-1C11C7511DBB}"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973670"/>
            <a:ext cx="2794000" cy="53128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973670"/>
            <a:ext cx="8255000" cy="53128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CB73E2EC-52B3-47C2-90F8-531BEE0EE209}" type="slidenum">
              <a:rPr lang="en-US"/>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43" y="2129900"/>
            <a:ext cx="10363729" cy="1471083"/>
          </a:xfrm>
        </p:spPr>
        <p:txBody>
          <a:bodyPr/>
          <a:lstStyle/>
          <a:p>
            <a:r>
              <a:rPr lang="en-US"/>
              <a:t>Click to edit Master title style</a:t>
            </a:r>
          </a:p>
        </p:txBody>
      </p:sp>
      <p:sp>
        <p:nvSpPr>
          <p:cNvPr id="3" name="Subtitle 2"/>
          <p:cNvSpPr>
            <a:spLocks noGrp="1"/>
          </p:cNvSpPr>
          <p:nvPr>
            <p:ph type="subTitle" idx="1"/>
          </p:nvPr>
        </p:nvSpPr>
        <p:spPr>
          <a:xfrm>
            <a:off x="1828271" y="3886729"/>
            <a:ext cx="8535459" cy="1751542"/>
          </a:xfrm>
        </p:spPr>
        <p:txBody>
          <a:bodyPr/>
          <a:lstStyle>
            <a:lvl1pPr marL="0" indent="0" algn="ctr">
              <a:buNone/>
              <a:defRPr/>
            </a:lvl1pPr>
            <a:lvl2pPr marL="319960" indent="0" algn="ctr">
              <a:buNone/>
              <a:defRPr/>
            </a:lvl2pPr>
            <a:lvl3pPr marL="639920" indent="0" algn="ctr">
              <a:buNone/>
              <a:defRPr/>
            </a:lvl3pPr>
            <a:lvl4pPr marL="959880" indent="0" algn="ctr">
              <a:buNone/>
              <a:defRPr/>
            </a:lvl4pPr>
            <a:lvl5pPr marL="1279840" indent="0" algn="ctr">
              <a:buNone/>
              <a:defRPr/>
            </a:lvl5pPr>
            <a:lvl6pPr marL="1599800" indent="0" algn="ctr">
              <a:buNone/>
              <a:defRPr/>
            </a:lvl6pPr>
            <a:lvl7pPr marL="1919760" indent="0" algn="ctr">
              <a:buNone/>
              <a:defRPr/>
            </a:lvl7pPr>
            <a:lvl8pPr marL="2239720" indent="0" algn="ctr">
              <a:buNone/>
              <a:defRPr/>
            </a:lvl8pPr>
            <a:lvl9pPr marL="255968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8CCF55DB-BBBD-419B-9389-76FFBD1AC461}" type="slidenum">
              <a:rPr lang="en-US"/>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9D2E9370-095B-426E-BC97-E5C4E8EC0CDA}" type="slidenum">
              <a:rPr lang="en-US"/>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92" y="4406636"/>
            <a:ext cx="10363729" cy="1362604"/>
          </a:xfrm>
        </p:spPr>
        <p:txBody>
          <a:bodyPr anchor="t"/>
          <a:lstStyle>
            <a:lvl1pPr algn="l">
              <a:defRPr sz="2800" b="1" cap="all"/>
            </a:lvl1pPr>
          </a:lstStyle>
          <a:p>
            <a:r>
              <a:rPr lang="en-US"/>
              <a:t>Click to edit Master title style</a:t>
            </a:r>
          </a:p>
        </p:txBody>
      </p:sp>
      <p:sp>
        <p:nvSpPr>
          <p:cNvPr id="3" name="Text Placeholder 2"/>
          <p:cNvSpPr>
            <a:spLocks noGrp="1"/>
          </p:cNvSpPr>
          <p:nvPr>
            <p:ph type="body" idx="1"/>
          </p:nvPr>
        </p:nvSpPr>
        <p:spPr>
          <a:xfrm>
            <a:off x="963092" y="2906449"/>
            <a:ext cx="10363729" cy="1500188"/>
          </a:xfrm>
        </p:spPr>
        <p:txBody>
          <a:bodyPr anchor="b"/>
          <a:lstStyle>
            <a:lvl1pPr marL="0" indent="0">
              <a:buNone/>
              <a:defRPr sz="1400"/>
            </a:lvl1pPr>
            <a:lvl2pPr marL="319960" indent="0">
              <a:buNone/>
              <a:defRPr sz="1300"/>
            </a:lvl2pPr>
            <a:lvl3pPr marL="639920" indent="0">
              <a:buNone/>
              <a:defRPr sz="1100"/>
            </a:lvl3pPr>
            <a:lvl4pPr marL="959880" indent="0">
              <a:buNone/>
              <a:defRPr sz="1000"/>
            </a:lvl4pPr>
            <a:lvl5pPr marL="1279840" indent="0">
              <a:buNone/>
              <a:defRPr sz="1000"/>
            </a:lvl5pPr>
            <a:lvl6pPr marL="1599800" indent="0">
              <a:buNone/>
              <a:defRPr sz="1000"/>
            </a:lvl6pPr>
            <a:lvl7pPr marL="1919760" indent="0">
              <a:buNone/>
              <a:defRPr sz="1000"/>
            </a:lvl7pPr>
            <a:lvl8pPr marL="2239720" indent="0">
              <a:buNone/>
              <a:defRPr sz="1000"/>
            </a:lvl8pPr>
            <a:lvl9pPr marL="2559680" indent="0">
              <a:buNone/>
              <a:defRPr sz="10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7B0993EA-F272-4F1B-B58A-768E071CED37}" type="slidenum">
              <a:rPr lang="en-US"/>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500" y="1206500"/>
            <a:ext cx="5429251" cy="4381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46749" y="1206500"/>
            <a:ext cx="5429251" cy="4381500"/>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BF2758F2-B617-4BA3-8B53-ABBCAE461952}"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872" y="275167"/>
            <a:ext cx="10972271"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866" y="1534583"/>
            <a:ext cx="5386917" cy="640292"/>
          </a:xfrm>
        </p:spPr>
        <p:txBody>
          <a:bodyPr anchor="b"/>
          <a:lstStyle>
            <a:lvl1pPr marL="0" indent="0">
              <a:buNone/>
              <a:defRPr sz="1700" b="1"/>
            </a:lvl1pPr>
            <a:lvl2pPr marL="319960" indent="0">
              <a:buNone/>
              <a:defRPr sz="1400" b="1"/>
            </a:lvl2pPr>
            <a:lvl3pPr marL="639920" indent="0">
              <a:buNone/>
              <a:defRPr sz="1300" b="1"/>
            </a:lvl3pPr>
            <a:lvl4pPr marL="959880" indent="0">
              <a:buNone/>
              <a:defRPr sz="1100" b="1"/>
            </a:lvl4pPr>
            <a:lvl5pPr marL="1279840" indent="0">
              <a:buNone/>
              <a:defRPr sz="1100" b="1"/>
            </a:lvl5pPr>
            <a:lvl6pPr marL="1599800" indent="0">
              <a:buNone/>
              <a:defRPr sz="1100" b="1"/>
            </a:lvl6pPr>
            <a:lvl7pPr marL="1919760" indent="0">
              <a:buNone/>
              <a:defRPr sz="1100" b="1"/>
            </a:lvl7pPr>
            <a:lvl8pPr marL="2239720" indent="0">
              <a:buNone/>
              <a:defRPr sz="1100" b="1"/>
            </a:lvl8pPr>
            <a:lvl9pPr marL="2559680" indent="0">
              <a:buNone/>
              <a:defRPr sz="1100" b="1"/>
            </a:lvl9pPr>
          </a:lstStyle>
          <a:p>
            <a:pPr lvl="0"/>
            <a:r>
              <a:rPr lang="en-US"/>
              <a:t>Click to edit Master text styles</a:t>
            </a:r>
          </a:p>
        </p:txBody>
      </p:sp>
      <p:sp>
        <p:nvSpPr>
          <p:cNvPr id="4" name="Content Placeholder 3"/>
          <p:cNvSpPr>
            <a:spLocks noGrp="1"/>
          </p:cNvSpPr>
          <p:nvPr>
            <p:ph sz="half" idx="2"/>
          </p:nvPr>
        </p:nvSpPr>
        <p:spPr>
          <a:xfrm>
            <a:off x="609866" y="2174876"/>
            <a:ext cx="5386917"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896" y="1534583"/>
            <a:ext cx="5388240" cy="640292"/>
          </a:xfrm>
        </p:spPr>
        <p:txBody>
          <a:bodyPr anchor="b"/>
          <a:lstStyle>
            <a:lvl1pPr marL="0" indent="0">
              <a:buNone/>
              <a:defRPr sz="1700" b="1"/>
            </a:lvl1pPr>
            <a:lvl2pPr marL="319960" indent="0">
              <a:buNone/>
              <a:defRPr sz="1400" b="1"/>
            </a:lvl2pPr>
            <a:lvl3pPr marL="639920" indent="0">
              <a:buNone/>
              <a:defRPr sz="1300" b="1"/>
            </a:lvl3pPr>
            <a:lvl4pPr marL="959880" indent="0">
              <a:buNone/>
              <a:defRPr sz="1100" b="1"/>
            </a:lvl4pPr>
            <a:lvl5pPr marL="1279840" indent="0">
              <a:buNone/>
              <a:defRPr sz="1100" b="1"/>
            </a:lvl5pPr>
            <a:lvl6pPr marL="1599800" indent="0">
              <a:buNone/>
              <a:defRPr sz="1100" b="1"/>
            </a:lvl6pPr>
            <a:lvl7pPr marL="1919760" indent="0">
              <a:buNone/>
              <a:defRPr sz="1100" b="1"/>
            </a:lvl7pPr>
            <a:lvl8pPr marL="2239720" indent="0">
              <a:buNone/>
              <a:defRPr sz="1100" b="1"/>
            </a:lvl8pPr>
            <a:lvl9pPr marL="2559680" indent="0">
              <a:buNone/>
              <a:defRPr sz="1100" b="1"/>
            </a:lvl9pPr>
          </a:lstStyle>
          <a:p>
            <a:pPr lvl="0"/>
            <a:r>
              <a:rPr lang="en-US"/>
              <a:t>Click to edit Master text styles</a:t>
            </a:r>
          </a:p>
        </p:txBody>
      </p:sp>
      <p:sp>
        <p:nvSpPr>
          <p:cNvPr id="6" name="Content Placeholder 5"/>
          <p:cNvSpPr>
            <a:spLocks noGrp="1"/>
          </p:cNvSpPr>
          <p:nvPr>
            <p:ph sz="quarter" idx="4"/>
          </p:nvPr>
        </p:nvSpPr>
        <p:spPr>
          <a:xfrm>
            <a:off x="6193896" y="2174876"/>
            <a:ext cx="5388240"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4-9-2025</a:t>
            </a:r>
          </a:p>
        </p:txBody>
      </p:sp>
      <p:sp>
        <p:nvSpPr>
          <p:cNvPr id="8" name="Footer Placeholder 7"/>
          <p:cNvSpPr>
            <a:spLocks noGrp="1"/>
          </p:cNvSpPr>
          <p:nvPr>
            <p:ph type="ftr" sz="quarter" idx="11"/>
          </p:nvPr>
        </p:nvSpPr>
        <p:spPr/>
        <p:txBody>
          <a:bodyPr/>
          <a:lstStyle>
            <a:lvl1pPr>
              <a:defRPr/>
            </a:lvl1pPr>
          </a:lstStyle>
          <a:p>
            <a:r>
              <a:rPr lang="en-US"/>
              <a:t>How Will I Know?</a:t>
            </a:r>
          </a:p>
        </p:txBody>
      </p:sp>
      <p:sp>
        <p:nvSpPr>
          <p:cNvPr id="9" name="Slide Number Placeholder 8"/>
          <p:cNvSpPr>
            <a:spLocks noGrp="1"/>
          </p:cNvSpPr>
          <p:nvPr>
            <p:ph type="sldNum" sz="quarter" idx="12"/>
          </p:nvPr>
        </p:nvSpPr>
        <p:spPr/>
        <p:txBody>
          <a:bodyPr/>
          <a:lstStyle>
            <a:lvl1pPr>
              <a:defRPr/>
            </a:lvl1pPr>
          </a:lstStyle>
          <a:p>
            <a:fld id="{EF9734B5-C8FC-4F0E-8284-98FD56E118B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866" y="275167"/>
            <a:ext cx="10972271"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866" y="1534583"/>
            <a:ext cx="5386917" cy="640292"/>
          </a:xfrm>
        </p:spPr>
        <p:txBody>
          <a:bodyPr anchor="b"/>
          <a:lstStyle>
            <a:lvl1pPr marL="0" indent="0">
              <a:buNone/>
              <a:defRPr sz="1700" b="1"/>
            </a:lvl1pPr>
            <a:lvl2pPr marL="320040" indent="0">
              <a:buNone/>
              <a:defRPr sz="1400" b="1"/>
            </a:lvl2pPr>
            <a:lvl3pPr marL="640080" indent="0">
              <a:buNone/>
              <a:defRPr sz="1300" b="1"/>
            </a:lvl3pPr>
            <a:lvl4pPr marL="960120" indent="0">
              <a:buNone/>
              <a:defRPr sz="1100" b="1"/>
            </a:lvl4pPr>
            <a:lvl5pPr marL="1280160" indent="0">
              <a:buNone/>
              <a:defRPr sz="1100" b="1"/>
            </a:lvl5pPr>
            <a:lvl6pPr marL="1600200" indent="0">
              <a:buNone/>
              <a:defRPr sz="1100" b="1"/>
            </a:lvl6pPr>
            <a:lvl7pPr marL="1920240" indent="0">
              <a:buNone/>
              <a:defRPr sz="1100" b="1"/>
            </a:lvl7pPr>
            <a:lvl8pPr marL="2240280" indent="0">
              <a:buNone/>
              <a:defRPr sz="1100" b="1"/>
            </a:lvl8pPr>
            <a:lvl9pPr marL="2560320" indent="0">
              <a:buNone/>
              <a:defRPr sz="1100" b="1"/>
            </a:lvl9pPr>
          </a:lstStyle>
          <a:p>
            <a:pPr lvl="0"/>
            <a:r>
              <a:rPr lang="en-US"/>
              <a:t>Click to edit Master text styles</a:t>
            </a:r>
          </a:p>
        </p:txBody>
      </p:sp>
      <p:sp>
        <p:nvSpPr>
          <p:cNvPr id="4" name="Content Placeholder 3"/>
          <p:cNvSpPr>
            <a:spLocks noGrp="1"/>
          </p:cNvSpPr>
          <p:nvPr>
            <p:ph sz="half" idx="2"/>
          </p:nvPr>
        </p:nvSpPr>
        <p:spPr>
          <a:xfrm>
            <a:off x="609866" y="2174876"/>
            <a:ext cx="5386917"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896" y="1534583"/>
            <a:ext cx="5388240" cy="640292"/>
          </a:xfrm>
        </p:spPr>
        <p:txBody>
          <a:bodyPr anchor="b"/>
          <a:lstStyle>
            <a:lvl1pPr marL="0" indent="0">
              <a:buNone/>
              <a:defRPr sz="1700" b="1"/>
            </a:lvl1pPr>
            <a:lvl2pPr marL="320040" indent="0">
              <a:buNone/>
              <a:defRPr sz="1400" b="1"/>
            </a:lvl2pPr>
            <a:lvl3pPr marL="640080" indent="0">
              <a:buNone/>
              <a:defRPr sz="1300" b="1"/>
            </a:lvl3pPr>
            <a:lvl4pPr marL="960120" indent="0">
              <a:buNone/>
              <a:defRPr sz="1100" b="1"/>
            </a:lvl4pPr>
            <a:lvl5pPr marL="1280160" indent="0">
              <a:buNone/>
              <a:defRPr sz="1100" b="1"/>
            </a:lvl5pPr>
            <a:lvl6pPr marL="1600200" indent="0">
              <a:buNone/>
              <a:defRPr sz="1100" b="1"/>
            </a:lvl6pPr>
            <a:lvl7pPr marL="1920240" indent="0">
              <a:buNone/>
              <a:defRPr sz="1100" b="1"/>
            </a:lvl7pPr>
            <a:lvl8pPr marL="2240280" indent="0">
              <a:buNone/>
              <a:defRPr sz="1100" b="1"/>
            </a:lvl8pPr>
            <a:lvl9pPr marL="2560320" indent="0">
              <a:buNone/>
              <a:defRPr sz="1100" b="1"/>
            </a:lvl9pPr>
          </a:lstStyle>
          <a:p>
            <a:pPr lvl="0"/>
            <a:r>
              <a:rPr lang="en-US"/>
              <a:t>Click to edit Master text styles</a:t>
            </a:r>
          </a:p>
        </p:txBody>
      </p:sp>
      <p:sp>
        <p:nvSpPr>
          <p:cNvPr id="6" name="Content Placeholder 5"/>
          <p:cNvSpPr>
            <a:spLocks noGrp="1"/>
          </p:cNvSpPr>
          <p:nvPr>
            <p:ph sz="quarter" idx="4"/>
          </p:nvPr>
        </p:nvSpPr>
        <p:spPr>
          <a:xfrm>
            <a:off x="6193896" y="2174876"/>
            <a:ext cx="5388240" cy="3951553"/>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4-9-2025</a:t>
            </a:r>
          </a:p>
        </p:txBody>
      </p:sp>
      <p:sp>
        <p:nvSpPr>
          <p:cNvPr id="8" name="Footer Placeholder 7"/>
          <p:cNvSpPr>
            <a:spLocks noGrp="1"/>
          </p:cNvSpPr>
          <p:nvPr>
            <p:ph type="ftr" sz="quarter" idx="11"/>
          </p:nvPr>
        </p:nvSpPr>
        <p:spPr/>
        <p:txBody>
          <a:bodyPr/>
          <a:lstStyle>
            <a:lvl1pPr>
              <a:defRPr/>
            </a:lvl1pPr>
          </a:lstStyle>
          <a:p>
            <a:r>
              <a:rPr lang="en-US"/>
              <a:t>How Will I Know?</a:t>
            </a:r>
          </a:p>
        </p:txBody>
      </p:sp>
      <p:sp>
        <p:nvSpPr>
          <p:cNvPr id="9" name="Slide Number Placeholder 8"/>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4-9-2025</a:t>
            </a:r>
          </a:p>
        </p:txBody>
      </p:sp>
      <p:sp>
        <p:nvSpPr>
          <p:cNvPr id="4" name="Footer Placeholder 3"/>
          <p:cNvSpPr>
            <a:spLocks noGrp="1"/>
          </p:cNvSpPr>
          <p:nvPr>
            <p:ph type="ftr" sz="quarter" idx="11"/>
          </p:nvPr>
        </p:nvSpPr>
        <p:spPr/>
        <p:txBody>
          <a:bodyPr/>
          <a:lstStyle>
            <a:lvl1pPr>
              <a:defRPr/>
            </a:lvl1pPr>
          </a:lstStyle>
          <a:p>
            <a:r>
              <a:rPr lang="en-US"/>
              <a:t>How Will I Know?</a:t>
            </a:r>
          </a:p>
        </p:txBody>
      </p:sp>
      <p:sp>
        <p:nvSpPr>
          <p:cNvPr id="5" name="Slide Number Placeholder 4"/>
          <p:cNvSpPr>
            <a:spLocks noGrp="1"/>
          </p:cNvSpPr>
          <p:nvPr>
            <p:ph type="sldNum" sz="quarter" idx="12"/>
          </p:nvPr>
        </p:nvSpPr>
        <p:spPr/>
        <p:txBody>
          <a:bodyPr/>
          <a:lstStyle>
            <a:lvl1pPr>
              <a:defRPr/>
            </a:lvl1pPr>
          </a:lstStyle>
          <a:p>
            <a:fld id="{8F1A790B-DF64-4A48-A2BE-BEC317C2DFAF}" type="slidenum">
              <a:rPr lang="en-US"/>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4-9-2025</a:t>
            </a:r>
          </a:p>
        </p:txBody>
      </p:sp>
      <p:sp>
        <p:nvSpPr>
          <p:cNvPr id="3" name="Footer Placeholder 2"/>
          <p:cNvSpPr>
            <a:spLocks noGrp="1"/>
          </p:cNvSpPr>
          <p:nvPr>
            <p:ph type="ftr" sz="quarter" idx="11"/>
          </p:nvPr>
        </p:nvSpPr>
        <p:spPr/>
        <p:txBody>
          <a:bodyPr/>
          <a:lstStyle>
            <a:lvl1pPr>
              <a:defRPr/>
            </a:lvl1pPr>
          </a:lstStyle>
          <a:p>
            <a:r>
              <a:rPr lang="en-US"/>
              <a:t>How Will I Know?</a:t>
            </a:r>
          </a:p>
        </p:txBody>
      </p:sp>
      <p:sp>
        <p:nvSpPr>
          <p:cNvPr id="4" name="Slide Number Placeholder 3"/>
          <p:cNvSpPr>
            <a:spLocks noGrp="1"/>
          </p:cNvSpPr>
          <p:nvPr>
            <p:ph type="sldNum" sz="quarter" idx="12"/>
          </p:nvPr>
        </p:nvSpPr>
        <p:spPr/>
        <p:txBody>
          <a:bodyPr/>
          <a:lstStyle>
            <a:lvl1pPr>
              <a:defRPr/>
            </a:lvl1pPr>
          </a:lstStyle>
          <a:p>
            <a:fld id="{F23DFEBD-0C5E-4ABF-866A-D292D501E293}" type="slidenum">
              <a:rPr lang="en-US"/>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873" y="272521"/>
            <a:ext cx="4011084" cy="1162844"/>
          </a:xfrm>
        </p:spPr>
        <p:txBody>
          <a:bodyPr anchor="b"/>
          <a:lstStyle>
            <a:lvl1pPr algn="l">
              <a:defRPr sz="1400" b="1"/>
            </a:lvl1pPr>
          </a:lstStyle>
          <a:p>
            <a:r>
              <a:rPr lang="en-US"/>
              <a:t>Click to edit Master title style</a:t>
            </a:r>
          </a:p>
        </p:txBody>
      </p:sp>
      <p:sp>
        <p:nvSpPr>
          <p:cNvPr id="3" name="Content Placeholder 2"/>
          <p:cNvSpPr>
            <a:spLocks noGrp="1"/>
          </p:cNvSpPr>
          <p:nvPr>
            <p:ph idx="1"/>
          </p:nvPr>
        </p:nvSpPr>
        <p:spPr>
          <a:xfrm>
            <a:off x="4766469" y="272523"/>
            <a:ext cx="6815667" cy="5853907"/>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873" y="1435366"/>
            <a:ext cx="4011084" cy="4691063"/>
          </a:xfrm>
        </p:spPr>
        <p:txBody>
          <a:bodyPr/>
          <a:lstStyle>
            <a:lvl1pPr marL="0" indent="0">
              <a:buNone/>
              <a:defRPr sz="1000"/>
            </a:lvl1pPr>
            <a:lvl2pPr marL="319960" indent="0">
              <a:buNone/>
              <a:defRPr sz="800"/>
            </a:lvl2pPr>
            <a:lvl3pPr marL="639920" indent="0">
              <a:buNone/>
              <a:defRPr sz="700"/>
            </a:lvl3pPr>
            <a:lvl4pPr marL="959880" indent="0">
              <a:buNone/>
              <a:defRPr sz="600"/>
            </a:lvl4pPr>
            <a:lvl5pPr marL="1279840" indent="0">
              <a:buNone/>
              <a:defRPr sz="600"/>
            </a:lvl5pPr>
            <a:lvl6pPr marL="1599800" indent="0">
              <a:buNone/>
              <a:defRPr sz="600"/>
            </a:lvl6pPr>
            <a:lvl7pPr marL="1919760" indent="0">
              <a:buNone/>
              <a:defRPr sz="600"/>
            </a:lvl7pPr>
            <a:lvl8pPr marL="2239720" indent="0">
              <a:buNone/>
              <a:defRPr sz="600"/>
            </a:lvl8pPr>
            <a:lvl9pPr marL="255968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524CAE81-C955-4FBC-B906-802D1CA5745F}" type="slidenum">
              <a:rPr lang="en-US"/>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96" y="4800865"/>
            <a:ext cx="7315729" cy="566208"/>
          </a:xfrm>
        </p:spPr>
        <p:txBody>
          <a:bodyPr anchor="b"/>
          <a:lstStyle>
            <a:lvl1pPr algn="l">
              <a:defRPr sz="1400" b="1"/>
            </a:lvl1pPr>
          </a:lstStyle>
          <a:p>
            <a:r>
              <a:rPr lang="en-US"/>
              <a:t>Click to edit Master title style</a:t>
            </a:r>
          </a:p>
        </p:txBody>
      </p:sp>
      <p:sp>
        <p:nvSpPr>
          <p:cNvPr id="3" name="Picture Placeholder 2"/>
          <p:cNvSpPr>
            <a:spLocks noGrp="1"/>
          </p:cNvSpPr>
          <p:nvPr>
            <p:ph type="pic" idx="1"/>
          </p:nvPr>
        </p:nvSpPr>
        <p:spPr>
          <a:xfrm>
            <a:off x="2389196" y="612515"/>
            <a:ext cx="7315729" cy="4115593"/>
          </a:xfrm>
        </p:spPr>
        <p:txBody>
          <a:bodyPr/>
          <a:lstStyle>
            <a:lvl1pPr marL="0" indent="0">
              <a:buNone/>
              <a:defRPr sz="2200"/>
            </a:lvl1pPr>
            <a:lvl2pPr marL="319960" indent="0">
              <a:buNone/>
              <a:defRPr sz="2000"/>
            </a:lvl2pPr>
            <a:lvl3pPr marL="639920" indent="0">
              <a:buNone/>
              <a:defRPr sz="1700"/>
            </a:lvl3pPr>
            <a:lvl4pPr marL="959880" indent="0">
              <a:buNone/>
              <a:defRPr sz="1400"/>
            </a:lvl4pPr>
            <a:lvl5pPr marL="1279840" indent="0">
              <a:buNone/>
              <a:defRPr sz="1400"/>
            </a:lvl5pPr>
            <a:lvl6pPr marL="1599800" indent="0">
              <a:buNone/>
              <a:defRPr sz="1400"/>
            </a:lvl6pPr>
            <a:lvl7pPr marL="1919760" indent="0">
              <a:buNone/>
              <a:defRPr sz="1400"/>
            </a:lvl7pPr>
            <a:lvl8pPr marL="2239720" indent="0">
              <a:buNone/>
              <a:defRPr sz="1400"/>
            </a:lvl8pPr>
            <a:lvl9pPr marL="2559680" indent="0">
              <a:buNone/>
              <a:defRPr sz="1400"/>
            </a:lvl9pPr>
          </a:lstStyle>
          <a:p>
            <a:r>
              <a:rPr lang="en-US"/>
              <a:t>Click icon to add picture</a:t>
            </a:r>
          </a:p>
        </p:txBody>
      </p:sp>
      <p:sp>
        <p:nvSpPr>
          <p:cNvPr id="4" name="Text Placeholder 3"/>
          <p:cNvSpPr>
            <a:spLocks noGrp="1"/>
          </p:cNvSpPr>
          <p:nvPr>
            <p:ph type="body" sz="half" idx="2"/>
          </p:nvPr>
        </p:nvSpPr>
        <p:spPr>
          <a:xfrm>
            <a:off x="2389196" y="5367075"/>
            <a:ext cx="7315729" cy="805656"/>
          </a:xfrm>
        </p:spPr>
        <p:txBody>
          <a:bodyPr/>
          <a:lstStyle>
            <a:lvl1pPr marL="0" indent="0">
              <a:buNone/>
              <a:defRPr sz="1000"/>
            </a:lvl1pPr>
            <a:lvl2pPr marL="319960" indent="0">
              <a:buNone/>
              <a:defRPr sz="800"/>
            </a:lvl2pPr>
            <a:lvl3pPr marL="639920" indent="0">
              <a:buNone/>
              <a:defRPr sz="700"/>
            </a:lvl3pPr>
            <a:lvl4pPr marL="959880" indent="0">
              <a:buNone/>
              <a:defRPr sz="600"/>
            </a:lvl4pPr>
            <a:lvl5pPr marL="1279840" indent="0">
              <a:buNone/>
              <a:defRPr sz="600"/>
            </a:lvl5pPr>
            <a:lvl6pPr marL="1599800" indent="0">
              <a:buNone/>
              <a:defRPr sz="600"/>
            </a:lvl6pPr>
            <a:lvl7pPr marL="1919760" indent="0">
              <a:buNone/>
              <a:defRPr sz="600"/>
            </a:lvl7pPr>
            <a:lvl8pPr marL="2239720" indent="0">
              <a:buNone/>
              <a:defRPr sz="600"/>
            </a:lvl8pPr>
            <a:lvl9pPr marL="255968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F1B1D482-D94C-4E4D-9F44-1D701BE618A0}" type="slidenum">
              <a:rPr lang="en-US"/>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BB7F321B-BCA6-416D-A8BA-6D0FCCC7E8B6}" type="slidenum">
              <a:rPr lang="en-US"/>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29629" y="698500"/>
            <a:ext cx="2746375" cy="48895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0500" y="698500"/>
            <a:ext cx="8112125" cy="4889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4-9-2025</a:t>
            </a:r>
          </a:p>
        </p:txBody>
      </p:sp>
      <p:sp>
        <p:nvSpPr>
          <p:cNvPr id="5" name="Footer Placeholder 4"/>
          <p:cNvSpPr>
            <a:spLocks noGrp="1"/>
          </p:cNvSpPr>
          <p:nvPr>
            <p:ph type="ftr" sz="quarter" idx="11"/>
          </p:nvPr>
        </p:nvSpPr>
        <p:spPr/>
        <p:txBody>
          <a:bodyPr/>
          <a:lstStyle>
            <a:lvl1pPr>
              <a:defRPr/>
            </a:lvl1pPr>
          </a:lstStyle>
          <a:p>
            <a:r>
              <a:rPr lang="en-US"/>
              <a:t>How Will I Know?</a:t>
            </a:r>
          </a:p>
        </p:txBody>
      </p:sp>
      <p:sp>
        <p:nvSpPr>
          <p:cNvPr id="6" name="Slide Number Placeholder 5"/>
          <p:cNvSpPr>
            <a:spLocks noGrp="1"/>
          </p:cNvSpPr>
          <p:nvPr>
            <p:ph type="sldNum" sz="quarter" idx="12"/>
          </p:nvPr>
        </p:nvSpPr>
        <p:spPr/>
        <p:txBody>
          <a:bodyPr/>
          <a:lstStyle>
            <a:lvl1pPr>
              <a:defRPr/>
            </a:lvl1pPr>
          </a:lstStyle>
          <a:p>
            <a:fld id="{F653E819-882D-47D5-B05A-16CBDF313D6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4-9-2025</a:t>
            </a:r>
          </a:p>
        </p:txBody>
      </p:sp>
      <p:sp>
        <p:nvSpPr>
          <p:cNvPr id="4" name="Footer Placeholder 3"/>
          <p:cNvSpPr>
            <a:spLocks noGrp="1"/>
          </p:cNvSpPr>
          <p:nvPr>
            <p:ph type="ftr" sz="quarter" idx="11"/>
          </p:nvPr>
        </p:nvSpPr>
        <p:spPr/>
        <p:txBody>
          <a:bodyPr/>
          <a:lstStyle>
            <a:lvl1pPr>
              <a:defRPr/>
            </a:lvl1pPr>
          </a:lstStyle>
          <a:p>
            <a:r>
              <a:rPr lang="en-US"/>
              <a:t>How Will I Know?</a:t>
            </a:r>
          </a:p>
        </p:txBody>
      </p:sp>
      <p:sp>
        <p:nvSpPr>
          <p:cNvPr id="5" name="Slide Number Placeholder 4"/>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4-9-2025</a:t>
            </a:r>
          </a:p>
        </p:txBody>
      </p:sp>
      <p:sp>
        <p:nvSpPr>
          <p:cNvPr id="3" name="Footer Placeholder 2"/>
          <p:cNvSpPr>
            <a:spLocks noGrp="1"/>
          </p:cNvSpPr>
          <p:nvPr>
            <p:ph type="ftr" sz="quarter" idx="11"/>
          </p:nvPr>
        </p:nvSpPr>
        <p:spPr/>
        <p:txBody>
          <a:bodyPr/>
          <a:lstStyle>
            <a:lvl1pPr>
              <a:defRPr/>
            </a:lvl1pPr>
          </a:lstStyle>
          <a:p>
            <a:r>
              <a:rPr lang="en-US"/>
              <a:t>How Will I Know?</a:t>
            </a:r>
          </a:p>
        </p:txBody>
      </p:sp>
      <p:sp>
        <p:nvSpPr>
          <p:cNvPr id="4" name="Slide Number Placeholder 3"/>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866" y="272521"/>
            <a:ext cx="4011084" cy="1162844"/>
          </a:xfrm>
        </p:spPr>
        <p:txBody>
          <a:bodyPr anchor="b"/>
          <a:lstStyle>
            <a:lvl1pPr algn="l">
              <a:defRPr sz="1400" b="1"/>
            </a:lvl1pPr>
          </a:lstStyle>
          <a:p>
            <a:r>
              <a:rPr lang="en-US"/>
              <a:t>Click to edit Master title style</a:t>
            </a:r>
          </a:p>
        </p:txBody>
      </p:sp>
      <p:sp>
        <p:nvSpPr>
          <p:cNvPr id="3" name="Content Placeholder 2"/>
          <p:cNvSpPr>
            <a:spLocks noGrp="1"/>
          </p:cNvSpPr>
          <p:nvPr>
            <p:ph idx="1"/>
          </p:nvPr>
        </p:nvSpPr>
        <p:spPr>
          <a:xfrm>
            <a:off x="4766469" y="272522"/>
            <a:ext cx="6815667" cy="5853907"/>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866" y="1435366"/>
            <a:ext cx="4011084" cy="4691063"/>
          </a:xfrm>
        </p:spPr>
        <p:txBody>
          <a:bodyPr/>
          <a:lstStyle>
            <a:lvl1pPr marL="0" indent="0">
              <a:buNone/>
              <a:defRPr sz="1000"/>
            </a:lvl1pPr>
            <a:lvl2pPr marL="320040" indent="0">
              <a:buNone/>
              <a:defRPr sz="800"/>
            </a:lvl2pPr>
            <a:lvl3pPr marL="640080" indent="0">
              <a:buNone/>
              <a:defRPr sz="700"/>
            </a:lvl3pPr>
            <a:lvl4pPr marL="960120" indent="0">
              <a:buNone/>
              <a:defRPr sz="600"/>
            </a:lvl4pPr>
            <a:lvl5pPr marL="1280160" indent="0">
              <a:buNone/>
              <a:defRPr sz="600"/>
            </a:lvl5pPr>
            <a:lvl6pPr marL="1600200" indent="0">
              <a:buNone/>
              <a:defRPr sz="600"/>
            </a:lvl6pPr>
            <a:lvl7pPr marL="1920240" indent="0">
              <a:buNone/>
              <a:defRPr sz="600"/>
            </a:lvl7pPr>
            <a:lvl8pPr marL="2240280" indent="0">
              <a:buNone/>
              <a:defRPr sz="600"/>
            </a:lvl8pPr>
            <a:lvl9pPr marL="256032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9" y="4800865"/>
            <a:ext cx="7315729" cy="566208"/>
          </a:xfrm>
        </p:spPr>
        <p:txBody>
          <a:bodyPr anchor="b"/>
          <a:lstStyle>
            <a:lvl1pPr algn="l">
              <a:defRPr sz="1400" b="1"/>
            </a:lvl1pPr>
          </a:lstStyle>
          <a:p>
            <a:r>
              <a:rPr lang="en-US"/>
              <a:t>Click to edit Master title style</a:t>
            </a:r>
          </a:p>
        </p:txBody>
      </p:sp>
      <p:sp>
        <p:nvSpPr>
          <p:cNvPr id="3" name="Picture Placeholder 2"/>
          <p:cNvSpPr>
            <a:spLocks noGrp="1"/>
          </p:cNvSpPr>
          <p:nvPr>
            <p:ph type="pic" idx="1"/>
          </p:nvPr>
        </p:nvSpPr>
        <p:spPr>
          <a:xfrm>
            <a:off x="2389189" y="612512"/>
            <a:ext cx="7315729" cy="4115593"/>
          </a:xfrm>
        </p:spPr>
        <p:txBody>
          <a:bodyPr/>
          <a:lstStyle>
            <a:lvl1pPr marL="0" indent="0">
              <a:buNone/>
              <a:defRPr sz="2200"/>
            </a:lvl1pPr>
            <a:lvl2pPr marL="320040" indent="0">
              <a:buNone/>
              <a:defRPr sz="2000"/>
            </a:lvl2pPr>
            <a:lvl3pPr marL="640080" indent="0">
              <a:buNone/>
              <a:defRPr sz="1700"/>
            </a:lvl3pPr>
            <a:lvl4pPr marL="960120" indent="0">
              <a:buNone/>
              <a:defRPr sz="1400"/>
            </a:lvl4pPr>
            <a:lvl5pPr marL="1280160" indent="0">
              <a:buNone/>
              <a:defRPr sz="1400"/>
            </a:lvl5pPr>
            <a:lvl6pPr marL="1600200" indent="0">
              <a:buNone/>
              <a:defRPr sz="1400"/>
            </a:lvl6pPr>
            <a:lvl7pPr marL="1920240" indent="0">
              <a:buNone/>
              <a:defRPr sz="1400"/>
            </a:lvl7pPr>
            <a:lvl8pPr marL="2240280" indent="0">
              <a:buNone/>
              <a:defRPr sz="1400"/>
            </a:lvl8pPr>
            <a:lvl9pPr marL="2560320" indent="0">
              <a:buNone/>
              <a:defRPr sz="1400"/>
            </a:lvl9pPr>
          </a:lstStyle>
          <a:p>
            <a:r>
              <a:rPr lang="en-US"/>
              <a:t>Click icon to add picture</a:t>
            </a:r>
          </a:p>
        </p:txBody>
      </p:sp>
      <p:sp>
        <p:nvSpPr>
          <p:cNvPr id="4" name="Text Placeholder 3"/>
          <p:cNvSpPr>
            <a:spLocks noGrp="1"/>
          </p:cNvSpPr>
          <p:nvPr>
            <p:ph type="body" sz="half" idx="2"/>
          </p:nvPr>
        </p:nvSpPr>
        <p:spPr>
          <a:xfrm>
            <a:off x="2389189" y="5367074"/>
            <a:ext cx="7315729" cy="805656"/>
          </a:xfrm>
        </p:spPr>
        <p:txBody>
          <a:bodyPr/>
          <a:lstStyle>
            <a:lvl1pPr marL="0" indent="0">
              <a:buNone/>
              <a:defRPr sz="1000"/>
            </a:lvl1pPr>
            <a:lvl2pPr marL="320040" indent="0">
              <a:buNone/>
              <a:defRPr sz="800"/>
            </a:lvl2pPr>
            <a:lvl3pPr marL="640080" indent="0">
              <a:buNone/>
              <a:defRPr sz="700"/>
            </a:lvl3pPr>
            <a:lvl4pPr marL="960120" indent="0">
              <a:buNone/>
              <a:defRPr sz="600"/>
            </a:lvl4pPr>
            <a:lvl5pPr marL="1280160" indent="0">
              <a:buNone/>
              <a:defRPr sz="600"/>
            </a:lvl5pPr>
            <a:lvl6pPr marL="1600200" indent="0">
              <a:buNone/>
              <a:defRPr sz="600"/>
            </a:lvl6pPr>
            <a:lvl7pPr marL="1920240" indent="0">
              <a:buNone/>
              <a:defRPr sz="600"/>
            </a:lvl7pPr>
            <a:lvl8pPr marL="2240280" indent="0">
              <a:buNone/>
              <a:defRPr sz="600"/>
            </a:lvl8pPr>
            <a:lvl9pPr marL="256032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4-9-2025</a:t>
            </a:r>
          </a:p>
        </p:txBody>
      </p:sp>
      <p:sp>
        <p:nvSpPr>
          <p:cNvPr id="6" name="Footer Placeholder 5"/>
          <p:cNvSpPr>
            <a:spLocks noGrp="1"/>
          </p:cNvSpPr>
          <p:nvPr>
            <p:ph type="ftr" sz="quarter" idx="11"/>
          </p:nvPr>
        </p:nvSpPr>
        <p:spPr/>
        <p:txBody>
          <a:bodyPr/>
          <a:lstStyle>
            <a:lvl1pPr>
              <a:defRPr/>
            </a:lvl1pPr>
          </a:lstStyle>
          <a:p>
            <a:r>
              <a:rPr lang="en-US"/>
              <a:t>How Will I Know?</a:t>
            </a:r>
          </a:p>
        </p:txBody>
      </p:sp>
      <p:sp>
        <p:nvSpPr>
          <p:cNvPr id="7" name="Slide Number Placeholder 6"/>
          <p:cNvSpPr>
            <a:spLocks noGrp="1"/>
          </p:cNvSpPr>
          <p:nvPr>
            <p:ph type="sldNum" sz="quarter" idx="12"/>
          </p:nvPr>
        </p:nvSpPr>
        <p:spPr/>
        <p:txBody>
          <a:bodyPr/>
          <a:lstStyle>
            <a:lvl1pPr>
              <a:defRPr/>
            </a:lvl1pPr>
          </a:lstStyle>
          <a:p>
            <a:fld id="{45AD2AB4-5C31-4C29-94F0-533B038606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6.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98501" y="783168"/>
            <a:ext cx="10388865" cy="677333"/>
          </a:xfrm>
          <a:prstGeom prst="rect">
            <a:avLst/>
          </a:prstGeom>
          <a:noFill/>
          <a:ln w="9525">
            <a:noFill/>
            <a:miter lim="800000"/>
            <a:headEnd/>
            <a:tailEnd/>
          </a:ln>
          <a:effectLst/>
        </p:spPr>
        <p:txBody>
          <a:bodyPr vert="horz" wrap="square" lIns="91435" tIns="45718" rIns="91435"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98501" y="1524000"/>
            <a:ext cx="9969500" cy="495300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6730" y="6635750"/>
            <a:ext cx="2844271" cy="47625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defTabSz="914559">
              <a:defRPr sz="800" b="1">
                <a:solidFill>
                  <a:schemeClr val="bg1"/>
                </a:solidFill>
              </a:defRPr>
            </a:lvl1pPr>
          </a:lstStyle>
          <a:p>
            <a:r>
              <a:rPr lang="en-US"/>
              <a:t>4-9-2025</a:t>
            </a:r>
          </a:p>
        </p:txBody>
      </p:sp>
      <p:sp>
        <p:nvSpPr>
          <p:cNvPr id="1029" name="Rectangle 5"/>
          <p:cNvSpPr>
            <a:spLocks noGrp="1" noChangeArrowheads="1"/>
          </p:cNvSpPr>
          <p:nvPr>
            <p:ph type="ftr" sz="quarter" idx="3"/>
          </p:nvPr>
        </p:nvSpPr>
        <p:spPr bwMode="auto">
          <a:xfrm>
            <a:off x="4172481" y="6635750"/>
            <a:ext cx="3860271" cy="47625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ctr" defTabSz="914559">
              <a:defRPr sz="800" b="1">
                <a:solidFill>
                  <a:schemeClr val="bg1"/>
                </a:solidFill>
              </a:defRPr>
            </a:lvl1pPr>
          </a:lstStyle>
          <a:p>
            <a:r>
              <a:rPr lang="en-US"/>
              <a:t>How Will I Know?</a:t>
            </a:r>
          </a:p>
        </p:txBody>
      </p:sp>
      <p:sp>
        <p:nvSpPr>
          <p:cNvPr id="1030" name="Rectangle 6"/>
          <p:cNvSpPr>
            <a:spLocks noGrp="1" noChangeArrowheads="1"/>
          </p:cNvSpPr>
          <p:nvPr>
            <p:ph type="sldNum" sz="quarter" idx="4"/>
          </p:nvPr>
        </p:nvSpPr>
        <p:spPr bwMode="auto">
          <a:xfrm>
            <a:off x="9284230" y="6635750"/>
            <a:ext cx="2844271" cy="476250"/>
          </a:xfrm>
          <a:prstGeom prst="rect">
            <a:avLst/>
          </a:prstGeom>
          <a:noFill/>
          <a:ln w="9525">
            <a:noFill/>
            <a:miter lim="800000"/>
            <a:headEnd/>
            <a:tailEnd/>
          </a:ln>
          <a:effectLst/>
        </p:spPr>
        <p:txBody>
          <a:bodyPr vert="horz" wrap="square" lIns="91435" tIns="45718" rIns="91435" bIns="45718" numCol="1" anchor="t" anchorCtr="0" compatLnSpc="1">
            <a:prstTxWarp prst="textNoShape">
              <a:avLst/>
            </a:prstTxWarp>
          </a:bodyPr>
          <a:lstStyle>
            <a:lvl1pPr algn="r" defTabSz="914559">
              <a:defRPr sz="800" b="1">
                <a:solidFill>
                  <a:schemeClr val="bg1"/>
                </a:solidFill>
              </a:defRPr>
            </a:lvl1pPr>
          </a:lstStyle>
          <a:p>
            <a:fld id="{45AD2AB4-5C31-4C29-94F0-533B038606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559" rtl="0" eaLnBrk="1" fontAlgn="base" hangingPunct="1">
        <a:spcBef>
          <a:spcPct val="0"/>
        </a:spcBef>
        <a:spcAft>
          <a:spcPct val="0"/>
        </a:spcAft>
        <a:defRPr sz="3000" b="1">
          <a:solidFill>
            <a:schemeClr val="bg1"/>
          </a:solidFill>
          <a:latin typeface="+mj-lt"/>
          <a:ea typeface="+mj-ea"/>
          <a:cs typeface="+mj-cs"/>
        </a:defRPr>
      </a:lvl1pPr>
      <a:lvl2pPr algn="l" defTabSz="914559" rtl="0" eaLnBrk="1" fontAlgn="base" hangingPunct="1">
        <a:spcBef>
          <a:spcPct val="0"/>
        </a:spcBef>
        <a:spcAft>
          <a:spcPct val="0"/>
        </a:spcAft>
        <a:defRPr sz="3000" b="1">
          <a:solidFill>
            <a:schemeClr val="bg1"/>
          </a:solidFill>
          <a:latin typeface="Arial" charset="0"/>
        </a:defRPr>
      </a:lvl2pPr>
      <a:lvl3pPr algn="l" defTabSz="914559" rtl="0" eaLnBrk="1" fontAlgn="base" hangingPunct="1">
        <a:spcBef>
          <a:spcPct val="0"/>
        </a:spcBef>
        <a:spcAft>
          <a:spcPct val="0"/>
        </a:spcAft>
        <a:defRPr sz="3000" b="1">
          <a:solidFill>
            <a:schemeClr val="bg1"/>
          </a:solidFill>
          <a:latin typeface="Arial" charset="0"/>
        </a:defRPr>
      </a:lvl3pPr>
      <a:lvl4pPr algn="l" defTabSz="914559" rtl="0" eaLnBrk="1" fontAlgn="base" hangingPunct="1">
        <a:spcBef>
          <a:spcPct val="0"/>
        </a:spcBef>
        <a:spcAft>
          <a:spcPct val="0"/>
        </a:spcAft>
        <a:defRPr sz="3000" b="1">
          <a:solidFill>
            <a:schemeClr val="bg1"/>
          </a:solidFill>
          <a:latin typeface="Arial" charset="0"/>
        </a:defRPr>
      </a:lvl4pPr>
      <a:lvl5pPr algn="l" defTabSz="914559" rtl="0" eaLnBrk="1" fontAlgn="base" hangingPunct="1">
        <a:spcBef>
          <a:spcPct val="0"/>
        </a:spcBef>
        <a:spcAft>
          <a:spcPct val="0"/>
        </a:spcAft>
        <a:defRPr sz="3000" b="1">
          <a:solidFill>
            <a:schemeClr val="bg1"/>
          </a:solidFill>
          <a:latin typeface="Arial" charset="0"/>
        </a:defRPr>
      </a:lvl5pPr>
      <a:lvl6pPr marL="320040" algn="l" defTabSz="914559" rtl="0" eaLnBrk="1" fontAlgn="base" hangingPunct="1">
        <a:spcBef>
          <a:spcPct val="0"/>
        </a:spcBef>
        <a:spcAft>
          <a:spcPct val="0"/>
        </a:spcAft>
        <a:defRPr sz="3000" b="1">
          <a:solidFill>
            <a:schemeClr val="bg1"/>
          </a:solidFill>
          <a:latin typeface="Arial" charset="0"/>
        </a:defRPr>
      </a:lvl6pPr>
      <a:lvl7pPr marL="640080" algn="l" defTabSz="914559" rtl="0" eaLnBrk="1" fontAlgn="base" hangingPunct="1">
        <a:spcBef>
          <a:spcPct val="0"/>
        </a:spcBef>
        <a:spcAft>
          <a:spcPct val="0"/>
        </a:spcAft>
        <a:defRPr sz="3000" b="1">
          <a:solidFill>
            <a:schemeClr val="bg1"/>
          </a:solidFill>
          <a:latin typeface="Arial" charset="0"/>
        </a:defRPr>
      </a:lvl7pPr>
      <a:lvl8pPr marL="960120" algn="l" defTabSz="914559" rtl="0" eaLnBrk="1" fontAlgn="base" hangingPunct="1">
        <a:spcBef>
          <a:spcPct val="0"/>
        </a:spcBef>
        <a:spcAft>
          <a:spcPct val="0"/>
        </a:spcAft>
        <a:defRPr sz="3000" b="1">
          <a:solidFill>
            <a:schemeClr val="bg1"/>
          </a:solidFill>
          <a:latin typeface="Arial" charset="0"/>
        </a:defRPr>
      </a:lvl8pPr>
      <a:lvl9pPr marL="1280160" algn="l" defTabSz="914559" rtl="0" eaLnBrk="1" fontAlgn="base" hangingPunct="1">
        <a:spcBef>
          <a:spcPct val="0"/>
        </a:spcBef>
        <a:spcAft>
          <a:spcPct val="0"/>
        </a:spcAft>
        <a:defRPr sz="3000" b="1">
          <a:solidFill>
            <a:schemeClr val="bg1"/>
          </a:solidFill>
          <a:latin typeface="Arial" charset="0"/>
        </a:defRPr>
      </a:lvl9pPr>
    </p:titleStyle>
    <p:bodyStyle>
      <a:lvl1pPr marL="343377" indent="-343377" algn="l" defTabSz="914559" rtl="0" eaLnBrk="1" fontAlgn="base" hangingPunct="1">
        <a:spcBef>
          <a:spcPct val="20000"/>
        </a:spcBef>
        <a:spcAft>
          <a:spcPct val="0"/>
        </a:spcAft>
        <a:buChar char="•"/>
        <a:defRPr sz="2700">
          <a:solidFill>
            <a:schemeClr val="bg1"/>
          </a:solidFill>
          <a:latin typeface="+mn-lt"/>
          <a:ea typeface="+mn-ea"/>
          <a:cs typeface="+mn-cs"/>
        </a:defRPr>
      </a:lvl1pPr>
      <a:lvl2pPr marL="743427" indent="-286703" algn="l" defTabSz="914559" rtl="0" eaLnBrk="1" fontAlgn="base" hangingPunct="1">
        <a:spcBef>
          <a:spcPct val="20000"/>
        </a:spcBef>
        <a:spcAft>
          <a:spcPct val="0"/>
        </a:spcAft>
        <a:buChar char="–"/>
        <a:defRPr sz="2200">
          <a:solidFill>
            <a:schemeClr val="bg1"/>
          </a:solidFill>
          <a:latin typeface="+mn-lt"/>
        </a:defRPr>
      </a:lvl2pPr>
      <a:lvl3pPr marL="1143477" indent="-228918" algn="l" defTabSz="914559" rtl="0" eaLnBrk="1" fontAlgn="base" hangingPunct="1">
        <a:spcBef>
          <a:spcPct val="20000"/>
        </a:spcBef>
        <a:spcAft>
          <a:spcPct val="0"/>
        </a:spcAft>
        <a:buChar char="•"/>
        <a:defRPr sz="1800">
          <a:solidFill>
            <a:schemeClr val="bg1"/>
          </a:solidFill>
          <a:latin typeface="+mn-lt"/>
        </a:defRPr>
      </a:lvl3pPr>
      <a:lvl4pPr marL="1600200" indent="-228918" algn="l" defTabSz="914559" rtl="0" eaLnBrk="1" fontAlgn="base" hangingPunct="1">
        <a:spcBef>
          <a:spcPct val="20000"/>
        </a:spcBef>
        <a:spcAft>
          <a:spcPct val="0"/>
        </a:spcAft>
        <a:buChar char="–"/>
        <a:defRPr sz="1500">
          <a:solidFill>
            <a:schemeClr val="bg1"/>
          </a:solidFill>
          <a:latin typeface="+mn-lt"/>
        </a:defRPr>
      </a:lvl4pPr>
      <a:lvl5pPr marL="2056924" indent="-227807" algn="l" defTabSz="914559" rtl="0" eaLnBrk="1" fontAlgn="base" hangingPunct="1">
        <a:spcBef>
          <a:spcPct val="20000"/>
        </a:spcBef>
        <a:spcAft>
          <a:spcPct val="0"/>
        </a:spcAft>
        <a:buChar char="»"/>
        <a:defRPr sz="1500">
          <a:solidFill>
            <a:schemeClr val="bg1"/>
          </a:solidFill>
          <a:latin typeface="+mn-lt"/>
        </a:defRPr>
      </a:lvl5pPr>
      <a:lvl6pPr marL="2376964" indent="-227807" algn="l" defTabSz="914559" rtl="0" eaLnBrk="1" fontAlgn="base" hangingPunct="1">
        <a:spcBef>
          <a:spcPct val="20000"/>
        </a:spcBef>
        <a:spcAft>
          <a:spcPct val="0"/>
        </a:spcAft>
        <a:buChar char="»"/>
        <a:defRPr sz="1500">
          <a:solidFill>
            <a:schemeClr val="bg1"/>
          </a:solidFill>
          <a:latin typeface="+mn-lt"/>
        </a:defRPr>
      </a:lvl6pPr>
      <a:lvl7pPr marL="2697004" indent="-227807" algn="l" defTabSz="914559" rtl="0" eaLnBrk="1" fontAlgn="base" hangingPunct="1">
        <a:spcBef>
          <a:spcPct val="20000"/>
        </a:spcBef>
        <a:spcAft>
          <a:spcPct val="0"/>
        </a:spcAft>
        <a:buChar char="»"/>
        <a:defRPr sz="1500">
          <a:solidFill>
            <a:schemeClr val="bg1"/>
          </a:solidFill>
          <a:latin typeface="+mn-lt"/>
        </a:defRPr>
      </a:lvl7pPr>
      <a:lvl8pPr marL="3017044" indent="-227807" algn="l" defTabSz="914559" rtl="0" eaLnBrk="1" fontAlgn="base" hangingPunct="1">
        <a:spcBef>
          <a:spcPct val="20000"/>
        </a:spcBef>
        <a:spcAft>
          <a:spcPct val="0"/>
        </a:spcAft>
        <a:buChar char="»"/>
        <a:defRPr sz="1500">
          <a:solidFill>
            <a:schemeClr val="bg1"/>
          </a:solidFill>
          <a:latin typeface="+mn-lt"/>
        </a:defRPr>
      </a:lvl8pPr>
      <a:lvl9pPr marL="3337084" indent="-227807" algn="l" defTabSz="914559" rtl="0" eaLnBrk="1" fontAlgn="base" hangingPunct="1">
        <a:spcBef>
          <a:spcPct val="20000"/>
        </a:spcBef>
        <a:spcAft>
          <a:spcPct val="0"/>
        </a:spcAft>
        <a:buChar char="»"/>
        <a:defRPr sz="1500">
          <a:solidFill>
            <a:schemeClr val="bg1"/>
          </a:solidFill>
          <a:latin typeface="+mn-lt"/>
        </a:defRPr>
      </a:lvl9pPr>
    </p:bodyStyle>
    <p:other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2" y="1206502"/>
            <a:ext cx="7810500" cy="910167"/>
          </a:xfrm>
          <a:prstGeom prst="rect">
            <a:avLst/>
          </a:prstGeom>
          <a:noFill/>
          <a:ln w="9525">
            <a:noFill/>
            <a:miter lim="800000"/>
            <a:headEnd/>
            <a:tailEnd/>
          </a:ln>
          <a:effectLst/>
        </p:spPr>
        <p:txBody>
          <a:bodyPr vert="horz" wrap="square" lIns="64005" tIns="32003" rIns="64005" bIns="32003"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0" y="2413000"/>
            <a:ext cx="12192000" cy="4127500"/>
          </a:xfrm>
          <a:prstGeom prst="rect">
            <a:avLst/>
          </a:prstGeom>
          <a:noFill/>
          <a:ln w="9525">
            <a:noFill/>
            <a:miter lim="800000"/>
            <a:headEnd/>
            <a:tailEnd/>
          </a:ln>
          <a:effectLst/>
        </p:spPr>
        <p:txBody>
          <a:bodyPr vert="horz" wrap="square" lIns="64005" tIns="32003" rIns="64005" bIns="3200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63502" y="6635750"/>
            <a:ext cx="2844271" cy="476250"/>
          </a:xfrm>
          <a:prstGeom prst="rect">
            <a:avLst/>
          </a:prstGeom>
          <a:noFill/>
          <a:ln w="9525">
            <a:noFill/>
            <a:miter lim="800000"/>
            <a:headEnd/>
            <a:tailEnd/>
          </a:ln>
          <a:effectLst/>
        </p:spPr>
        <p:txBody>
          <a:bodyPr vert="horz" wrap="square" lIns="64005" tIns="32003" rIns="64005" bIns="32003" numCol="1" anchor="t" anchorCtr="0" compatLnSpc="1">
            <a:prstTxWarp prst="textNoShape">
              <a:avLst/>
            </a:prstTxWarp>
          </a:bodyPr>
          <a:lstStyle>
            <a:lvl1pPr>
              <a:defRPr sz="1000">
                <a:solidFill>
                  <a:schemeClr val="bg1"/>
                </a:solidFill>
              </a:defRPr>
            </a:lvl1pPr>
          </a:lstStyle>
          <a:p>
            <a:r>
              <a:rPr lang="en-US"/>
              <a:t>4-9-2025</a:t>
            </a:r>
          </a:p>
        </p:txBody>
      </p:sp>
      <p:sp>
        <p:nvSpPr>
          <p:cNvPr id="11269" name="Rectangle 5"/>
          <p:cNvSpPr>
            <a:spLocks noGrp="1" noChangeArrowheads="1"/>
          </p:cNvSpPr>
          <p:nvPr>
            <p:ph type="ftr" sz="quarter" idx="3"/>
          </p:nvPr>
        </p:nvSpPr>
        <p:spPr bwMode="auto">
          <a:xfrm>
            <a:off x="4197618" y="6635750"/>
            <a:ext cx="3860271" cy="476250"/>
          </a:xfrm>
          <a:prstGeom prst="rect">
            <a:avLst/>
          </a:prstGeom>
          <a:noFill/>
          <a:ln w="9525">
            <a:noFill/>
            <a:miter lim="800000"/>
            <a:headEnd/>
            <a:tailEnd/>
          </a:ln>
          <a:effectLst/>
        </p:spPr>
        <p:txBody>
          <a:bodyPr vert="horz" wrap="square" lIns="64005" tIns="32003" rIns="64005" bIns="32003" numCol="1" anchor="t" anchorCtr="0" compatLnSpc="1">
            <a:prstTxWarp prst="textNoShape">
              <a:avLst/>
            </a:prstTxWarp>
          </a:bodyPr>
          <a:lstStyle>
            <a:lvl1pPr algn="ctr">
              <a:defRPr sz="1000">
                <a:solidFill>
                  <a:schemeClr val="bg1"/>
                </a:solidFill>
              </a:defRPr>
            </a:lvl1pPr>
          </a:lstStyle>
          <a:p>
            <a:r>
              <a:rPr lang="en-US"/>
              <a:t>How Will I Know?</a:t>
            </a:r>
          </a:p>
        </p:txBody>
      </p:sp>
      <p:sp>
        <p:nvSpPr>
          <p:cNvPr id="11270" name="Rectangle 6"/>
          <p:cNvSpPr>
            <a:spLocks noGrp="1" noChangeArrowheads="1"/>
          </p:cNvSpPr>
          <p:nvPr>
            <p:ph type="sldNum" sz="quarter" idx="4"/>
          </p:nvPr>
        </p:nvSpPr>
        <p:spPr bwMode="auto">
          <a:xfrm>
            <a:off x="9347731" y="6635750"/>
            <a:ext cx="2844271" cy="476250"/>
          </a:xfrm>
          <a:prstGeom prst="rect">
            <a:avLst/>
          </a:prstGeom>
          <a:noFill/>
          <a:ln w="9525">
            <a:noFill/>
            <a:miter lim="800000"/>
            <a:headEnd/>
            <a:tailEnd/>
          </a:ln>
          <a:effectLst/>
        </p:spPr>
        <p:txBody>
          <a:bodyPr vert="horz" wrap="square" lIns="64005" tIns="32003" rIns="64005" bIns="32003" numCol="1" anchor="t" anchorCtr="0" compatLnSpc="1">
            <a:prstTxWarp prst="textNoShape">
              <a:avLst/>
            </a:prstTxWarp>
          </a:bodyPr>
          <a:lstStyle>
            <a:lvl1pPr algn="r">
              <a:defRPr sz="1000">
                <a:solidFill>
                  <a:schemeClr val="bg1"/>
                </a:solidFill>
              </a:defRPr>
            </a:lvl1pPr>
          </a:lstStyle>
          <a:p>
            <a:fld id="{61C1BD64-903B-4E9A-B88D-1C42421C84E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fontAlgn="base" hangingPunct="1">
        <a:spcBef>
          <a:spcPct val="0"/>
        </a:spcBef>
        <a:spcAft>
          <a:spcPct val="0"/>
        </a:spcAft>
        <a:defRPr sz="2500" b="1">
          <a:solidFill>
            <a:schemeClr val="bg1"/>
          </a:solidFill>
          <a:latin typeface="+mj-lt"/>
          <a:ea typeface="+mj-ea"/>
          <a:cs typeface="+mj-cs"/>
        </a:defRPr>
      </a:lvl1pPr>
      <a:lvl2pPr algn="l" rtl="0" eaLnBrk="1" fontAlgn="base" hangingPunct="1">
        <a:spcBef>
          <a:spcPct val="0"/>
        </a:spcBef>
        <a:spcAft>
          <a:spcPct val="0"/>
        </a:spcAft>
        <a:defRPr sz="2500" b="1">
          <a:solidFill>
            <a:schemeClr val="bg1"/>
          </a:solidFill>
          <a:latin typeface="Arial" charset="0"/>
        </a:defRPr>
      </a:lvl2pPr>
      <a:lvl3pPr algn="l" rtl="0" eaLnBrk="1" fontAlgn="base" hangingPunct="1">
        <a:spcBef>
          <a:spcPct val="0"/>
        </a:spcBef>
        <a:spcAft>
          <a:spcPct val="0"/>
        </a:spcAft>
        <a:defRPr sz="2500" b="1">
          <a:solidFill>
            <a:schemeClr val="bg1"/>
          </a:solidFill>
          <a:latin typeface="Arial" charset="0"/>
        </a:defRPr>
      </a:lvl3pPr>
      <a:lvl4pPr algn="l" rtl="0" eaLnBrk="1" fontAlgn="base" hangingPunct="1">
        <a:spcBef>
          <a:spcPct val="0"/>
        </a:spcBef>
        <a:spcAft>
          <a:spcPct val="0"/>
        </a:spcAft>
        <a:defRPr sz="2500" b="1">
          <a:solidFill>
            <a:schemeClr val="bg1"/>
          </a:solidFill>
          <a:latin typeface="Arial" charset="0"/>
        </a:defRPr>
      </a:lvl4pPr>
      <a:lvl5pPr algn="l" rtl="0" eaLnBrk="1" fontAlgn="base" hangingPunct="1">
        <a:spcBef>
          <a:spcPct val="0"/>
        </a:spcBef>
        <a:spcAft>
          <a:spcPct val="0"/>
        </a:spcAft>
        <a:defRPr sz="2500" b="1">
          <a:solidFill>
            <a:schemeClr val="bg1"/>
          </a:solidFill>
          <a:latin typeface="Arial" charset="0"/>
        </a:defRPr>
      </a:lvl5pPr>
      <a:lvl6pPr marL="320024" algn="l" rtl="0" eaLnBrk="1" fontAlgn="base" hangingPunct="1">
        <a:spcBef>
          <a:spcPct val="0"/>
        </a:spcBef>
        <a:spcAft>
          <a:spcPct val="0"/>
        </a:spcAft>
        <a:defRPr sz="2500" b="1">
          <a:solidFill>
            <a:schemeClr val="bg1"/>
          </a:solidFill>
          <a:latin typeface="Arial" charset="0"/>
        </a:defRPr>
      </a:lvl6pPr>
      <a:lvl7pPr marL="640048" algn="l" rtl="0" eaLnBrk="1" fontAlgn="base" hangingPunct="1">
        <a:spcBef>
          <a:spcPct val="0"/>
        </a:spcBef>
        <a:spcAft>
          <a:spcPct val="0"/>
        </a:spcAft>
        <a:defRPr sz="2500" b="1">
          <a:solidFill>
            <a:schemeClr val="bg1"/>
          </a:solidFill>
          <a:latin typeface="Arial" charset="0"/>
        </a:defRPr>
      </a:lvl7pPr>
      <a:lvl8pPr marL="960072" algn="l" rtl="0" eaLnBrk="1" fontAlgn="base" hangingPunct="1">
        <a:spcBef>
          <a:spcPct val="0"/>
        </a:spcBef>
        <a:spcAft>
          <a:spcPct val="0"/>
        </a:spcAft>
        <a:defRPr sz="2500" b="1">
          <a:solidFill>
            <a:schemeClr val="bg1"/>
          </a:solidFill>
          <a:latin typeface="Arial" charset="0"/>
        </a:defRPr>
      </a:lvl8pPr>
      <a:lvl9pPr marL="1280096" algn="l" rtl="0" eaLnBrk="1" fontAlgn="base" hangingPunct="1">
        <a:spcBef>
          <a:spcPct val="0"/>
        </a:spcBef>
        <a:spcAft>
          <a:spcPct val="0"/>
        </a:spcAft>
        <a:defRPr sz="2500" b="1">
          <a:solidFill>
            <a:schemeClr val="bg1"/>
          </a:solidFill>
          <a:latin typeface="Arial" charset="0"/>
        </a:defRPr>
      </a:lvl9pPr>
    </p:titleStyle>
    <p:bodyStyle>
      <a:lvl1pPr marL="240018" indent="-240018" algn="l" rtl="0" eaLnBrk="1" fontAlgn="base" hangingPunct="1">
        <a:spcBef>
          <a:spcPct val="20000"/>
        </a:spcBef>
        <a:spcAft>
          <a:spcPct val="0"/>
        </a:spcAft>
        <a:buChar char="•"/>
        <a:defRPr sz="2000">
          <a:solidFill>
            <a:schemeClr val="bg1"/>
          </a:solidFill>
          <a:latin typeface="+mn-lt"/>
          <a:ea typeface="+mn-ea"/>
          <a:cs typeface="+mn-cs"/>
        </a:defRPr>
      </a:lvl1pPr>
      <a:lvl2pPr marL="520039" indent="-200015" algn="l" rtl="0" eaLnBrk="1" fontAlgn="base" hangingPunct="1">
        <a:spcBef>
          <a:spcPct val="20000"/>
        </a:spcBef>
        <a:spcAft>
          <a:spcPct val="0"/>
        </a:spcAft>
        <a:buChar char="–"/>
        <a:defRPr sz="1700">
          <a:solidFill>
            <a:schemeClr val="bg1"/>
          </a:solidFill>
          <a:latin typeface="+mn-lt"/>
        </a:defRPr>
      </a:lvl2pPr>
      <a:lvl3pPr marL="800060" indent="-160012" algn="l" rtl="0" eaLnBrk="1" fontAlgn="base" hangingPunct="1">
        <a:spcBef>
          <a:spcPct val="20000"/>
        </a:spcBef>
        <a:spcAft>
          <a:spcPct val="0"/>
        </a:spcAft>
        <a:buChar char="•"/>
        <a:defRPr sz="1400">
          <a:solidFill>
            <a:schemeClr val="bg1"/>
          </a:solidFill>
          <a:latin typeface="+mn-lt"/>
        </a:defRPr>
      </a:lvl3pPr>
      <a:lvl4pPr marL="1120084" indent="-160012" algn="l" rtl="0" eaLnBrk="1" fontAlgn="base" hangingPunct="1">
        <a:spcBef>
          <a:spcPct val="20000"/>
        </a:spcBef>
        <a:spcAft>
          <a:spcPct val="0"/>
        </a:spcAft>
        <a:buChar char="–"/>
        <a:defRPr>
          <a:solidFill>
            <a:schemeClr val="bg1"/>
          </a:solidFill>
          <a:latin typeface="+mn-lt"/>
        </a:defRPr>
      </a:lvl4pPr>
      <a:lvl5pPr marL="1440108" indent="-160012" algn="l" rtl="0" eaLnBrk="1" fontAlgn="base" hangingPunct="1">
        <a:spcBef>
          <a:spcPct val="20000"/>
        </a:spcBef>
        <a:spcAft>
          <a:spcPct val="0"/>
        </a:spcAft>
        <a:buChar char="»"/>
        <a:defRPr>
          <a:solidFill>
            <a:schemeClr val="bg1"/>
          </a:solidFill>
          <a:latin typeface="+mn-lt"/>
        </a:defRPr>
      </a:lvl5pPr>
      <a:lvl6pPr marL="1760132" indent="-160012" algn="l" rtl="0" eaLnBrk="1" fontAlgn="base" hangingPunct="1">
        <a:spcBef>
          <a:spcPct val="20000"/>
        </a:spcBef>
        <a:spcAft>
          <a:spcPct val="0"/>
        </a:spcAft>
        <a:buChar char="»"/>
        <a:defRPr>
          <a:solidFill>
            <a:schemeClr val="bg1"/>
          </a:solidFill>
          <a:latin typeface="+mn-lt"/>
        </a:defRPr>
      </a:lvl6pPr>
      <a:lvl7pPr marL="2080156" indent="-160012" algn="l" rtl="0" eaLnBrk="1" fontAlgn="base" hangingPunct="1">
        <a:spcBef>
          <a:spcPct val="20000"/>
        </a:spcBef>
        <a:spcAft>
          <a:spcPct val="0"/>
        </a:spcAft>
        <a:buChar char="»"/>
        <a:defRPr>
          <a:solidFill>
            <a:schemeClr val="bg1"/>
          </a:solidFill>
          <a:latin typeface="+mn-lt"/>
        </a:defRPr>
      </a:lvl7pPr>
      <a:lvl8pPr marL="2400180" indent="-160012" algn="l" rtl="0" eaLnBrk="1" fontAlgn="base" hangingPunct="1">
        <a:spcBef>
          <a:spcPct val="20000"/>
        </a:spcBef>
        <a:spcAft>
          <a:spcPct val="0"/>
        </a:spcAft>
        <a:buChar char="»"/>
        <a:defRPr>
          <a:solidFill>
            <a:schemeClr val="bg1"/>
          </a:solidFill>
          <a:latin typeface="+mn-lt"/>
        </a:defRPr>
      </a:lvl8pPr>
      <a:lvl9pPr marL="2720204" indent="-160012" algn="l" rtl="0" eaLnBrk="1" fontAlgn="base" hangingPunct="1">
        <a:spcBef>
          <a:spcPct val="20000"/>
        </a:spcBef>
        <a:spcAft>
          <a:spcPct val="0"/>
        </a:spcAft>
        <a:buChar char="»"/>
        <a:defRPr>
          <a:solidFill>
            <a:schemeClr val="bg1"/>
          </a:solidFill>
          <a:latin typeface="+mn-lt"/>
        </a:defRPr>
      </a:lvl9pPr>
    </p:bodyStyle>
    <p:otherStyle>
      <a:defPPr>
        <a:defRPr lang="en-US"/>
      </a:defPPr>
      <a:lvl1pPr marL="0" algn="l" defTabSz="640048" rtl="0" eaLnBrk="1" latinLnBrk="0" hangingPunct="1">
        <a:defRPr sz="1300" kern="1200">
          <a:solidFill>
            <a:schemeClr val="tx1"/>
          </a:solidFill>
          <a:latin typeface="+mn-lt"/>
          <a:ea typeface="+mn-ea"/>
          <a:cs typeface="+mn-cs"/>
        </a:defRPr>
      </a:lvl1pPr>
      <a:lvl2pPr marL="320024" algn="l" defTabSz="640048" rtl="0" eaLnBrk="1" latinLnBrk="0" hangingPunct="1">
        <a:defRPr sz="1300" kern="1200">
          <a:solidFill>
            <a:schemeClr val="tx1"/>
          </a:solidFill>
          <a:latin typeface="+mn-lt"/>
          <a:ea typeface="+mn-ea"/>
          <a:cs typeface="+mn-cs"/>
        </a:defRPr>
      </a:lvl2pPr>
      <a:lvl3pPr marL="640048" algn="l" defTabSz="640048" rtl="0" eaLnBrk="1" latinLnBrk="0" hangingPunct="1">
        <a:defRPr sz="1300" kern="1200">
          <a:solidFill>
            <a:schemeClr val="tx1"/>
          </a:solidFill>
          <a:latin typeface="+mn-lt"/>
          <a:ea typeface="+mn-ea"/>
          <a:cs typeface="+mn-cs"/>
        </a:defRPr>
      </a:lvl3pPr>
      <a:lvl4pPr marL="960072" algn="l" defTabSz="640048" rtl="0" eaLnBrk="1" latinLnBrk="0" hangingPunct="1">
        <a:defRPr sz="1300" kern="1200">
          <a:solidFill>
            <a:schemeClr val="tx1"/>
          </a:solidFill>
          <a:latin typeface="+mn-lt"/>
          <a:ea typeface="+mn-ea"/>
          <a:cs typeface="+mn-cs"/>
        </a:defRPr>
      </a:lvl4pPr>
      <a:lvl5pPr marL="1280096" algn="l" defTabSz="640048" rtl="0" eaLnBrk="1" latinLnBrk="0" hangingPunct="1">
        <a:defRPr sz="1300" kern="1200">
          <a:solidFill>
            <a:schemeClr val="tx1"/>
          </a:solidFill>
          <a:latin typeface="+mn-lt"/>
          <a:ea typeface="+mn-ea"/>
          <a:cs typeface="+mn-cs"/>
        </a:defRPr>
      </a:lvl5pPr>
      <a:lvl6pPr marL="1600120" algn="l" defTabSz="640048" rtl="0" eaLnBrk="1" latinLnBrk="0" hangingPunct="1">
        <a:defRPr sz="1300" kern="1200">
          <a:solidFill>
            <a:schemeClr val="tx1"/>
          </a:solidFill>
          <a:latin typeface="+mn-lt"/>
          <a:ea typeface="+mn-ea"/>
          <a:cs typeface="+mn-cs"/>
        </a:defRPr>
      </a:lvl6pPr>
      <a:lvl7pPr marL="1920144" algn="l" defTabSz="640048" rtl="0" eaLnBrk="1" latinLnBrk="0" hangingPunct="1">
        <a:defRPr sz="1300" kern="1200">
          <a:solidFill>
            <a:schemeClr val="tx1"/>
          </a:solidFill>
          <a:latin typeface="+mn-lt"/>
          <a:ea typeface="+mn-ea"/>
          <a:cs typeface="+mn-cs"/>
        </a:defRPr>
      </a:lvl7pPr>
      <a:lvl8pPr marL="2240168" algn="l" defTabSz="640048" rtl="0" eaLnBrk="1" latinLnBrk="0" hangingPunct="1">
        <a:defRPr sz="1300" kern="1200">
          <a:solidFill>
            <a:schemeClr val="tx1"/>
          </a:solidFill>
          <a:latin typeface="+mn-lt"/>
          <a:ea typeface="+mn-ea"/>
          <a:cs typeface="+mn-cs"/>
        </a:defRPr>
      </a:lvl8pPr>
      <a:lvl9pPr marL="2560192" algn="l" defTabSz="640048" rtl="0" eaLnBrk="1" latinLnBrk="0" hangingPunct="1">
        <a:defRPr sz="13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0" y="1841500"/>
            <a:ext cx="12192000" cy="952500"/>
          </a:xfrm>
          <a:prstGeom prst="rect">
            <a:avLst/>
          </a:prstGeom>
          <a:noFill/>
          <a:ln w="9525">
            <a:noFill/>
            <a:miter lim="800000"/>
            <a:headEnd/>
            <a:tailEnd/>
          </a:ln>
          <a:effectLst/>
        </p:spPr>
        <p:txBody>
          <a:bodyPr vert="horz" wrap="square" lIns="64002" tIns="32001" rIns="64002" bIns="32001" numCol="1" anchor="ctr" anchorCtr="0" compatLnSpc="1">
            <a:prstTxWarp prst="textNoShape">
              <a:avLst/>
            </a:prstTxWarp>
          </a:bodyPr>
          <a:lstStyle/>
          <a:p>
            <a:pPr lvl="0"/>
            <a:r>
              <a:rPr lang="en-US"/>
              <a:t>Click to edit Master title style</a:t>
            </a:r>
          </a:p>
        </p:txBody>
      </p:sp>
      <p:sp>
        <p:nvSpPr>
          <p:cNvPr id="12291" name="Rectangle 3"/>
          <p:cNvSpPr>
            <a:spLocks noGrp="1" noChangeArrowheads="1"/>
          </p:cNvSpPr>
          <p:nvPr>
            <p:ph type="body" idx="1"/>
          </p:nvPr>
        </p:nvSpPr>
        <p:spPr bwMode="auto">
          <a:xfrm>
            <a:off x="0" y="2984500"/>
            <a:ext cx="12192000" cy="3365500"/>
          </a:xfrm>
          <a:prstGeom prst="rect">
            <a:avLst/>
          </a:prstGeom>
          <a:noFill/>
          <a:ln w="9525">
            <a:noFill/>
            <a:miter lim="800000"/>
            <a:headEnd/>
            <a:tailEnd/>
          </a:ln>
          <a:effectLst/>
        </p:spPr>
        <p:txBody>
          <a:bodyPr vert="horz" wrap="square" lIns="64002" tIns="32001" rIns="64002" bIns="3200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292" name="Rectangle 4"/>
          <p:cNvSpPr>
            <a:spLocks noGrp="1" noChangeArrowheads="1"/>
          </p:cNvSpPr>
          <p:nvPr>
            <p:ph type="dt" sz="half" idx="2"/>
          </p:nvPr>
        </p:nvSpPr>
        <p:spPr bwMode="auto">
          <a:xfrm>
            <a:off x="76733" y="6619875"/>
            <a:ext cx="2844271" cy="476250"/>
          </a:xfrm>
          <a:prstGeom prst="rect">
            <a:avLst/>
          </a:prstGeom>
          <a:noFill/>
          <a:ln w="9525">
            <a:noFill/>
            <a:miter lim="800000"/>
            <a:headEnd/>
            <a:tailEnd/>
          </a:ln>
          <a:effectLst/>
        </p:spPr>
        <p:txBody>
          <a:bodyPr vert="horz" wrap="square" lIns="64002" tIns="32001" rIns="64002" bIns="32001" numCol="1" anchor="t" anchorCtr="0" compatLnSpc="1">
            <a:prstTxWarp prst="textNoShape">
              <a:avLst/>
            </a:prstTxWarp>
          </a:bodyPr>
          <a:lstStyle>
            <a:lvl1pPr>
              <a:defRPr sz="800">
                <a:solidFill>
                  <a:schemeClr val="bg1"/>
                </a:solidFill>
              </a:defRPr>
            </a:lvl1pPr>
          </a:lstStyle>
          <a:p>
            <a:r>
              <a:rPr lang="en-US"/>
              <a:t>4-9-2025</a:t>
            </a:r>
          </a:p>
        </p:txBody>
      </p:sp>
      <p:sp>
        <p:nvSpPr>
          <p:cNvPr id="12293" name="Rectangle 5"/>
          <p:cNvSpPr>
            <a:spLocks noGrp="1" noChangeArrowheads="1"/>
          </p:cNvSpPr>
          <p:nvPr>
            <p:ph type="ftr" sz="quarter" idx="3"/>
          </p:nvPr>
        </p:nvSpPr>
        <p:spPr bwMode="auto">
          <a:xfrm>
            <a:off x="4165869" y="6635750"/>
            <a:ext cx="3860271" cy="476250"/>
          </a:xfrm>
          <a:prstGeom prst="rect">
            <a:avLst/>
          </a:prstGeom>
          <a:noFill/>
          <a:ln w="9525">
            <a:noFill/>
            <a:miter lim="800000"/>
            <a:headEnd/>
            <a:tailEnd/>
          </a:ln>
          <a:effectLst/>
        </p:spPr>
        <p:txBody>
          <a:bodyPr vert="horz" wrap="square" lIns="64002" tIns="32001" rIns="64002" bIns="32001" numCol="1" anchor="t" anchorCtr="0" compatLnSpc="1">
            <a:prstTxWarp prst="textNoShape">
              <a:avLst/>
            </a:prstTxWarp>
          </a:bodyPr>
          <a:lstStyle>
            <a:lvl1pPr algn="ctr">
              <a:defRPr sz="800">
                <a:solidFill>
                  <a:schemeClr val="bg1"/>
                </a:solidFill>
              </a:defRPr>
            </a:lvl1pPr>
          </a:lstStyle>
          <a:p>
            <a:r>
              <a:rPr lang="en-US"/>
              <a:t>How Will I Know?</a:t>
            </a:r>
          </a:p>
        </p:txBody>
      </p:sp>
      <p:sp>
        <p:nvSpPr>
          <p:cNvPr id="12294" name="Rectangle 6"/>
          <p:cNvSpPr>
            <a:spLocks noGrp="1" noChangeArrowheads="1"/>
          </p:cNvSpPr>
          <p:nvPr>
            <p:ph type="sldNum" sz="quarter" idx="4"/>
          </p:nvPr>
        </p:nvSpPr>
        <p:spPr bwMode="auto">
          <a:xfrm>
            <a:off x="9271003" y="6635750"/>
            <a:ext cx="2844271" cy="476250"/>
          </a:xfrm>
          <a:prstGeom prst="rect">
            <a:avLst/>
          </a:prstGeom>
          <a:noFill/>
          <a:ln w="9525">
            <a:noFill/>
            <a:miter lim="800000"/>
            <a:headEnd/>
            <a:tailEnd/>
          </a:ln>
          <a:effectLst/>
        </p:spPr>
        <p:txBody>
          <a:bodyPr vert="horz" wrap="square" lIns="64002" tIns="32001" rIns="64002" bIns="32001" numCol="1" anchor="t" anchorCtr="0" compatLnSpc="1">
            <a:prstTxWarp prst="textNoShape">
              <a:avLst/>
            </a:prstTxWarp>
          </a:bodyPr>
          <a:lstStyle>
            <a:lvl1pPr algn="r">
              <a:defRPr sz="800">
                <a:solidFill>
                  <a:schemeClr val="bg1"/>
                </a:solidFill>
              </a:defRPr>
            </a:lvl1pPr>
          </a:lstStyle>
          <a:p>
            <a:fld id="{A0DE91F0-B9B8-4186-88F6-9D75D54DC97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1" fontAlgn="base" hangingPunct="1">
        <a:spcBef>
          <a:spcPct val="0"/>
        </a:spcBef>
        <a:spcAft>
          <a:spcPct val="0"/>
        </a:spcAft>
        <a:defRPr sz="2500" b="1">
          <a:solidFill>
            <a:schemeClr val="bg1"/>
          </a:solidFill>
          <a:latin typeface="+mj-lt"/>
          <a:ea typeface="+mj-ea"/>
          <a:cs typeface="+mj-cs"/>
        </a:defRPr>
      </a:lvl1pPr>
      <a:lvl2pPr algn="ctr" rtl="0" eaLnBrk="1" fontAlgn="base" hangingPunct="1">
        <a:spcBef>
          <a:spcPct val="0"/>
        </a:spcBef>
        <a:spcAft>
          <a:spcPct val="0"/>
        </a:spcAft>
        <a:defRPr sz="2500" b="1">
          <a:solidFill>
            <a:schemeClr val="bg1"/>
          </a:solidFill>
          <a:latin typeface="Arial" charset="0"/>
        </a:defRPr>
      </a:lvl2pPr>
      <a:lvl3pPr algn="ctr" rtl="0" eaLnBrk="1" fontAlgn="base" hangingPunct="1">
        <a:spcBef>
          <a:spcPct val="0"/>
        </a:spcBef>
        <a:spcAft>
          <a:spcPct val="0"/>
        </a:spcAft>
        <a:defRPr sz="2500" b="1">
          <a:solidFill>
            <a:schemeClr val="bg1"/>
          </a:solidFill>
          <a:latin typeface="Arial" charset="0"/>
        </a:defRPr>
      </a:lvl3pPr>
      <a:lvl4pPr algn="ctr" rtl="0" eaLnBrk="1" fontAlgn="base" hangingPunct="1">
        <a:spcBef>
          <a:spcPct val="0"/>
        </a:spcBef>
        <a:spcAft>
          <a:spcPct val="0"/>
        </a:spcAft>
        <a:defRPr sz="2500" b="1">
          <a:solidFill>
            <a:schemeClr val="bg1"/>
          </a:solidFill>
          <a:latin typeface="Arial" charset="0"/>
        </a:defRPr>
      </a:lvl4pPr>
      <a:lvl5pPr algn="ctr" rtl="0" eaLnBrk="1" fontAlgn="base" hangingPunct="1">
        <a:spcBef>
          <a:spcPct val="0"/>
        </a:spcBef>
        <a:spcAft>
          <a:spcPct val="0"/>
        </a:spcAft>
        <a:defRPr sz="2500" b="1">
          <a:solidFill>
            <a:schemeClr val="bg1"/>
          </a:solidFill>
          <a:latin typeface="Arial" charset="0"/>
        </a:defRPr>
      </a:lvl5pPr>
      <a:lvl6pPr marL="320008" algn="ctr" rtl="0" eaLnBrk="1" fontAlgn="base" hangingPunct="1">
        <a:spcBef>
          <a:spcPct val="0"/>
        </a:spcBef>
        <a:spcAft>
          <a:spcPct val="0"/>
        </a:spcAft>
        <a:defRPr sz="2500" b="1">
          <a:solidFill>
            <a:schemeClr val="bg1"/>
          </a:solidFill>
          <a:latin typeface="Arial" charset="0"/>
        </a:defRPr>
      </a:lvl6pPr>
      <a:lvl7pPr marL="640016" algn="ctr" rtl="0" eaLnBrk="1" fontAlgn="base" hangingPunct="1">
        <a:spcBef>
          <a:spcPct val="0"/>
        </a:spcBef>
        <a:spcAft>
          <a:spcPct val="0"/>
        </a:spcAft>
        <a:defRPr sz="2500" b="1">
          <a:solidFill>
            <a:schemeClr val="bg1"/>
          </a:solidFill>
          <a:latin typeface="Arial" charset="0"/>
        </a:defRPr>
      </a:lvl7pPr>
      <a:lvl8pPr marL="960024" algn="ctr" rtl="0" eaLnBrk="1" fontAlgn="base" hangingPunct="1">
        <a:spcBef>
          <a:spcPct val="0"/>
        </a:spcBef>
        <a:spcAft>
          <a:spcPct val="0"/>
        </a:spcAft>
        <a:defRPr sz="2500" b="1">
          <a:solidFill>
            <a:schemeClr val="bg1"/>
          </a:solidFill>
          <a:latin typeface="Arial" charset="0"/>
        </a:defRPr>
      </a:lvl8pPr>
      <a:lvl9pPr marL="1280032" algn="ctr" rtl="0" eaLnBrk="1" fontAlgn="base" hangingPunct="1">
        <a:spcBef>
          <a:spcPct val="0"/>
        </a:spcBef>
        <a:spcAft>
          <a:spcPct val="0"/>
        </a:spcAft>
        <a:defRPr sz="2500" b="1">
          <a:solidFill>
            <a:schemeClr val="bg1"/>
          </a:solidFill>
          <a:latin typeface="Arial" charset="0"/>
        </a:defRPr>
      </a:lvl9pPr>
    </p:titleStyle>
    <p:bodyStyle>
      <a:lvl1pPr marL="240006" indent="-240006" algn="l" rtl="0" eaLnBrk="1" fontAlgn="base" hangingPunct="1">
        <a:spcBef>
          <a:spcPct val="20000"/>
        </a:spcBef>
        <a:spcAft>
          <a:spcPct val="0"/>
        </a:spcAft>
        <a:buChar char="•"/>
        <a:defRPr sz="2200">
          <a:solidFill>
            <a:schemeClr val="bg1"/>
          </a:solidFill>
          <a:latin typeface="+mn-lt"/>
          <a:ea typeface="+mn-ea"/>
          <a:cs typeface="+mn-cs"/>
        </a:defRPr>
      </a:lvl1pPr>
      <a:lvl2pPr marL="520013" indent="-200005" algn="l" rtl="0" eaLnBrk="1" fontAlgn="base" hangingPunct="1">
        <a:spcBef>
          <a:spcPct val="20000"/>
        </a:spcBef>
        <a:spcAft>
          <a:spcPct val="0"/>
        </a:spcAft>
        <a:buChar char="–"/>
        <a:defRPr sz="2000">
          <a:solidFill>
            <a:schemeClr val="bg1"/>
          </a:solidFill>
          <a:latin typeface="+mn-lt"/>
        </a:defRPr>
      </a:lvl2pPr>
      <a:lvl3pPr marL="800020" indent="-160004" algn="l" rtl="0" eaLnBrk="1" fontAlgn="base" hangingPunct="1">
        <a:spcBef>
          <a:spcPct val="20000"/>
        </a:spcBef>
        <a:spcAft>
          <a:spcPct val="0"/>
        </a:spcAft>
        <a:buChar char="•"/>
        <a:defRPr sz="1700">
          <a:solidFill>
            <a:schemeClr val="bg1"/>
          </a:solidFill>
          <a:latin typeface="+mn-lt"/>
        </a:defRPr>
      </a:lvl3pPr>
      <a:lvl4pPr marL="1120028" indent="-160004" algn="l" rtl="0" eaLnBrk="1" fontAlgn="base" hangingPunct="1">
        <a:spcBef>
          <a:spcPct val="20000"/>
        </a:spcBef>
        <a:spcAft>
          <a:spcPct val="0"/>
        </a:spcAft>
        <a:buChar char="–"/>
        <a:defRPr sz="1400">
          <a:solidFill>
            <a:schemeClr val="bg1"/>
          </a:solidFill>
          <a:latin typeface="+mn-lt"/>
        </a:defRPr>
      </a:lvl4pPr>
      <a:lvl5pPr marL="1440036" indent="-160004" algn="l" rtl="0" eaLnBrk="1" fontAlgn="base" hangingPunct="1">
        <a:spcBef>
          <a:spcPct val="20000"/>
        </a:spcBef>
        <a:spcAft>
          <a:spcPct val="0"/>
        </a:spcAft>
        <a:buChar char="»"/>
        <a:defRPr sz="1400">
          <a:solidFill>
            <a:schemeClr val="bg1"/>
          </a:solidFill>
          <a:latin typeface="+mn-lt"/>
        </a:defRPr>
      </a:lvl5pPr>
      <a:lvl6pPr marL="1760044" indent="-160004" algn="l" rtl="0" eaLnBrk="1" fontAlgn="base" hangingPunct="1">
        <a:spcBef>
          <a:spcPct val="20000"/>
        </a:spcBef>
        <a:spcAft>
          <a:spcPct val="0"/>
        </a:spcAft>
        <a:buChar char="»"/>
        <a:defRPr sz="1400">
          <a:solidFill>
            <a:schemeClr val="bg1"/>
          </a:solidFill>
          <a:latin typeface="+mn-lt"/>
        </a:defRPr>
      </a:lvl6pPr>
      <a:lvl7pPr marL="2080052" indent="-160004" algn="l" rtl="0" eaLnBrk="1" fontAlgn="base" hangingPunct="1">
        <a:spcBef>
          <a:spcPct val="20000"/>
        </a:spcBef>
        <a:spcAft>
          <a:spcPct val="0"/>
        </a:spcAft>
        <a:buChar char="»"/>
        <a:defRPr sz="1400">
          <a:solidFill>
            <a:schemeClr val="bg1"/>
          </a:solidFill>
          <a:latin typeface="+mn-lt"/>
        </a:defRPr>
      </a:lvl7pPr>
      <a:lvl8pPr marL="2400060" indent="-160004" algn="l" rtl="0" eaLnBrk="1" fontAlgn="base" hangingPunct="1">
        <a:spcBef>
          <a:spcPct val="20000"/>
        </a:spcBef>
        <a:spcAft>
          <a:spcPct val="0"/>
        </a:spcAft>
        <a:buChar char="»"/>
        <a:defRPr sz="1400">
          <a:solidFill>
            <a:schemeClr val="bg1"/>
          </a:solidFill>
          <a:latin typeface="+mn-lt"/>
        </a:defRPr>
      </a:lvl8pPr>
      <a:lvl9pPr marL="2720068" indent="-160004" algn="l" rtl="0" eaLnBrk="1" fontAlgn="base" hangingPunct="1">
        <a:spcBef>
          <a:spcPct val="20000"/>
        </a:spcBef>
        <a:spcAft>
          <a:spcPct val="0"/>
        </a:spcAft>
        <a:buChar char="»"/>
        <a:defRPr sz="1400">
          <a:solidFill>
            <a:schemeClr val="bg1"/>
          </a:solidFill>
          <a:latin typeface="+mn-lt"/>
        </a:defRPr>
      </a:lvl9pPr>
    </p:bodyStyle>
    <p:otherStyle>
      <a:defPPr>
        <a:defRPr lang="en-US"/>
      </a:defPPr>
      <a:lvl1pPr marL="0" algn="l" defTabSz="640016" rtl="0" eaLnBrk="1" latinLnBrk="0" hangingPunct="1">
        <a:defRPr sz="1300" kern="1200">
          <a:solidFill>
            <a:schemeClr val="tx1"/>
          </a:solidFill>
          <a:latin typeface="+mn-lt"/>
          <a:ea typeface="+mn-ea"/>
          <a:cs typeface="+mn-cs"/>
        </a:defRPr>
      </a:lvl1pPr>
      <a:lvl2pPr marL="320008" algn="l" defTabSz="640016" rtl="0" eaLnBrk="1" latinLnBrk="0" hangingPunct="1">
        <a:defRPr sz="1300" kern="1200">
          <a:solidFill>
            <a:schemeClr val="tx1"/>
          </a:solidFill>
          <a:latin typeface="+mn-lt"/>
          <a:ea typeface="+mn-ea"/>
          <a:cs typeface="+mn-cs"/>
        </a:defRPr>
      </a:lvl2pPr>
      <a:lvl3pPr marL="640016" algn="l" defTabSz="640016" rtl="0" eaLnBrk="1" latinLnBrk="0" hangingPunct="1">
        <a:defRPr sz="1300" kern="1200">
          <a:solidFill>
            <a:schemeClr val="tx1"/>
          </a:solidFill>
          <a:latin typeface="+mn-lt"/>
          <a:ea typeface="+mn-ea"/>
          <a:cs typeface="+mn-cs"/>
        </a:defRPr>
      </a:lvl3pPr>
      <a:lvl4pPr marL="960024" algn="l" defTabSz="640016" rtl="0" eaLnBrk="1" latinLnBrk="0" hangingPunct="1">
        <a:defRPr sz="1300" kern="1200">
          <a:solidFill>
            <a:schemeClr val="tx1"/>
          </a:solidFill>
          <a:latin typeface="+mn-lt"/>
          <a:ea typeface="+mn-ea"/>
          <a:cs typeface="+mn-cs"/>
        </a:defRPr>
      </a:lvl4pPr>
      <a:lvl5pPr marL="1280032" algn="l" defTabSz="640016" rtl="0" eaLnBrk="1" latinLnBrk="0" hangingPunct="1">
        <a:defRPr sz="1300" kern="1200">
          <a:solidFill>
            <a:schemeClr val="tx1"/>
          </a:solidFill>
          <a:latin typeface="+mn-lt"/>
          <a:ea typeface="+mn-ea"/>
          <a:cs typeface="+mn-cs"/>
        </a:defRPr>
      </a:lvl5pPr>
      <a:lvl6pPr marL="1600040" algn="l" defTabSz="640016" rtl="0" eaLnBrk="1" latinLnBrk="0" hangingPunct="1">
        <a:defRPr sz="1300" kern="1200">
          <a:solidFill>
            <a:schemeClr val="tx1"/>
          </a:solidFill>
          <a:latin typeface="+mn-lt"/>
          <a:ea typeface="+mn-ea"/>
          <a:cs typeface="+mn-cs"/>
        </a:defRPr>
      </a:lvl6pPr>
      <a:lvl7pPr marL="1920048" algn="l" defTabSz="640016" rtl="0" eaLnBrk="1" latinLnBrk="0" hangingPunct="1">
        <a:defRPr sz="1300" kern="1200">
          <a:solidFill>
            <a:schemeClr val="tx1"/>
          </a:solidFill>
          <a:latin typeface="+mn-lt"/>
          <a:ea typeface="+mn-ea"/>
          <a:cs typeface="+mn-cs"/>
        </a:defRPr>
      </a:lvl7pPr>
      <a:lvl8pPr marL="2240056" algn="l" defTabSz="640016" rtl="0" eaLnBrk="1" latinLnBrk="0" hangingPunct="1">
        <a:defRPr sz="1300" kern="1200">
          <a:solidFill>
            <a:schemeClr val="tx1"/>
          </a:solidFill>
          <a:latin typeface="+mn-lt"/>
          <a:ea typeface="+mn-ea"/>
          <a:cs typeface="+mn-cs"/>
        </a:defRPr>
      </a:lvl8pPr>
      <a:lvl9pPr marL="2560064" algn="l" defTabSz="640016"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762000" y="973670"/>
            <a:ext cx="7747000" cy="740833"/>
          </a:xfrm>
          <a:prstGeom prst="rect">
            <a:avLst/>
          </a:prstGeom>
          <a:noFill/>
          <a:ln w="9525">
            <a:noFill/>
            <a:miter lim="800000"/>
            <a:headEnd/>
            <a:tailEnd/>
          </a:ln>
          <a:effectLst/>
        </p:spPr>
        <p:txBody>
          <a:bodyPr vert="horz" wrap="square" lIns="63999" tIns="31999" rIns="63999" bIns="31999"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762000" y="1905000"/>
            <a:ext cx="11176000" cy="4381500"/>
          </a:xfrm>
          <a:prstGeom prst="rect">
            <a:avLst/>
          </a:prstGeom>
          <a:noFill/>
          <a:ln w="9525">
            <a:noFill/>
            <a:miter lim="800000"/>
            <a:headEnd/>
            <a:tailEnd/>
          </a:ln>
          <a:effectLst/>
        </p:spPr>
        <p:txBody>
          <a:bodyPr vert="horz" wrap="square" lIns="63999" tIns="31999" rIns="63999" bIns="31999"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316" name="Rectangle 4"/>
          <p:cNvSpPr>
            <a:spLocks noGrp="1" noChangeArrowheads="1"/>
          </p:cNvSpPr>
          <p:nvPr>
            <p:ph type="dt" sz="half" idx="2"/>
          </p:nvPr>
        </p:nvSpPr>
        <p:spPr bwMode="auto">
          <a:xfrm>
            <a:off x="5" y="6635750"/>
            <a:ext cx="2844271" cy="476250"/>
          </a:xfrm>
          <a:prstGeom prst="rect">
            <a:avLst/>
          </a:prstGeom>
          <a:noFill/>
          <a:ln w="9525">
            <a:noFill/>
            <a:miter lim="800000"/>
            <a:headEnd/>
            <a:tailEnd/>
          </a:ln>
          <a:effectLst/>
        </p:spPr>
        <p:txBody>
          <a:bodyPr vert="horz" wrap="square" lIns="63999" tIns="31999" rIns="63999" bIns="31999" numCol="1" anchor="t" anchorCtr="0" compatLnSpc="1">
            <a:prstTxWarp prst="textNoShape">
              <a:avLst/>
            </a:prstTxWarp>
          </a:bodyPr>
          <a:lstStyle>
            <a:lvl1pPr>
              <a:defRPr sz="800">
                <a:solidFill>
                  <a:schemeClr val="bg1"/>
                </a:solidFill>
                <a:latin typeface="Candara" panose="020E0502030303020204" pitchFamily="34" charset="0"/>
              </a:defRPr>
            </a:lvl1pPr>
          </a:lstStyle>
          <a:p>
            <a:r>
              <a:rPr lang="en-US"/>
              <a:t>4-9-2025</a:t>
            </a:r>
            <a:endParaRPr lang="en-US" dirty="0"/>
          </a:p>
        </p:txBody>
      </p:sp>
      <p:sp>
        <p:nvSpPr>
          <p:cNvPr id="13317" name="Rectangle 5"/>
          <p:cNvSpPr>
            <a:spLocks noGrp="1" noChangeArrowheads="1"/>
          </p:cNvSpPr>
          <p:nvPr>
            <p:ph type="ftr" sz="quarter" idx="3"/>
          </p:nvPr>
        </p:nvSpPr>
        <p:spPr bwMode="auto">
          <a:xfrm>
            <a:off x="4165870" y="6635750"/>
            <a:ext cx="3860271" cy="476250"/>
          </a:xfrm>
          <a:prstGeom prst="rect">
            <a:avLst/>
          </a:prstGeom>
          <a:noFill/>
          <a:ln w="9525">
            <a:noFill/>
            <a:miter lim="800000"/>
            <a:headEnd/>
            <a:tailEnd/>
          </a:ln>
          <a:effectLst/>
        </p:spPr>
        <p:txBody>
          <a:bodyPr vert="horz" wrap="square" lIns="63999" tIns="31999" rIns="63999" bIns="31999" numCol="1" anchor="t" anchorCtr="0" compatLnSpc="1">
            <a:prstTxWarp prst="textNoShape">
              <a:avLst/>
            </a:prstTxWarp>
          </a:bodyPr>
          <a:lstStyle>
            <a:lvl1pPr algn="ctr">
              <a:defRPr sz="800">
                <a:solidFill>
                  <a:schemeClr val="bg1"/>
                </a:solidFill>
                <a:latin typeface="Candara" panose="020E0502030303020204" pitchFamily="34" charset="0"/>
              </a:defRPr>
            </a:lvl1pPr>
          </a:lstStyle>
          <a:p>
            <a:r>
              <a:rPr lang="en-US" dirty="0"/>
              <a:t>How Will I Know?</a:t>
            </a:r>
          </a:p>
        </p:txBody>
      </p:sp>
      <p:sp>
        <p:nvSpPr>
          <p:cNvPr id="13318" name="Rectangle 6"/>
          <p:cNvSpPr>
            <a:spLocks noGrp="1" noChangeArrowheads="1"/>
          </p:cNvSpPr>
          <p:nvPr>
            <p:ph type="sldNum" sz="quarter" idx="4"/>
          </p:nvPr>
        </p:nvSpPr>
        <p:spPr bwMode="auto">
          <a:xfrm>
            <a:off x="9347734" y="6635750"/>
            <a:ext cx="2844271" cy="476250"/>
          </a:xfrm>
          <a:prstGeom prst="rect">
            <a:avLst/>
          </a:prstGeom>
          <a:noFill/>
          <a:ln w="9525">
            <a:noFill/>
            <a:miter lim="800000"/>
            <a:headEnd/>
            <a:tailEnd/>
          </a:ln>
          <a:effectLst/>
        </p:spPr>
        <p:txBody>
          <a:bodyPr vert="horz" wrap="square" lIns="63999" tIns="31999" rIns="63999" bIns="31999" numCol="1" anchor="t" anchorCtr="0" compatLnSpc="1">
            <a:prstTxWarp prst="textNoShape">
              <a:avLst/>
            </a:prstTxWarp>
          </a:bodyPr>
          <a:lstStyle>
            <a:lvl1pPr algn="r">
              <a:defRPr sz="800">
                <a:solidFill>
                  <a:schemeClr val="bg1"/>
                </a:solidFill>
                <a:latin typeface="Candara" panose="020E0502030303020204" pitchFamily="34" charset="0"/>
              </a:defRPr>
            </a:lvl1pPr>
          </a:lstStyle>
          <a:p>
            <a:fld id="{2C124F3D-9487-4FE9-8DD5-5EF277EB7E1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rtl="0" eaLnBrk="1" fontAlgn="base" hangingPunct="1">
        <a:spcBef>
          <a:spcPct val="0"/>
        </a:spcBef>
        <a:spcAft>
          <a:spcPct val="0"/>
        </a:spcAft>
        <a:defRPr sz="2500" b="1">
          <a:solidFill>
            <a:schemeClr val="bg1"/>
          </a:solidFill>
          <a:latin typeface="+mj-lt"/>
          <a:ea typeface="+mj-ea"/>
          <a:cs typeface="+mj-cs"/>
        </a:defRPr>
      </a:lvl1pPr>
      <a:lvl2pPr algn="l" rtl="0" eaLnBrk="1" fontAlgn="base" hangingPunct="1">
        <a:spcBef>
          <a:spcPct val="0"/>
        </a:spcBef>
        <a:spcAft>
          <a:spcPct val="0"/>
        </a:spcAft>
        <a:defRPr sz="2500" b="1">
          <a:solidFill>
            <a:schemeClr val="bg1"/>
          </a:solidFill>
          <a:latin typeface="Arial" charset="0"/>
        </a:defRPr>
      </a:lvl2pPr>
      <a:lvl3pPr algn="l" rtl="0" eaLnBrk="1" fontAlgn="base" hangingPunct="1">
        <a:spcBef>
          <a:spcPct val="0"/>
        </a:spcBef>
        <a:spcAft>
          <a:spcPct val="0"/>
        </a:spcAft>
        <a:defRPr sz="2500" b="1">
          <a:solidFill>
            <a:schemeClr val="bg1"/>
          </a:solidFill>
          <a:latin typeface="Arial" charset="0"/>
        </a:defRPr>
      </a:lvl3pPr>
      <a:lvl4pPr algn="l" rtl="0" eaLnBrk="1" fontAlgn="base" hangingPunct="1">
        <a:spcBef>
          <a:spcPct val="0"/>
        </a:spcBef>
        <a:spcAft>
          <a:spcPct val="0"/>
        </a:spcAft>
        <a:defRPr sz="2500" b="1">
          <a:solidFill>
            <a:schemeClr val="bg1"/>
          </a:solidFill>
          <a:latin typeface="Arial" charset="0"/>
        </a:defRPr>
      </a:lvl4pPr>
      <a:lvl5pPr algn="l" rtl="0" eaLnBrk="1" fontAlgn="base" hangingPunct="1">
        <a:spcBef>
          <a:spcPct val="0"/>
        </a:spcBef>
        <a:spcAft>
          <a:spcPct val="0"/>
        </a:spcAft>
        <a:defRPr sz="2500" b="1">
          <a:solidFill>
            <a:schemeClr val="bg1"/>
          </a:solidFill>
          <a:latin typeface="Arial" charset="0"/>
        </a:defRPr>
      </a:lvl5pPr>
      <a:lvl6pPr marL="319992" algn="l" rtl="0" eaLnBrk="1" fontAlgn="base" hangingPunct="1">
        <a:spcBef>
          <a:spcPct val="0"/>
        </a:spcBef>
        <a:spcAft>
          <a:spcPct val="0"/>
        </a:spcAft>
        <a:defRPr sz="2500" b="1">
          <a:solidFill>
            <a:schemeClr val="bg1"/>
          </a:solidFill>
          <a:latin typeface="Arial" charset="0"/>
        </a:defRPr>
      </a:lvl6pPr>
      <a:lvl7pPr marL="639984" algn="l" rtl="0" eaLnBrk="1" fontAlgn="base" hangingPunct="1">
        <a:spcBef>
          <a:spcPct val="0"/>
        </a:spcBef>
        <a:spcAft>
          <a:spcPct val="0"/>
        </a:spcAft>
        <a:defRPr sz="2500" b="1">
          <a:solidFill>
            <a:schemeClr val="bg1"/>
          </a:solidFill>
          <a:latin typeface="Arial" charset="0"/>
        </a:defRPr>
      </a:lvl7pPr>
      <a:lvl8pPr marL="959976" algn="l" rtl="0" eaLnBrk="1" fontAlgn="base" hangingPunct="1">
        <a:spcBef>
          <a:spcPct val="0"/>
        </a:spcBef>
        <a:spcAft>
          <a:spcPct val="0"/>
        </a:spcAft>
        <a:defRPr sz="2500" b="1">
          <a:solidFill>
            <a:schemeClr val="bg1"/>
          </a:solidFill>
          <a:latin typeface="Arial" charset="0"/>
        </a:defRPr>
      </a:lvl8pPr>
      <a:lvl9pPr marL="1279968" algn="l" rtl="0" eaLnBrk="1" fontAlgn="base" hangingPunct="1">
        <a:spcBef>
          <a:spcPct val="0"/>
        </a:spcBef>
        <a:spcAft>
          <a:spcPct val="0"/>
        </a:spcAft>
        <a:defRPr sz="2500" b="1">
          <a:solidFill>
            <a:schemeClr val="bg1"/>
          </a:solidFill>
          <a:latin typeface="Arial" charset="0"/>
        </a:defRPr>
      </a:lvl9pPr>
    </p:titleStyle>
    <p:bodyStyle>
      <a:lvl1pPr marL="239994" indent="-239994" algn="l" rtl="0" eaLnBrk="1" fontAlgn="base" hangingPunct="1">
        <a:spcBef>
          <a:spcPct val="20000"/>
        </a:spcBef>
        <a:spcAft>
          <a:spcPct val="0"/>
        </a:spcAft>
        <a:buChar char="•"/>
        <a:defRPr sz="2200" b="1">
          <a:solidFill>
            <a:schemeClr val="bg1"/>
          </a:solidFill>
          <a:latin typeface="Candara" panose="020E0502030303020204" pitchFamily="34" charset="0"/>
          <a:ea typeface="+mn-ea"/>
          <a:cs typeface="+mn-cs"/>
        </a:defRPr>
      </a:lvl1pPr>
      <a:lvl2pPr marL="519987" indent="-199995" algn="l" rtl="0" eaLnBrk="1" fontAlgn="base" hangingPunct="1">
        <a:spcBef>
          <a:spcPct val="20000"/>
        </a:spcBef>
        <a:spcAft>
          <a:spcPct val="0"/>
        </a:spcAft>
        <a:buChar char="–"/>
        <a:defRPr sz="2000" b="1">
          <a:solidFill>
            <a:schemeClr val="bg1"/>
          </a:solidFill>
          <a:latin typeface="Candara" panose="020E0502030303020204" pitchFamily="34" charset="0"/>
        </a:defRPr>
      </a:lvl2pPr>
      <a:lvl3pPr marL="799980" indent="-159996" algn="l" rtl="0" eaLnBrk="1" fontAlgn="base" hangingPunct="1">
        <a:spcBef>
          <a:spcPct val="20000"/>
        </a:spcBef>
        <a:spcAft>
          <a:spcPct val="0"/>
        </a:spcAft>
        <a:buChar char="•"/>
        <a:defRPr sz="1700" b="1">
          <a:solidFill>
            <a:schemeClr val="bg1"/>
          </a:solidFill>
          <a:latin typeface="Candara" panose="020E0502030303020204" pitchFamily="34" charset="0"/>
        </a:defRPr>
      </a:lvl3pPr>
      <a:lvl4pPr marL="1119972" indent="-159996" algn="l" rtl="0" eaLnBrk="1" fontAlgn="base" hangingPunct="1">
        <a:spcBef>
          <a:spcPct val="20000"/>
        </a:spcBef>
        <a:spcAft>
          <a:spcPct val="0"/>
        </a:spcAft>
        <a:buChar char="–"/>
        <a:defRPr sz="1400" b="1">
          <a:solidFill>
            <a:schemeClr val="bg1"/>
          </a:solidFill>
          <a:latin typeface="Candara" panose="020E0502030303020204" pitchFamily="34" charset="0"/>
        </a:defRPr>
      </a:lvl4pPr>
      <a:lvl5pPr marL="1439964" indent="-159996" algn="l" rtl="0" eaLnBrk="1" fontAlgn="base" hangingPunct="1">
        <a:spcBef>
          <a:spcPct val="20000"/>
        </a:spcBef>
        <a:spcAft>
          <a:spcPct val="0"/>
        </a:spcAft>
        <a:buChar char="»"/>
        <a:defRPr sz="1400" b="1">
          <a:solidFill>
            <a:schemeClr val="bg1"/>
          </a:solidFill>
          <a:latin typeface="Candara" panose="020E0502030303020204" pitchFamily="34" charset="0"/>
        </a:defRPr>
      </a:lvl5pPr>
      <a:lvl6pPr marL="1759956" indent="-159996" algn="l" rtl="0" eaLnBrk="1" fontAlgn="base" hangingPunct="1">
        <a:spcBef>
          <a:spcPct val="20000"/>
        </a:spcBef>
        <a:spcAft>
          <a:spcPct val="0"/>
        </a:spcAft>
        <a:buChar char="»"/>
        <a:defRPr sz="1400" b="1">
          <a:solidFill>
            <a:schemeClr val="bg1"/>
          </a:solidFill>
          <a:latin typeface="+mn-lt"/>
        </a:defRPr>
      </a:lvl6pPr>
      <a:lvl7pPr marL="2079948" indent="-159996" algn="l" rtl="0" eaLnBrk="1" fontAlgn="base" hangingPunct="1">
        <a:spcBef>
          <a:spcPct val="20000"/>
        </a:spcBef>
        <a:spcAft>
          <a:spcPct val="0"/>
        </a:spcAft>
        <a:buChar char="»"/>
        <a:defRPr sz="1400" b="1">
          <a:solidFill>
            <a:schemeClr val="bg1"/>
          </a:solidFill>
          <a:latin typeface="+mn-lt"/>
        </a:defRPr>
      </a:lvl7pPr>
      <a:lvl8pPr marL="2399940" indent="-159996" algn="l" rtl="0" eaLnBrk="1" fontAlgn="base" hangingPunct="1">
        <a:spcBef>
          <a:spcPct val="20000"/>
        </a:spcBef>
        <a:spcAft>
          <a:spcPct val="0"/>
        </a:spcAft>
        <a:buChar char="»"/>
        <a:defRPr sz="1400" b="1">
          <a:solidFill>
            <a:schemeClr val="bg1"/>
          </a:solidFill>
          <a:latin typeface="+mn-lt"/>
        </a:defRPr>
      </a:lvl8pPr>
      <a:lvl9pPr marL="2719932" indent="-159996" algn="l" rtl="0" eaLnBrk="1" fontAlgn="base" hangingPunct="1">
        <a:spcBef>
          <a:spcPct val="20000"/>
        </a:spcBef>
        <a:spcAft>
          <a:spcPct val="0"/>
        </a:spcAft>
        <a:buChar char="»"/>
        <a:defRPr sz="1400" b="1">
          <a:solidFill>
            <a:schemeClr val="bg1"/>
          </a:solidFill>
          <a:latin typeface="+mn-lt"/>
        </a:defRPr>
      </a:lvl9pPr>
    </p:bodyStyle>
    <p:otherStyle>
      <a:defPPr>
        <a:defRPr lang="en-US"/>
      </a:defPPr>
      <a:lvl1pPr marL="0" algn="l" defTabSz="639984" rtl="0" eaLnBrk="1" latinLnBrk="0" hangingPunct="1">
        <a:defRPr sz="1300" kern="1200">
          <a:solidFill>
            <a:schemeClr val="tx1"/>
          </a:solidFill>
          <a:latin typeface="+mn-lt"/>
          <a:ea typeface="+mn-ea"/>
          <a:cs typeface="+mn-cs"/>
        </a:defRPr>
      </a:lvl1pPr>
      <a:lvl2pPr marL="319992" algn="l" defTabSz="639984" rtl="0" eaLnBrk="1" latinLnBrk="0" hangingPunct="1">
        <a:defRPr sz="1300" kern="1200">
          <a:solidFill>
            <a:schemeClr val="tx1"/>
          </a:solidFill>
          <a:latin typeface="+mn-lt"/>
          <a:ea typeface="+mn-ea"/>
          <a:cs typeface="+mn-cs"/>
        </a:defRPr>
      </a:lvl2pPr>
      <a:lvl3pPr marL="639984" algn="l" defTabSz="639984" rtl="0" eaLnBrk="1" latinLnBrk="0" hangingPunct="1">
        <a:defRPr sz="1300" kern="1200">
          <a:solidFill>
            <a:schemeClr val="tx1"/>
          </a:solidFill>
          <a:latin typeface="+mn-lt"/>
          <a:ea typeface="+mn-ea"/>
          <a:cs typeface="+mn-cs"/>
        </a:defRPr>
      </a:lvl3pPr>
      <a:lvl4pPr marL="959976" algn="l" defTabSz="639984" rtl="0" eaLnBrk="1" latinLnBrk="0" hangingPunct="1">
        <a:defRPr sz="1300" kern="1200">
          <a:solidFill>
            <a:schemeClr val="tx1"/>
          </a:solidFill>
          <a:latin typeface="+mn-lt"/>
          <a:ea typeface="+mn-ea"/>
          <a:cs typeface="+mn-cs"/>
        </a:defRPr>
      </a:lvl4pPr>
      <a:lvl5pPr marL="1279968" algn="l" defTabSz="639984" rtl="0" eaLnBrk="1" latinLnBrk="0" hangingPunct="1">
        <a:defRPr sz="1300" kern="1200">
          <a:solidFill>
            <a:schemeClr val="tx1"/>
          </a:solidFill>
          <a:latin typeface="+mn-lt"/>
          <a:ea typeface="+mn-ea"/>
          <a:cs typeface="+mn-cs"/>
        </a:defRPr>
      </a:lvl5pPr>
      <a:lvl6pPr marL="1599960" algn="l" defTabSz="639984" rtl="0" eaLnBrk="1" latinLnBrk="0" hangingPunct="1">
        <a:defRPr sz="1300" kern="1200">
          <a:solidFill>
            <a:schemeClr val="tx1"/>
          </a:solidFill>
          <a:latin typeface="+mn-lt"/>
          <a:ea typeface="+mn-ea"/>
          <a:cs typeface="+mn-cs"/>
        </a:defRPr>
      </a:lvl6pPr>
      <a:lvl7pPr marL="1919952" algn="l" defTabSz="639984" rtl="0" eaLnBrk="1" latinLnBrk="0" hangingPunct="1">
        <a:defRPr sz="1300" kern="1200">
          <a:solidFill>
            <a:schemeClr val="tx1"/>
          </a:solidFill>
          <a:latin typeface="+mn-lt"/>
          <a:ea typeface="+mn-ea"/>
          <a:cs typeface="+mn-cs"/>
        </a:defRPr>
      </a:lvl7pPr>
      <a:lvl8pPr marL="2239944" algn="l" defTabSz="639984" rtl="0" eaLnBrk="1" latinLnBrk="0" hangingPunct="1">
        <a:defRPr sz="1300" kern="1200">
          <a:solidFill>
            <a:schemeClr val="tx1"/>
          </a:solidFill>
          <a:latin typeface="+mn-lt"/>
          <a:ea typeface="+mn-ea"/>
          <a:cs typeface="+mn-cs"/>
        </a:defRPr>
      </a:lvl8pPr>
      <a:lvl9pPr marL="2559936" algn="l" defTabSz="639984" rtl="0" eaLnBrk="1" latinLnBrk="0" hangingPunct="1">
        <a:defRPr sz="1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email">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254002" y="698500"/>
            <a:ext cx="10858500" cy="508000"/>
          </a:xfrm>
          <a:prstGeom prst="rect">
            <a:avLst/>
          </a:prstGeom>
          <a:noFill/>
          <a:ln w="9525">
            <a:noFill/>
            <a:miter lim="800000"/>
            <a:headEnd/>
            <a:tailEnd/>
          </a:ln>
          <a:effectLst/>
        </p:spPr>
        <p:txBody>
          <a:bodyPr vert="horz" wrap="square" lIns="63996" tIns="31998" rIns="63996" bIns="31998" numCol="1" anchor="ctr" anchorCtr="0" compatLnSpc="1">
            <a:prstTxWarp prst="textNoShape">
              <a:avLst/>
            </a:prstTxWarp>
          </a:bodyPr>
          <a:lstStyle/>
          <a:p>
            <a:pPr lvl="0"/>
            <a:r>
              <a:rPr lang="en-US"/>
              <a:t>Click to edit Master title style</a:t>
            </a:r>
          </a:p>
        </p:txBody>
      </p:sp>
      <p:sp>
        <p:nvSpPr>
          <p:cNvPr id="14339" name="Rectangle 3"/>
          <p:cNvSpPr>
            <a:spLocks noGrp="1" noChangeArrowheads="1"/>
          </p:cNvSpPr>
          <p:nvPr>
            <p:ph type="body" idx="1"/>
          </p:nvPr>
        </p:nvSpPr>
        <p:spPr bwMode="auto">
          <a:xfrm>
            <a:off x="190502" y="1206500"/>
            <a:ext cx="10985500" cy="4381500"/>
          </a:xfrm>
          <a:prstGeom prst="rect">
            <a:avLst/>
          </a:prstGeom>
          <a:noFill/>
          <a:ln w="9525">
            <a:noFill/>
            <a:miter lim="800000"/>
            <a:headEnd/>
            <a:tailEnd/>
          </a:ln>
          <a:effectLst/>
        </p:spPr>
        <p:txBody>
          <a:bodyPr vert="horz" wrap="square" lIns="63996" tIns="31998" rIns="63996" bIns="3199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340" name="Rectangle 4"/>
          <p:cNvSpPr>
            <a:spLocks noGrp="1" noChangeArrowheads="1"/>
          </p:cNvSpPr>
          <p:nvPr>
            <p:ph type="dt" sz="half" idx="2"/>
          </p:nvPr>
        </p:nvSpPr>
        <p:spPr bwMode="auto">
          <a:xfrm>
            <a:off x="6" y="6635750"/>
            <a:ext cx="2844271" cy="476250"/>
          </a:xfrm>
          <a:prstGeom prst="rect">
            <a:avLst/>
          </a:prstGeom>
          <a:noFill/>
          <a:ln w="9525">
            <a:noFill/>
            <a:miter lim="800000"/>
            <a:headEnd/>
            <a:tailEnd/>
          </a:ln>
          <a:effectLst/>
        </p:spPr>
        <p:txBody>
          <a:bodyPr vert="horz" wrap="square" lIns="63996" tIns="31998" rIns="63996" bIns="31998" numCol="1" anchor="t" anchorCtr="0" compatLnSpc="1">
            <a:prstTxWarp prst="textNoShape">
              <a:avLst/>
            </a:prstTxWarp>
          </a:bodyPr>
          <a:lstStyle>
            <a:lvl1pPr>
              <a:defRPr sz="800">
                <a:solidFill>
                  <a:schemeClr val="bg1"/>
                </a:solidFill>
              </a:defRPr>
            </a:lvl1pPr>
          </a:lstStyle>
          <a:p>
            <a:r>
              <a:rPr lang="en-US"/>
              <a:t>4-9-2025</a:t>
            </a:r>
          </a:p>
        </p:txBody>
      </p:sp>
      <p:sp>
        <p:nvSpPr>
          <p:cNvPr id="14341" name="Rectangle 5"/>
          <p:cNvSpPr>
            <a:spLocks noGrp="1" noChangeArrowheads="1"/>
          </p:cNvSpPr>
          <p:nvPr>
            <p:ph type="ftr" sz="quarter" idx="3"/>
          </p:nvPr>
        </p:nvSpPr>
        <p:spPr bwMode="auto">
          <a:xfrm>
            <a:off x="4165871" y="6635750"/>
            <a:ext cx="3860271" cy="476250"/>
          </a:xfrm>
          <a:prstGeom prst="rect">
            <a:avLst/>
          </a:prstGeom>
          <a:noFill/>
          <a:ln w="9525">
            <a:noFill/>
            <a:miter lim="800000"/>
            <a:headEnd/>
            <a:tailEnd/>
          </a:ln>
          <a:effectLst/>
        </p:spPr>
        <p:txBody>
          <a:bodyPr vert="horz" wrap="square" lIns="63996" tIns="31998" rIns="63996" bIns="31998" numCol="1" anchor="t" anchorCtr="0" compatLnSpc="1">
            <a:prstTxWarp prst="textNoShape">
              <a:avLst/>
            </a:prstTxWarp>
          </a:bodyPr>
          <a:lstStyle>
            <a:lvl1pPr algn="ctr">
              <a:defRPr sz="800">
                <a:solidFill>
                  <a:schemeClr val="bg1"/>
                </a:solidFill>
              </a:defRPr>
            </a:lvl1pPr>
          </a:lstStyle>
          <a:p>
            <a:r>
              <a:rPr lang="en-US"/>
              <a:t>How Will I Know?</a:t>
            </a:r>
          </a:p>
        </p:txBody>
      </p:sp>
      <p:sp>
        <p:nvSpPr>
          <p:cNvPr id="14342" name="Rectangle 6"/>
          <p:cNvSpPr>
            <a:spLocks noGrp="1" noChangeArrowheads="1"/>
          </p:cNvSpPr>
          <p:nvPr>
            <p:ph type="sldNum" sz="quarter" idx="4"/>
          </p:nvPr>
        </p:nvSpPr>
        <p:spPr bwMode="auto">
          <a:xfrm>
            <a:off x="9347735" y="6635750"/>
            <a:ext cx="2844271" cy="476250"/>
          </a:xfrm>
          <a:prstGeom prst="rect">
            <a:avLst/>
          </a:prstGeom>
          <a:noFill/>
          <a:ln w="9525">
            <a:noFill/>
            <a:miter lim="800000"/>
            <a:headEnd/>
            <a:tailEnd/>
          </a:ln>
          <a:effectLst/>
        </p:spPr>
        <p:txBody>
          <a:bodyPr vert="horz" wrap="square" lIns="63996" tIns="31998" rIns="63996" bIns="31998" numCol="1" anchor="t" anchorCtr="0" compatLnSpc="1">
            <a:prstTxWarp prst="textNoShape">
              <a:avLst/>
            </a:prstTxWarp>
          </a:bodyPr>
          <a:lstStyle>
            <a:lvl1pPr algn="r">
              <a:defRPr sz="800">
                <a:solidFill>
                  <a:schemeClr val="bg1"/>
                </a:solidFill>
              </a:defRPr>
            </a:lvl1pPr>
          </a:lstStyle>
          <a:p>
            <a:fld id="{151715B8-FFFF-4858-9554-631AD93061D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fontAlgn="base" hangingPunct="1">
        <a:spcBef>
          <a:spcPct val="0"/>
        </a:spcBef>
        <a:spcAft>
          <a:spcPct val="0"/>
        </a:spcAft>
        <a:defRPr sz="2500" b="1">
          <a:solidFill>
            <a:schemeClr val="tx1"/>
          </a:solidFill>
          <a:latin typeface="+mj-lt"/>
          <a:ea typeface="+mj-ea"/>
          <a:cs typeface="+mj-cs"/>
        </a:defRPr>
      </a:lvl1pPr>
      <a:lvl2pPr algn="l" rtl="0" eaLnBrk="1" fontAlgn="base" hangingPunct="1">
        <a:spcBef>
          <a:spcPct val="0"/>
        </a:spcBef>
        <a:spcAft>
          <a:spcPct val="0"/>
        </a:spcAft>
        <a:defRPr sz="2500" b="1">
          <a:solidFill>
            <a:schemeClr val="tx1"/>
          </a:solidFill>
          <a:latin typeface="Arial" charset="0"/>
        </a:defRPr>
      </a:lvl2pPr>
      <a:lvl3pPr algn="l" rtl="0" eaLnBrk="1" fontAlgn="base" hangingPunct="1">
        <a:spcBef>
          <a:spcPct val="0"/>
        </a:spcBef>
        <a:spcAft>
          <a:spcPct val="0"/>
        </a:spcAft>
        <a:defRPr sz="2500" b="1">
          <a:solidFill>
            <a:schemeClr val="tx1"/>
          </a:solidFill>
          <a:latin typeface="Arial" charset="0"/>
        </a:defRPr>
      </a:lvl3pPr>
      <a:lvl4pPr algn="l" rtl="0" eaLnBrk="1" fontAlgn="base" hangingPunct="1">
        <a:spcBef>
          <a:spcPct val="0"/>
        </a:spcBef>
        <a:spcAft>
          <a:spcPct val="0"/>
        </a:spcAft>
        <a:defRPr sz="2500" b="1">
          <a:solidFill>
            <a:schemeClr val="tx1"/>
          </a:solidFill>
          <a:latin typeface="Arial" charset="0"/>
        </a:defRPr>
      </a:lvl4pPr>
      <a:lvl5pPr algn="l" rtl="0" eaLnBrk="1" fontAlgn="base" hangingPunct="1">
        <a:spcBef>
          <a:spcPct val="0"/>
        </a:spcBef>
        <a:spcAft>
          <a:spcPct val="0"/>
        </a:spcAft>
        <a:defRPr sz="2500" b="1">
          <a:solidFill>
            <a:schemeClr val="tx1"/>
          </a:solidFill>
          <a:latin typeface="Arial" charset="0"/>
        </a:defRPr>
      </a:lvl5pPr>
      <a:lvl6pPr marL="319976" algn="l" rtl="0" eaLnBrk="1" fontAlgn="base" hangingPunct="1">
        <a:spcBef>
          <a:spcPct val="0"/>
        </a:spcBef>
        <a:spcAft>
          <a:spcPct val="0"/>
        </a:spcAft>
        <a:defRPr sz="2500" b="1">
          <a:solidFill>
            <a:schemeClr val="tx1"/>
          </a:solidFill>
          <a:latin typeface="Arial" charset="0"/>
        </a:defRPr>
      </a:lvl6pPr>
      <a:lvl7pPr marL="639952" algn="l" rtl="0" eaLnBrk="1" fontAlgn="base" hangingPunct="1">
        <a:spcBef>
          <a:spcPct val="0"/>
        </a:spcBef>
        <a:spcAft>
          <a:spcPct val="0"/>
        </a:spcAft>
        <a:defRPr sz="2500" b="1">
          <a:solidFill>
            <a:schemeClr val="tx1"/>
          </a:solidFill>
          <a:latin typeface="Arial" charset="0"/>
        </a:defRPr>
      </a:lvl7pPr>
      <a:lvl8pPr marL="959928" algn="l" rtl="0" eaLnBrk="1" fontAlgn="base" hangingPunct="1">
        <a:spcBef>
          <a:spcPct val="0"/>
        </a:spcBef>
        <a:spcAft>
          <a:spcPct val="0"/>
        </a:spcAft>
        <a:defRPr sz="2500" b="1">
          <a:solidFill>
            <a:schemeClr val="tx1"/>
          </a:solidFill>
          <a:latin typeface="Arial" charset="0"/>
        </a:defRPr>
      </a:lvl8pPr>
      <a:lvl9pPr marL="1279904" algn="l" rtl="0" eaLnBrk="1" fontAlgn="base" hangingPunct="1">
        <a:spcBef>
          <a:spcPct val="0"/>
        </a:spcBef>
        <a:spcAft>
          <a:spcPct val="0"/>
        </a:spcAft>
        <a:defRPr sz="2500" b="1">
          <a:solidFill>
            <a:schemeClr val="tx1"/>
          </a:solidFill>
          <a:latin typeface="Arial" charset="0"/>
        </a:defRPr>
      </a:lvl9pPr>
    </p:titleStyle>
    <p:bodyStyle>
      <a:lvl1pPr marL="239982" indent="-239982" algn="l" rtl="0" eaLnBrk="1" fontAlgn="base" hangingPunct="1">
        <a:spcBef>
          <a:spcPct val="20000"/>
        </a:spcBef>
        <a:spcAft>
          <a:spcPct val="0"/>
        </a:spcAft>
        <a:buChar char="•"/>
        <a:defRPr sz="2200">
          <a:solidFill>
            <a:schemeClr val="tx1"/>
          </a:solidFill>
          <a:latin typeface="+mn-lt"/>
          <a:ea typeface="+mn-ea"/>
          <a:cs typeface="+mn-cs"/>
        </a:defRPr>
      </a:lvl1pPr>
      <a:lvl2pPr marL="519961" indent="-199985" algn="l" rtl="0" eaLnBrk="1" fontAlgn="base" hangingPunct="1">
        <a:spcBef>
          <a:spcPct val="20000"/>
        </a:spcBef>
        <a:spcAft>
          <a:spcPct val="0"/>
        </a:spcAft>
        <a:buChar char="–"/>
        <a:defRPr sz="2000">
          <a:solidFill>
            <a:schemeClr val="tx1"/>
          </a:solidFill>
          <a:latin typeface="+mn-lt"/>
        </a:defRPr>
      </a:lvl2pPr>
      <a:lvl3pPr marL="799940" indent="-159988" algn="l" rtl="0" eaLnBrk="1" fontAlgn="base" hangingPunct="1">
        <a:spcBef>
          <a:spcPct val="20000"/>
        </a:spcBef>
        <a:spcAft>
          <a:spcPct val="0"/>
        </a:spcAft>
        <a:buChar char="•"/>
        <a:defRPr sz="1700">
          <a:solidFill>
            <a:schemeClr val="tx1"/>
          </a:solidFill>
          <a:latin typeface="+mn-lt"/>
        </a:defRPr>
      </a:lvl3pPr>
      <a:lvl4pPr marL="1119916" indent="-159988" algn="l" rtl="0" eaLnBrk="1" fontAlgn="base" hangingPunct="1">
        <a:spcBef>
          <a:spcPct val="20000"/>
        </a:spcBef>
        <a:spcAft>
          <a:spcPct val="0"/>
        </a:spcAft>
        <a:buChar char="–"/>
        <a:defRPr sz="1400">
          <a:solidFill>
            <a:schemeClr val="tx1"/>
          </a:solidFill>
          <a:latin typeface="+mn-lt"/>
        </a:defRPr>
      </a:lvl4pPr>
      <a:lvl5pPr marL="1439892" indent="-159988" algn="l" rtl="0" eaLnBrk="1" fontAlgn="base" hangingPunct="1">
        <a:spcBef>
          <a:spcPct val="20000"/>
        </a:spcBef>
        <a:spcAft>
          <a:spcPct val="0"/>
        </a:spcAft>
        <a:buChar char="»"/>
        <a:defRPr sz="1400">
          <a:solidFill>
            <a:schemeClr val="tx1"/>
          </a:solidFill>
          <a:latin typeface="+mn-lt"/>
        </a:defRPr>
      </a:lvl5pPr>
      <a:lvl6pPr marL="1759868" indent="-159988" algn="l" rtl="0" eaLnBrk="1" fontAlgn="base" hangingPunct="1">
        <a:spcBef>
          <a:spcPct val="20000"/>
        </a:spcBef>
        <a:spcAft>
          <a:spcPct val="0"/>
        </a:spcAft>
        <a:buChar char="»"/>
        <a:defRPr sz="1400">
          <a:solidFill>
            <a:schemeClr val="tx1"/>
          </a:solidFill>
          <a:latin typeface="+mn-lt"/>
        </a:defRPr>
      </a:lvl6pPr>
      <a:lvl7pPr marL="2079844" indent="-159988" algn="l" rtl="0" eaLnBrk="1" fontAlgn="base" hangingPunct="1">
        <a:spcBef>
          <a:spcPct val="20000"/>
        </a:spcBef>
        <a:spcAft>
          <a:spcPct val="0"/>
        </a:spcAft>
        <a:buChar char="»"/>
        <a:defRPr sz="1400">
          <a:solidFill>
            <a:schemeClr val="tx1"/>
          </a:solidFill>
          <a:latin typeface="+mn-lt"/>
        </a:defRPr>
      </a:lvl7pPr>
      <a:lvl8pPr marL="2399820" indent="-159988" algn="l" rtl="0" eaLnBrk="1" fontAlgn="base" hangingPunct="1">
        <a:spcBef>
          <a:spcPct val="20000"/>
        </a:spcBef>
        <a:spcAft>
          <a:spcPct val="0"/>
        </a:spcAft>
        <a:buChar char="»"/>
        <a:defRPr sz="1400">
          <a:solidFill>
            <a:schemeClr val="tx1"/>
          </a:solidFill>
          <a:latin typeface="+mn-lt"/>
        </a:defRPr>
      </a:lvl8pPr>
      <a:lvl9pPr marL="2719796" indent="-159988" algn="l" rtl="0" eaLnBrk="1" fontAlgn="base" hangingPunct="1">
        <a:spcBef>
          <a:spcPct val="20000"/>
        </a:spcBef>
        <a:spcAft>
          <a:spcPct val="0"/>
        </a:spcAft>
        <a:buChar char="»"/>
        <a:defRPr sz="1400">
          <a:solidFill>
            <a:schemeClr val="tx1"/>
          </a:solidFill>
          <a:latin typeface="+mn-lt"/>
        </a:defRPr>
      </a:lvl9pPr>
    </p:bodyStyle>
    <p:otherStyle>
      <a:defPPr>
        <a:defRPr lang="en-US"/>
      </a:defPPr>
      <a:lvl1pPr marL="0" algn="l" defTabSz="639952" rtl="0" eaLnBrk="1" latinLnBrk="0" hangingPunct="1">
        <a:defRPr sz="1300" kern="1200">
          <a:solidFill>
            <a:schemeClr val="tx1"/>
          </a:solidFill>
          <a:latin typeface="+mn-lt"/>
          <a:ea typeface="+mn-ea"/>
          <a:cs typeface="+mn-cs"/>
        </a:defRPr>
      </a:lvl1pPr>
      <a:lvl2pPr marL="319976" algn="l" defTabSz="639952" rtl="0" eaLnBrk="1" latinLnBrk="0" hangingPunct="1">
        <a:defRPr sz="1300" kern="1200">
          <a:solidFill>
            <a:schemeClr val="tx1"/>
          </a:solidFill>
          <a:latin typeface="+mn-lt"/>
          <a:ea typeface="+mn-ea"/>
          <a:cs typeface="+mn-cs"/>
        </a:defRPr>
      </a:lvl2pPr>
      <a:lvl3pPr marL="639952" algn="l" defTabSz="639952" rtl="0" eaLnBrk="1" latinLnBrk="0" hangingPunct="1">
        <a:defRPr sz="1300" kern="1200">
          <a:solidFill>
            <a:schemeClr val="tx1"/>
          </a:solidFill>
          <a:latin typeface="+mn-lt"/>
          <a:ea typeface="+mn-ea"/>
          <a:cs typeface="+mn-cs"/>
        </a:defRPr>
      </a:lvl3pPr>
      <a:lvl4pPr marL="959928" algn="l" defTabSz="639952" rtl="0" eaLnBrk="1" latinLnBrk="0" hangingPunct="1">
        <a:defRPr sz="1300" kern="1200">
          <a:solidFill>
            <a:schemeClr val="tx1"/>
          </a:solidFill>
          <a:latin typeface="+mn-lt"/>
          <a:ea typeface="+mn-ea"/>
          <a:cs typeface="+mn-cs"/>
        </a:defRPr>
      </a:lvl4pPr>
      <a:lvl5pPr marL="1279904" algn="l" defTabSz="639952" rtl="0" eaLnBrk="1" latinLnBrk="0" hangingPunct="1">
        <a:defRPr sz="1300" kern="1200">
          <a:solidFill>
            <a:schemeClr val="tx1"/>
          </a:solidFill>
          <a:latin typeface="+mn-lt"/>
          <a:ea typeface="+mn-ea"/>
          <a:cs typeface="+mn-cs"/>
        </a:defRPr>
      </a:lvl5pPr>
      <a:lvl6pPr marL="1599880" algn="l" defTabSz="639952" rtl="0" eaLnBrk="1" latinLnBrk="0" hangingPunct="1">
        <a:defRPr sz="1300" kern="1200">
          <a:solidFill>
            <a:schemeClr val="tx1"/>
          </a:solidFill>
          <a:latin typeface="+mn-lt"/>
          <a:ea typeface="+mn-ea"/>
          <a:cs typeface="+mn-cs"/>
        </a:defRPr>
      </a:lvl6pPr>
      <a:lvl7pPr marL="1919856" algn="l" defTabSz="639952" rtl="0" eaLnBrk="1" latinLnBrk="0" hangingPunct="1">
        <a:defRPr sz="1300" kern="1200">
          <a:solidFill>
            <a:schemeClr val="tx1"/>
          </a:solidFill>
          <a:latin typeface="+mn-lt"/>
          <a:ea typeface="+mn-ea"/>
          <a:cs typeface="+mn-cs"/>
        </a:defRPr>
      </a:lvl7pPr>
      <a:lvl8pPr marL="2239832" algn="l" defTabSz="639952" rtl="0" eaLnBrk="1" latinLnBrk="0" hangingPunct="1">
        <a:defRPr sz="1300" kern="1200">
          <a:solidFill>
            <a:schemeClr val="tx1"/>
          </a:solidFill>
          <a:latin typeface="+mn-lt"/>
          <a:ea typeface="+mn-ea"/>
          <a:cs typeface="+mn-cs"/>
        </a:defRPr>
      </a:lvl8pPr>
      <a:lvl9pPr marL="2559808" algn="l" defTabSz="639952"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9534" y="1762494"/>
            <a:ext cx="4648200" cy="4375679"/>
          </a:xfrm>
        </p:spPr>
        <p:txBody>
          <a:bodyPr wrap="square" anchor="b">
            <a:normAutofit/>
          </a:bodyPr>
          <a:lstStyle/>
          <a:p>
            <a:r>
              <a:rPr lang="en-US" sz="4800" spc="-150" dirty="0"/>
              <a:t>How Will I Know?</a:t>
            </a:r>
            <a:br>
              <a:rPr lang="en-US" sz="4000" dirty="0"/>
            </a:br>
            <a:r>
              <a:rPr lang="en-US" sz="3600" b="0" dirty="0"/>
              <a:t>A Short Study on the Subject of Exercising Spiritual Discernment</a:t>
            </a:r>
            <a:br>
              <a:rPr lang="en-US" sz="3600" b="0" dirty="0"/>
            </a:br>
            <a:br>
              <a:rPr lang="en-US" sz="3600" b="0" dirty="0"/>
            </a:br>
            <a:r>
              <a:rPr lang="en-US" sz="2400" dirty="0"/>
              <a:t>I Cor. 2:14-16</a:t>
            </a:r>
            <a:endParaRPr lang="en-US" sz="4000" spc="-150" dirty="0"/>
          </a:p>
        </p:txBody>
      </p:sp>
      <p:pic>
        <p:nvPicPr>
          <p:cNvPr id="8" name="Picture 7">
            <a:extLst>
              <a:ext uri="{FF2B5EF4-FFF2-40B4-BE49-F238E27FC236}">
                <a16:creationId xmlns:a16="http://schemas.microsoft.com/office/drawing/2014/main" id="{AAF26B53-CC77-4C55-AEF4-94F74F0C192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40447" y="159833"/>
            <a:ext cx="7113846" cy="6475917"/>
          </a:xfrm>
          <a:prstGeom prst="rect">
            <a:avLst/>
          </a:prstGeom>
          <a:noFill/>
        </p:spPr>
      </p:pic>
      <p:sp>
        <p:nvSpPr>
          <p:cNvPr id="5" name="Slide Number Placeholder 4"/>
          <p:cNvSpPr>
            <a:spLocks noGrp="1"/>
          </p:cNvSpPr>
          <p:nvPr>
            <p:ph type="sldNum" sz="quarter" idx="12"/>
          </p:nvPr>
        </p:nvSpPr>
        <p:spPr>
          <a:xfrm>
            <a:off x="9271003" y="6635750"/>
            <a:ext cx="2844271" cy="476250"/>
          </a:xfrm>
        </p:spPr>
        <p:txBody>
          <a:bodyPr wrap="square" anchor="t">
            <a:normAutofit/>
          </a:bodyPr>
          <a:lstStyle/>
          <a:p>
            <a:pPr>
              <a:spcAft>
                <a:spcPts val="600"/>
              </a:spcAft>
            </a:pPr>
            <a:fld id="{AAF37CCD-C2F6-41F1-B806-5F1F4149F76F}" type="slidenum">
              <a:rPr lang="en-US" smtClean="0"/>
              <a:pPr>
                <a:spcAft>
                  <a:spcPts val="600"/>
                </a:spcAft>
              </a:pPr>
              <a:t>1</a:t>
            </a:fld>
            <a:endParaRPr lang="en-US"/>
          </a:p>
        </p:txBody>
      </p:sp>
      <p:sp>
        <p:nvSpPr>
          <p:cNvPr id="10" name="TextBox 9">
            <a:extLst>
              <a:ext uri="{FF2B5EF4-FFF2-40B4-BE49-F238E27FC236}">
                <a16:creationId xmlns:a16="http://schemas.microsoft.com/office/drawing/2014/main" id="{0F240A81-3D0F-01BA-306D-70A215F841B6}"/>
              </a:ext>
            </a:extLst>
          </p:cNvPr>
          <p:cNvSpPr txBox="1"/>
          <p:nvPr/>
        </p:nvSpPr>
        <p:spPr>
          <a:xfrm>
            <a:off x="304800" y="374607"/>
            <a:ext cx="4316154" cy="954107"/>
          </a:xfrm>
          <a:prstGeom prst="rect">
            <a:avLst/>
          </a:prstGeom>
          <a:noFill/>
        </p:spPr>
        <p:txBody>
          <a:bodyPr wrap="square">
            <a:spAutoFit/>
          </a:bodyPr>
          <a:lstStyle/>
          <a:p>
            <a:r>
              <a:rPr lang="en-US" sz="2800" dirty="0">
                <a:solidFill>
                  <a:schemeClr val="bg1"/>
                </a:solidFill>
              </a:rPr>
              <a:t>If I Was A Young Person</a:t>
            </a:r>
          </a:p>
          <a:p>
            <a:r>
              <a:rPr lang="en-US" sz="2800" dirty="0">
                <a:solidFill>
                  <a:schemeClr val="bg1"/>
                </a:solidFill>
              </a:rPr>
              <a:t> in the Message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10</a:t>
            </a:fld>
            <a:endParaRPr lang="en-US"/>
          </a:p>
        </p:txBody>
      </p:sp>
      <p:sp>
        <p:nvSpPr>
          <p:cNvPr id="66561" name="Rectangle 1"/>
          <p:cNvSpPr>
            <a:spLocks noChangeArrowheads="1"/>
          </p:cNvSpPr>
          <p:nvPr/>
        </p:nvSpPr>
        <p:spPr bwMode="auto">
          <a:xfrm>
            <a:off x="76200" y="993576"/>
            <a:ext cx="12039600" cy="5109091"/>
          </a:xfrm>
          <a:prstGeom prst="rect">
            <a:avLst/>
          </a:prstGeom>
          <a:solidFill>
            <a:schemeClr val="tx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5400" b="1" dirty="0" err="1">
                <a:latin typeface="Candara" panose="020E0502030303020204" pitchFamily="34" charset="0"/>
                <a:ea typeface="Times New Roman" pitchFamily="18" charset="0"/>
                <a:cs typeface="Arial" pitchFamily="34" charset="0"/>
              </a:rPr>
              <a:t>Judgeth</a:t>
            </a:r>
            <a:r>
              <a:rPr lang="en-US" sz="4800" b="1" dirty="0">
                <a:latin typeface="Candara" panose="020E0502030303020204" pitchFamily="34" charset="0"/>
                <a:ea typeface="Times New Roman" pitchFamily="18" charset="0"/>
                <a:cs typeface="Arial" pitchFamily="34" charset="0"/>
              </a:rPr>
              <a:t>: </a:t>
            </a:r>
            <a:r>
              <a:rPr lang="en-US" sz="3600" i="1" dirty="0">
                <a:latin typeface="Candara" panose="020E0502030303020204" pitchFamily="34" charset="0"/>
                <a:ea typeface="Times New Roman" pitchFamily="18" charset="0"/>
                <a:cs typeface="Arial" pitchFamily="34" charset="0"/>
              </a:rPr>
              <a:t>(Gr.) </a:t>
            </a:r>
            <a:r>
              <a:rPr lang="en-US" sz="3600" i="1" dirty="0" err="1">
                <a:latin typeface="Candara" panose="020E0502030303020204" pitchFamily="34" charset="0"/>
                <a:ea typeface="Times New Roman" pitchFamily="18" charset="0"/>
                <a:cs typeface="Arial" pitchFamily="34" charset="0"/>
              </a:rPr>
              <a:t>anakrino</a:t>
            </a:r>
            <a:r>
              <a:rPr lang="en-US" sz="3600" i="1" dirty="0">
                <a:latin typeface="Candara" panose="020E0502030303020204" pitchFamily="34" charset="0"/>
                <a:ea typeface="Times New Roman" pitchFamily="18" charset="0"/>
                <a:cs typeface="Arial" pitchFamily="34" charset="0"/>
              </a:rPr>
              <a:t>   </a:t>
            </a:r>
            <a:endParaRPr lang="en-US" sz="4400" i="1" dirty="0">
              <a:latin typeface="Candara" panose="020E0502030303020204" pitchFamily="34" charset="0"/>
              <a:ea typeface="Times New Roman" pitchFamily="18" charset="0"/>
              <a:cs typeface="Arial" pitchFamily="34" charset="0"/>
            </a:endParaRPr>
          </a:p>
          <a:p>
            <a:pPr fontAlgn="base">
              <a:spcBef>
                <a:spcPct val="0"/>
              </a:spcBef>
              <a:spcAft>
                <a:spcPct val="0"/>
              </a:spcAft>
            </a:pPr>
            <a:r>
              <a:rPr lang="en-US" sz="4000" dirty="0">
                <a:latin typeface="Candara" panose="020E0502030303020204" pitchFamily="34" charset="0"/>
                <a:ea typeface="Times New Roman" pitchFamily="18" charset="0"/>
                <a:cs typeface="Arial" pitchFamily="34" charset="0"/>
              </a:rPr>
              <a:t>	Investigate, sift, examine, scrutinize, question. </a:t>
            </a:r>
          </a:p>
          <a:p>
            <a:pPr fontAlgn="base">
              <a:spcBef>
                <a:spcPct val="0"/>
              </a:spcBef>
              <a:spcAft>
                <a:spcPct val="0"/>
              </a:spcAft>
            </a:pPr>
            <a:r>
              <a:rPr lang="en-US" sz="4000" dirty="0">
                <a:latin typeface="Candara" panose="020E0502030303020204" pitchFamily="34" charset="0"/>
                <a:ea typeface="Times New Roman" pitchFamily="18" charset="0"/>
                <a:cs typeface="Arial" pitchFamily="34" charset="0"/>
              </a:rPr>
              <a:t>	In a </a:t>
            </a:r>
            <a:r>
              <a:rPr lang="en-US" sz="4000" b="1" dirty="0">
                <a:latin typeface="Candara" panose="020E0502030303020204" pitchFamily="34" charset="0"/>
                <a:ea typeface="Times New Roman" pitchFamily="18" charset="0"/>
                <a:cs typeface="Arial" pitchFamily="34" charset="0"/>
              </a:rPr>
              <a:t>forensic</a:t>
            </a:r>
            <a:r>
              <a:rPr lang="en-US" sz="4000" dirty="0">
                <a:latin typeface="Candara" panose="020E0502030303020204" pitchFamily="34" charset="0"/>
                <a:ea typeface="Times New Roman" pitchFamily="18" charset="0"/>
                <a:cs typeface="Arial" pitchFamily="34" charset="0"/>
              </a:rPr>
              <a:t> sense of a judge to hold an investigation; determine excellence or defect of a person or thing.</a:t>
            </a:r>
            <a:r>
              <a:rPr lang="en-US" sz="4400" dirty="0">
                <a:latin typeface="Candara" panose="020E0502030303020204" pitchFamily="34" charset="0"/>
                <a:ea typeface="Times New Roman" pitchFamily="18" charset="0"/>
                <a:cs typeface="Arial" pitchFamily="34" charset="0"/>
              </a:rPr>
              <a:t> </a:t>
            </a:r>
            <a:r>
              <a:rPr lang="en-US" sz="3600" dirty="0">
                <a:latin typeface="Candara" panose="020E0502030303020204" pitchFamily="34" charset="0"/>
              </a:rPr>
              <a:t>Fundamentally, discernment is </a:t>
            </a:r>
            <a:r>
              <a:rPr lang="en-US" sz="3600" u="sng" dirty="0">
                <a:latin typeface="Candara" panose="020E0502030303020204" pitchFamily="34" charset="0"/>
              </a:rPr>
              <a:t>the ability to judge well</a:t>
            </a:r>
            <a:r>
              <a:rPr lang="en-US" sz="3600" dirty="0">
                <a:latin typeface="Candara" panose="020E0502030303020204" pitchFamily="34" charset="0"/>
              </a:rPr>
              <a:t>. Whether it’s choices we make or people we interact with, discernment is the gift of recognizing the moral and practical consequences of our decisions.</a:t>
            </a:r>
            <a:endParaRPr lang="en-US" sz="3600" dirty="0">
              <a:latin typeface="Candara" panose="020E0502030303020204"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4331F4-E8F6-402D-8CFA-9D0E71B16563}"/>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12F254B2-B4FB-462B-B401-5F10903DB23B}"/>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599DAEBA-0E7C-43C2-917B-4CD8C9AD2C87}"/>
              </a:ext>
            </a:extLst>
          </p:cNvPr>
          <p:cNvSpPr>
            <a:spLocks noGrp="1"/>
          </p:cNvSpPr>
          <p:nvPr>
            <p:ph type="sldNum" sz="quarter" idx="12"/>
          </p:nvPr>
        </p:nvSpPr>
        <p:spPr/>
        <p:txBody>
          <a:bodyPr/>
          <a:lstStyle/>
          <a:p>
            <a:fld id="{45AD2AB4-5C31-4C29-94F0-533B038606AC}" type="slidenum">
              <a:rPr lang="en-US" smtClean="0"/>
              <a:pPr/>
              <a:t>11</a:t>
            </a:fld>
            <a:endParaRPr lang="en-US"/>
          </a:p>
        </p:txBody>
      </p:sp>
      <p:sp>
        <p:nvSpPr>
          <p:cNvPr id="5" name="Rectangle 4">
            <a:extLst>
              <a:ext uri="{FF2B5EF4-FFF2-40B4-BE49-F238E27FC236}">
                <a16:creationId xmlns:a16="http://schemas.microsoft.com/office/drawing/2014/main" id="{B0981F55-740D-4254-A536-69F230A9F1D7}"/>
              </a:ext>
            </a:extLst>
          </p:cNvPr>
          <p:cNvSpPr/>
          <p:nvPr/>
        </p:nvSpPr>
        <p:spPr>
          <a:xfrm>
            <a:off x="533400" y="1295400"/>
            <a:ext cx="10058400" cy="4462760"/>
          </a:xfrm>
          <a:prstGeom prst="rect">
            <a:avLst/>
          </a:prstGeom>
        </p:spPr>
        <p:txBody>
          <a:bodyPr wrap="square">
            <a:spAutoFit/>
          </a:bodyPr>
          <a:lstStyle/>
          <a:p>
            <a:r>
              <a:rPr lang="en-US" sz="6000" i="1" dirty="0">
                <a:solidFill>
                  <a:schemeClr val="bg1"/>
                </a:solidFill>
                <a:latin typeface="Candara" panose="020E0502030303020204" pitchFamily="34" charset="0"/>
                <a:ea typeface="Cambria" panose="02040503050406030204" pitchFamily="18" charset="0"/>
              </a:rPr>
              <a:t>Solomon’s Prayer:</a:t>
            </a:r>
            <a:br>
              <a:rPr lang="en-US" sz="4400" b="1" dirty="0">
                <a:solidFill>
                  <a:schemeClr val="bg1"/>
                </a:solidFill>
                <a:latin typeface="Candara" panose="020E0502030303020204" pitchFamily="34" charset="0"/>
                <a:ea typeface="Cambria" panose="02040503050406030204" pitchFamily="18" charset="0"/>
              </a:rPr>
            </a:br>
            <a:r>
              <a:rPr lang="en-US" sz="4400" b="1" dirty="0">
                <a:solidFill>
                  <a:schemeClr val="bg1"/>
                </a:solidFill>
                <a:latin typeface="Candara" panose="020E0502030303020204" pitchFamily="34" charset="0"/>
                <a:ea typeface="Cambria" panose="02040503050406030204" pitchFamily="18" charset="0"/>
              </a:rPr>
              <a:t>I Kings 3: 9-10</a:t>
            </a:r>
          </a:p>
          <a:p>
            <a:r>
              <a:rPr lang="en-US" sz="3600" i="1" dirty="0">
                <a:solidFill>
                  <a:schemeClr val="bg1"/>
                </a:solidFill>
                <a:latin typeface="Candara" panose="020E0502030303020204" pitchFamily="34" charset="0"/>
                <a:ea typeface="Cambria" panose="02040503050406030204" pitchFamily="18" charset="0"/>
              </a:rPr>
              <a:t>	Give therefore thy servant an understanding heart to judge thy people, that I may discern between good and bad: for who is able to judge this thy so great a people? 10 And the speech pleased the Lord, that Solomon had asked this thing.</a:t>
            </a:r>
          </a:p>
        </p:txBody>
      </p:sp>
    </p:spTree>
    <p:extLst>
      <p:ext uri="{BB962C8B-B14F-4D97-AF65-F5344CB8AC3E}">
        <p14:creationId xmlns:p14="http://schemas.microsoft.com/office/powerpoint/2010/main" val="3154073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63AE75-6C5E-4079-9E15-D66E79678C31}"/>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70A3C275-8995-4C31-A92B-B1A90B7EE932}"/>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823885AB-0FD3-4F71-87D2-A2BA0195FB60}"/>
              </a:ext>
            </a:extLst>
          </p:cNvPr>
          <p:cNvSpPr>
            <a:spLocks noGrp="1"/>
          </p:cNvSpPr>
          <p:nvPr>
            <p:ph type="sldNum" sz="quarter" idx="12"/>
          </p:nvPr>
        </p:nvSpPr>
        <p:spPr/>
        <p:txBody>
          <a:bodyPr/>
          <a:lstStyle/>
          <a:p>
            <a:fld id="{905818BA-2EC4-4E38-AB70-8F6ED900DB31}" type="slidenum">
              <a:rPr lang="en-US" smtClean="0"/>
              <a:pPr/>
              <a:t>12</a:t>
            </a:fld>
            <a:endParaRPr lang="en-US"/>
          </a:p>
        </p:txBody>
      </p:sp>
      <p:pic>
        <p:nvPicPr>
          <p:cNvPr id="6" name="Picture 5" descr="A person in a blue shirt&#10;&#10;Description automatically generated">
            <a:extLst>
              <a:ext uri="{FF2B5EF4-FFF2-40B4-BE49-F238E27FC236}">
                <a16:creationId xmlns:a16="http://schemas.microsoft.com/office/drawing/2014/main" id="{D89F9FEC-8FB4-4C91-9053-D946106944EB}"/>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524000" y="374904"/>
            <a:ext cx="9144000" cy="6108192"/>
          </a:xfrm>
          <a:prstGeom prst="rect">
            <a:avLst/>
          </a:prstGeom>
        </p:spPr>
      </p:pic>
      <p:sp>
        <p:nvSpPr>
          <p:cNvPr id="7" name="TextBox 6">
            <a:extLst>
              <a:ext uri="{FF2B5EF4-FFF2-40B4-BE49-F238E27FC236}">
                <a16:creationId xmlns:a16="http://schemas.microsoft.com/office/drawing/2014/main" id="{1E696986-E0D9-43A9-B979-5B2B8B2F3CC9}"/>
              </a:ext>
            </a:extLst>
          </p:cNvPr>
          <p:cNvSpPr txBox="1"/>
          <p:nvPr/>
        </p:nvSpPr>
        <p:spPr>
          <a:xfrm>
            <a:off x="1981201" y="762000"/>
            <a:ext cx="2347117" cy="1446550"/>
          </a:xfrm>
          <a:prstGeom prst="rect">
            <a:avLst/>
          </a:prstGeom>
          <a:noFill/>
        </p:spPr>
        <p:txBody>
          <a:bodyPr wrap="none" rtlCol="0">
            <a:spAutoFit/>
          </a:bodyPr>
          <a:lstStyle/>
          <a:p>
            <a:r>
              <a:rPr lang="en-US" sz="4400" b="1" dirty="0">
                <a:solidFill>
                  <a:srgbClr val="002060"/>
                </a:solidFill>
                <a:latin typeface="Candara" panose="020E0502030303020204" pitchFamily="34" charset="0"/>
              </a:rPr>
              <a:t>Forensic </a:t>
            </a:r>
          </a:p>
          <a:p>
            <a:r>
              <a:rPr lang="en-US" sz="4400" b="1" dirty="0">
                <a:solidFill>
                  <a:srgbClr val="002060"/>
                </a:solidFill>
                <a:latin typeface="Candara" panose="020E0502030303020204" pitchFamily="34" charset="0"/>
              </a:rPr>
              <a:t>Science</a:t>
            </a:r>
          </a:p>
        </p:txBody>
      </p:sp>
    </p:spTree>
    <p:extLst>
      <p:ext uri="{BB962C8B-B14F-4D97-AF65-F5344CB8AC3E}">
        <p14:creationId xmlns:p14="http://schemas.microsoft.com/office/powerpoint/2010/main" val="2377862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13</a:t>
            </a:fld>
            <a:endParaRPr lang="en-US"/>
          </a:p>
        </p:txBody>
      </p:sp>
      <p:sp>
        <p:nvSpPr>
          <p:cNvPr id="65537" name="Rectangle 1"/>
          <p:cNvSpPr>
            <a:spLocks noChangeArrowheads="1"/>
          </p:cNvSpPr>
          <p:nvPr/>
        </p:nvSpPr>
        <p:spPr bwMode="auto">
          <a:xfrm>
            <a:off x="685800" y="457200"/>
            <a:ext cx="11277600" cy="5232202"/>
          </a:xfrm>
          <a:prstGeom prst="rect">
            <a:avLst/>
          </a:prstGeom>
          <a:solidFill>
            <a:schemeClr val="tx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5400" b="1" dirty="0">
                <a:latin typeface="Candara" panose="020E0502030303020204" pitchFamily="34" charset="0"/>
                <a:ea typeface="Times New Roman" pitchFamily="18" charset="0"/>
                <a:cs typeface="Arial" pitchFamily="34" charset="0"/>
              </a:rPr>
              <a:t>ACTS 17:10-11</a:t>
            </a:r>
            <a:endParaRPr lang="en-US" sz="5400" b="1" i="1" dirty="0">
              <a:latin typeface="Candara" panose="020E0502030303020204" pitchFamily="34" charset="0"/>
              <a:ea typeface="Times New Roman" pitchFamily="18" charset="0"/>
              <a:cs typeface="Arial" pitchFamily="34" charset="0"/>
            </a:endParaRPr>
          </a:p>
          <a:p>
            <a:pPr lvl="0" fontAlgn="base">
              <a:spcBef>
                <a:spcPct val="0"/>
              </a:spcBef>
              <a:spcAft>
                <a:spcPct val="0"/>
              </a:spcAft>
            </a:pPr>
            <a:r>
              <a:rPr lang="en-US" sz="4000" i="1" dirty="0">
                <a:latin typeface="Candara" panose="020E0502030303020204" pitchFamily="34" charset="0"/>
                <a:ea typeface="Times New Roman" pitchFamily="18" charset="0"/>
                <a:cs typeface="Arial" pitchFamily="34" charset="0"/>
              </a:rPr>
              <a:t>	10 And the brethren immediately sent away Paul and Silas by night unto Berea: who coming thither went into the synagogue of the Jews.  </a:t>
            </a:r>
          </a:p>
          <a:p>
            <a:pPr lvl="0" fontAlgn="base">
              <a:spcBef>
                <a:spcPct val="0"/>
              </a:spcBef>
              <a:spcAft>
                <a:spcPct val="0"/>
              </a:spcAft>
            </a:pPr>
            <a:r>
              <a:rPr lang="en-US" sz="4000" i="1" dirty="0">
                <a:latin typeface="Candara" panose="020E0502030303020204" pitchFamily="34" charset="0"/>
                <a:ea typeface="Times New Roman" pitchFamily="18" charset="0"/>
                <a:cs typeface="Arial" pitchFamily="34" charset="0"/>
              </a:rPr>
              <a:t>	11 These were more noble than those in Thessalonica, in that they received the word with all readiness of mind, and searched the scriptures daily, whether those things were so.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8E2E2C-2ADE-7C67-73D4-1C94BCBAB961}"/>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57D6F7ED-8482-B339-38C8-4F09A76BA40F}"/>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AA9E7174-11E4-EBC6-FAF3-079956E132EA}"/>
              </a:ext>
            </a:extLst>
          </p:cNvPr>
          <p:cNvSpPr>
            <a:spLocks noGrp="1"/>
          </p:cNvSpPr>
          <p:nvPr>
            <p:ph type="sldNum" sz="quarter" idx="12"/>
          </p:nvPr>
        </p:nvSpPr>
        <p:spPr/>
        <p:txBody>
          <a:bodyPr/>
          <a:lstStyle/>
          <a:p>
            <a:fld id="{905818BA-2EC4-4E38-AB70-8F6ED900DB31}" type="slidenum">
              <a:rPr lang="en-US" smtClean="0"/>
              <a:pPr/>
              <a:t>14</a:t>
            </a:fld>
            <a:endParaRPr lang="en-US"/>
          </a:p>
        </p:txBody>
      </p:sp>
      <p:sp>
        <p:nvSpPr>
          <p:cNvPr id="6" name="TextBox 5">
            <a:extLst>
              <a:ext uri="{FF2B5EF4-FFF2-40B4-BE49-F238E27FC236}">
                <a16:creationId xmlns:a16="http://schemas.microsoft.com/office/drawing/2014/main" id="{4C68FF70-9D67-0469-D7A8-5D6CDC221610}"/>
              </a:ext>
            </a:extLst>
          </p:cNvPr>
          <p:cNvSpPr txBox="1"/>
          <p:nvPr/>
        </p:nvSpPr>
        <p:spPr>
          <a:xfrm>
            <a:off x="152400" y="76200"/>
            <a:ext cx="11963400" cy="5509200"/>
          </a:xfrm>
          <a:prstGeom prst="rect">
            <a:avLst/>
          </a:prstGeom>
          <a:solidFill>
            <a:schemeClr val="tx2"/>
          </a:solidFill>
        </p:spPr>
        <p:txBody>
          <a:bodyPr wrap="square">
            <a:spAutoFit/>
          </a:bodyPr>
          <a:lstStyle/>
          <a:p>
            <a:r>
              <a:rPr lang="en-US" sz="3200" dirty="0">
                <a:latin typeface="Candara" panose="020E0502030303020204" pitchFamily="34" charset="0"/>
              </a:rPr>
              <a:t> [CJB]  </a:t>
            </a:r>
            <a:r>
              <a:rPr lang="en-US" sz="3200" i="1" dirty="0">
                <a:latin typeface="Candara" panose="020E0502030303020204" pitchFamily="34" charset="0"/>
              </a:rPr>
              <a:t>7 And Jason has let them stay in his home! All of them are defying the decrees of the Emperor; because they assert that there is another king, Yeshua!” 8 Their words threw the crowd and the authorities into a turmoil, 9 so that only after Jason and the others had posted bond did they let them go. 10 But as soon as night fell, the brothers sent Sha’ul and Sila off to Berea.</a:t>
            </a:r>
          </a:p>
          <a:p>
            <a:r>
              <a:rPr lang="en-US" sz="3200" i="1" dirty="0">
                <a:latin typeface="Candara" panose="020E0502030303020204" pitchFamily="34" charset="0"/>
              </a:rPr>
              <a:t>	As soon as they arrived, they went to the synagogue. 11 Now the people here were of nobler character than the ones in Thessalonica; they eagerly welcomed the message, </a:t>
            </a:r>
            <a:r>
              <a:rPr lang="en-US" sz="3200" i="1" u="sng" dirty="0">
                <a:latin typeface="Candara" panose="020E0502030303020204" pitchFamily="34" charset="0"/>
              </a:rPr>
              <a:t>checking the Tanakh every day to see if the things Sha’ul was saying were true</a:t>
            </a:r>
            <a:r>
              <a:rPr lang="en-US" sz="3200" i="1" dirty="0">
                <a:latin typeface="Candara" panose="020E0502030303020204" pitchFamily="34" charset="0"/>
              </a:rPr>
              <a:t>. 12 Many of them came to trust…</a:t>
            </a:r>
          </a:p>
        </p:txBody>
      </p:sp>
    </p:spTree>
    <p:extLst>
      <p:ext uri="{BB962C8B-B14F-4D97-AF65-F5344CB8AC3E}">
        <p14:creationId xmlns:p14="http://schemas.microsoft.com/office/powerpoint/2010/main" val="206404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15</a:t>
            </a:fld>
            <a:endParaRPr lang="en-US"/>
          </a:p>
        </p:txBody>
      </p:sp>
      <p:sp>
        <p:nvSpPr>
          <p:cNvPr id="5" name="Rectangle 4"/>
          <p:cNvSpPr/>
          <p:nvPr/>
        </p:nvSpPr>
        <p:spPr>
          <a:xfrm>
            <a:off x="152399" y="152400"/>
            <a:ext cx="12039595" cy="6309420"/>
          </a:xfrm>
          <a:prstGeom prst="rect">
            <a:avLst/>
          </a:prstGeom>
          <a:solidFill>
            <a:schemeClr val="tx2"/>
          </a:solidFill>
        </p:spPr>
        <p:txBody>
          <a:bodyPr wrap="square">
            <a:spAutoFit/>
          </a:bodyPr>
          <a:lstStyle/>
          <a:p>
            <a:r>
              <a:rPr lang="en-US" sz="4400" b="1" dirty="0">
                <a:latin typeface="Candara" panose="020E0502030303020204" pitchFamily="34" charset="0"/>
              </a:rPr>
              <a:t>GETTING.IN.THE.SPIRIT  61-0428</a:t>
            </a:r>
          </a:p>
          <a:p>
            <a:r>
              <a:rPr lang="en-US" sz="3600" dirty="0">
                <a:latin typeface="Candara" panose="020E0502030303020204" pitchFamily="34" charset="0"/>
              </a:rPr>
              <a:t>	98 If I'd bring this woman up here, say, "</a:t>
            </a:r>
            <a:r>
              <a:rPr lang="en-US" sz="3600" i="1" dirty="0">
                <a:latin typeface="Candara" panose="020E0502030303020204" pitchFamily="34" charset="0"/>
              </a:rPr>
              <a:t>The Lord sent me to pray for the sick. Let me lay hands on you, anoint you with oil. Glory to God. You're going to be healed</a:t>
            </a:r>
            <a:r>
              <a:rPr lang="en-US" sz="3600" dirty="0">
                <a:latin typeface="Candara" panose="020E0502030303020204" pitchFamily="34" charset="0"/>
              </a:rPr>
              <a:t>." She's got a right to believe that. But she could doubt it whether I'm telling her the truth or not… But when the Holy Spirit comes and speaks through my lips and tell her something she has been. That takes the kink out of it right there. 'Cause she knows I don't know her.  </a:t>
            </a:r>
          </a:p>
          <a:p>
            <a:r>
              <a:rPr lang="en-US" sz="3600" dirty="0">
                <a:latin typeface="Candara" panose="020E0502030303020204" pitchFamily="34" charset="0"/>
              </a:rPr>
              <a:t>	You say "Bro. Branham, you're the Messiah?" </a:t>
            </a:r>
            <a:r>
              <a:rPr lang="en-US" sz="3600" b="1" dirty="0">
                <a:latin typeface="Candara" panose="020E0502030303020204" pitchFamily="34" charset="0"/>
              </a:rPr>
              <a:t>If you think that, it shows you haven't got spiritual discernment.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16</a:t>
            </a:fld>
            <a:endParaRPr lang="en-US"/>
          </a:p>
        </p:txBody>
      </p:sp>
      <p:sp>
        <p:nvSpPr>
          <p:cNvPr id="67585" name="Rectangle 1"/>
          <p:cNvSpPr>
            <a:spLocks noChangeArrowheads="1"/>
          </p:cNvSpPr>
          <p:nvPr/>
        </p:nvSpPr>
        <p:spPr bwMode="auto">
          <a:xfrm>
            <a:off x="533400" y="759027"/>
            <a:ext cx="108204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4800" b="1" dirty="0">
                <a:solidFill>
                  <a:schemeClr val="bg1"/>
                </a:solidFill>
                <a:latin typeface="Candara" panose="020E0502030303020204" pitchFamily="34" charset="0"/>
                <a:ea typeface="Times New Roman" pitchFamily="18" charset="0"/>
                <a:cs typeface="Arial" pitchFamily="34" charset="0"/>
              </a:rPr>
              <a:t>WHAT.HOLY.GHOST.</a:t>
            </a:r>
          </a:p>
          <a:p>
            <a:pPr fontAlgn="base">
              <a:spcBef>
                <a:spcPct val="0"/>
              </a:spcBef>
              <a:spcAft>
                <a:spcPct val="0"/>
              </a:spcAft>
            </a:pPr>
            <a:r>
              <a:rPr lang="en-US" sz="4800" b="1" dirty="0">
                <a:solidFill>
                  <a:schemeClr val="bg1"/>
                </a:solidFill>
                <a:latin typeface="Candara" panose="020E0502030303020204" pitchFamily="34" charset="0"/>
                <a:ea typeface="Times New Roman" pitchFamily="18" charset="0"/>
                <a:cs typeface="Arial" pitchFamily="34" charset="0"/>
              </a:rPr>
              <a:t>WAS.GIVEN.FOR</a:t>
            </a:r>
            <a:r>
              <a:rPr lang="en-US" sz="4800" dirty="0">
                <a:solidFill>
                  <a:schemeClr val="bg1"/>
                </a:solidFill>
                <a:latin typeface="Candara" panose="020E0502030303020204" pitchFamily="34" charset="0"/>
                <a:ea typeface="Times New Roman" pitchFamily="18" charset="0"/>
                <a:cs typeface="Arial" pitchFamily="34" charset="0"/>
              </a:rPr>
              <a:t>  </a:t>
            </a:r>
          </a:p>
          <a:p>
            <a:pPr fontAlgn="base">
              <a:spcBef>
                <a:spcPct val="0"/>
              </a:spcBef>
              <a:spcAft>
                <a:spcPct val="0"/>
              </a:spcAft>
            </a:pPr>
            <a:r>
              <a:rPr lang="en-US" sz="4400" dirty="0">
                <a:solidFill>
                  <a:schemeClr val="bg1"/>
                </a:solidFill>
                <a:latin typeface="Candara" panose="020E0502030303020204" pitchFamily="34" charset="0"/>
                <a:ea typeface="Times New Roman" pitchFamily="18" charset="0"/>
                <a:cs typeface="Arial" pitchFamily="34" charset="0"/>
              </a:rPr>
              <a:t>	3  And all that God promised to His church lays within the Holy Spirit.</a:t>
            </a:r>
          </a:p>
          <a:p>
            <a:pPr lvl="0" algn="r" fontAlgn="base">
              <a:spcBef>
                <a:spcPct val="0"/>
              </a:spcBef>
              <a:spcAft>
                <a:spcPct val="0"/>
              </a:spcAft>
            </a:pPr>
            <a:r>
              <a:rPr lang="en-US" sz="3200" dirty="0">
                <a:solidFill>
                  <a:schemeClr val="bg1"/>
                </a:solidFill>
                <a:latin typeface="Candara" panose="020E0502030303020204" pitchFamily="34" charset="0"/>
                <a:ea typeface="Times New Roman" pitchFamily="18" charset="0"/>
                <a:cs typeface="Arial" pitchFamily="34" charset="0"/>
              </a:rPr>
              <a:t>59-1217</a:t>
            </a:r>
            <a:endParaRPr lang="en-US" sz="3200" dirty="0">
              <a:solidFill>
                <a:schemeClr val="bg1"/>
              </a:solidFill>
              <a:latin typeface="Arial" pitchFamily="34" charset="0"/>
              <a:cs typeface="Arial" pitchFamily="34" charset="0"/>
            </a:endParaRPr>
          </a:p>
        </p:txBody>
      </p:sp>
      <p:sp>
        <p:nvSpPr>
          <p:cNvPr id="5" name="Rectangle 4">
            <a:extLst>
              <a:ext uri="{FF2B5EF4-FFF2-40B4-BE49-F238E27FC236}">
                <a16:creationId xmlns:a16="http://schemas.microsoft.com/office/drawing/2014/main" id="{F1FAF1F2-60DA-4C86-AA9A-C23927D39024}"/>
              </a:ext>
            </a:extLst>
          </p:cNvPr>
          <p:cNvSpPr/>
          <p:nvPr/>
        </p:nvSpPr>
        <p:spPr>
          <a:xfrm>
            <a:off x="1676400" y="4436052"/>
            <a:ext cx="8839200" cy="1938992"/>
          </a:xfrm>
          <a:prstGeom prst="rect">
            <a:avLst/>
          </a:prstGeom>
        </p:spPr>
        <p:txBody>
          <a:bodyPr wrap="square">
            <a:spAutoFit/>
          </a:bodyPr>
          <a:lstStyle/>
          <a:p>
            <a:pPr algn="ctr"/>
            <a:r>
              <a:rPr lang="en-US" sz="3600" b="1" dirty="0">
                <a:solidFill>
                  <a:schemeClr val="bg1"/>
                </a:solidFill>
                <a:latin typeface="Candara" panose="020E0502030303020204" pitchFamily="34" charset="0"/>
                <a:ea typeface="Cambria" panose="02040503050406030204" pitchFamily="18" charset="0"/>
              </a:rPr>
              <a:t>MATTHEW 24:24</a:t>
            </a:r>
          </a:p>
          <a:p>
            <a:pPr algn="ctr"/>
            <a:r>
              <a:rPr lang="en-US" sz="2800" i="1" dirty="0">
                <a:solidFill>
                  <a:schemeClr val="bg1"/>
                </a:solidFill>
                <a:latin typeface="Candara" panose="020E0502030303020204" pitchFamily="34" charset="0"/>
                <a:ea typeface="Cambria" panose="02040503050406030204" pitchFamily="18" charset="0"/>
              </a:rPr>
              <a:t>For there shall arise false Christs, and false prophets, and shall shew great signs and wonders; insomuch that, if it were possible, they shall deceive the very elect.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486A32-C440-4559-A488-7E36E0B94DE1}"/>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24D6B442-24C0-47F9-8936-E88F43A6601F}"/>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27CB2219-2B58-4442-82CB-E01959C9F5BC}"/>
              </a:ext>
            </a:extLst>
          </p:cNvPr>
          <p:cNvSpPr>
            <a:spLocks noGrp="1"/>
          </p:cNvSpPr>
          <p:nvPr>
            <p:ph type="sldNum" sz="quarter" idx="12"/>
          </p:nvPr>
        </p:nvSpPr>
        <p:spPr/>
        <p:txBody>
          <a:bodyPr/>
          <a:lstStyle/>
          <a:p>
            <a:fld id="{45AD2AB4-5C31-4C29-94F0-533B038606AC}" type="slidenum">
              <a:rPr lang="en-US" smtClean="0"/>
              <a:pPr/>
              <a:t>17</a:t>
            </a:fld>
            <a:endParaRPr lang="en-US"/>
          </a:p>
        </p:txBody>
      </p:sp>
      <p:sp>
        <p:nvSpPr>
          <p:cNvPr id="5" name="Rectangle 4">
            <a:extLst>
              <a:ext uri="{FF2B5EF4-FFF2-40B4-BE49-F238E27FC236}">
                <a16:creationId xmlns:a16="http://schemas.microsoft.com/office/drawing/2014/main" id="{8365C35A-A33C-4618-907D-844FD39093B8}"/>
              </a:ext>
            </a:extLst>
          </p:cNvPr>
          <p:cNvSpPr/>
          <p:nvPr/>
        </p:nvSpPr>
        <p:spPr>
          <a:xfrm>
            <a:off x="106856" y="1524000"/>
            <a:ext cx="11734799" cy="4308872"/>
          </a:xfrm>
          <a:prstGeom prst="rect">
            <a:avLst/>
          </a:prstGeom>
        </p:spPr>
        <p:txBody>
          <a:bodyPr wrap="square">
            <a:spAutoFit/>
          </a:bodyPr>
          <a:lstStyle/>
          <a:p>
            <a:r>
              <a:rPr lang="en-US" sz="5400" dirty="0">
                <a:solidFill>
                  <a:schemeClr val="bg1"/>
                </a:solidFill>
              </a:rPr>
              <a:t>How do you Exercise Discernment?</a:t>
            </a:r>
          </a:p>
          <a:p>
            <a:r>
              <a:rPr lang="en-US" sz="4400" dirty="0">
                <a:solidFill>
                  <a:schemeClr val="bg1"/>
                </a:solidFill>
              </a:rPr>
              <a:t>	1. Identifying the Issue.</a:t>
            </a:r>
          </a:p>
          <a:p>
            <a:r>
              <a:rPr lang="en-US" sz="4400" dirty="0">
                <a:solidFill>
                  <a:schemeClr val="bg1"/>
                </a:solidFill>
              </a:rPr>
              <a:t>	2. Taking time to pray about the choice.</a:t>
            </a:r>
          </a:p>
          <a:p>
            <a:r>
              <a:rPr lang="en-US" sz="4400" dirty="0">
                <a:solidFill>
                  <a:schemeClr val="bg1"/>
                </a:solidFill>
              </a:rPr>
              <a:t>	3. Making a wholehearted decision.</a:t>
            </a:r>
          </a:p>
          <a:p>
            <a:r>
              <a:rPr lang="en-US" sz="4400" dirty="0">
                <a:solidFill>
                  <a:schemeClr val="bg1"/>
                </a:solidFill>
              </a:rPr>
              <a:t>	4. Discussing the choice with a mentor.</a:t>
            </a:r>
          </a:p>
          <a:p>
            <a:r>
              <a:rPr lang="en-US" sz="4400" dirty="0">
                <a:solidFill>
                  <a:schemeClr val="bg1"/>
                </a:solidFill>
              </a:rPr>
              <a:t>	5. Finally, trusting the decision made.</a:t>
            </a:r>
          </a:p>
        </p:txBody>
      </p:sp>
    </p:spTree>
    <p:extLst>
      <p:ext uri="{BB962C8B-B14F-4D97-AF65-F5344CB8AC3E}">
        <p14:creationId xmlns:p14="http://schemas.microsoft.com/office/powerpoint/2010/main" val="2316844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18</a:t>
            </a:fld>
            <a:endParaRPr lang="en-US"/>
          </a:p>
        </p:txBody>
      </p:sp>
      <p:sp>
        <p:nvSpPr>
          <p:cNvPr id="5" name="Rectangle 4"/>
          <p:cNvSpPr/>
          <p:nvPr/>
        </p:nvSpPr>
        <p:spPr>
          <a:xfrm>
            <a:off x="152400" y="76200"/>
            <a:ext cx="11963400" cy="6370975"/>
          </a:xfrm>
          <a:prstGeom prst="rect">
            <a:avLst/>
          </a:prstGeom>
          <a:solidFill>
            <a:schemeClr val="tx2"/>
          </a:solidFill>
        </p:spPr>
        <p:txBody>
          <a:bodyPr wrap="square">
            <a:spAutoFit/>
          </a:bodyPr>
          <a:lstStyle/>
          <a:p>
            <a:r>
              <a:rPr lang="en-US" sz="4800" b="1" dirty="0">
                <a:latin typeface="Candara" panose="020E0502030303020204" pitchFamily="34" charset="0"/>
              </a:rPr>
              <a:t>THE.ANOINTED.ONES</a:t>
            </a:r>
            <a:endParaRPr lang="en-US" sz="4800" dirty="0">
              <a:latin typeface="Candara" panose="020E0502030303020204" pitchFamily="34" charset="0"/>
            </a:endParaRPr>
          </a:p>
          <a:p>
            <a:r>
              <a:rPr lang="en-US" sz="4000" dirty="0">
                <a:latin typeface="Candara" panose="020E0502030303020204" pitchFamily="34" charset="0"/>
              </a:rPr>
              <a:t>	46 Same Holy Spirit that anoints the Church, gives them desire to save souls, gives them power to perform miracles, It falls on the unjust the same as the just. </a:t>
            </a:r>
            <a:r>
              <a:rPr lang="en-US" sz="4000" b="1" dirty="0">
                <a:latin typeface="Candara" panose="020E0502030303020204" pitchFamily="34" charset="0"/>
              </a:rPr>
              <a:t>The very same Spirit! </a:t>
            </a:r>
          </a:p>
          <a:p>
            <a:r>
              <a:rPr lang="en-US" sz="4000" b="1" dirty="0">
                <a:latin typeface="Candara" panose="020E0502030303020204" pitchFamily="34" charset="0"/>
              </a:rPr>
              <a:t>	</a:t>
            </a:r>
            <a:r>
              <a:rPr lang="en-US" sz="4000" dirty="0">
                <a:latin typeface="Candara" panose="020E0502030303020204" pitchFamily="34" charset="0"/>
              </a:rPr>
              <a:t>Now, you can't make it another way and understand Matt 24:24, </a:t>
            </a:r>
            <a:r>
              <a:rPr lang="en-US" sz="4000" i="1" dirty="0">
                <a:latin typeface="Candara" panose="020E0502030303020204" pitchFamily="34" charset="0"/>
              </a:rPr>
              <a:t>"There shall rise false Christs,"</a:t>
            </a:r>
            <a:r>
              <a:rPr lang="en-US" sz="4000" dirty="0">
                <a:latin typeface="Candara" panose="020E0502030303020204" pitchFamily="34" charset="0"/>
              </a:rPr>
              <a:t> false, anointed ones. Anointed with the genuine Thing, but be false prophets of It, false teachers of It.</a:t>
            </a:r>
          </a:p>
          <a:p>
            <a:pPr algn="r"/>
            <a:r>
              <a:rPr lang="en-US" sz="4000" dirty="0">
                <a:latin typeface="Candara" panose="020E0502030303020204" pitchFamily="34" charset="0"/>
              </a:rPr>
              <a:t>65-0725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19</a:t>
            </a:fld>
            <a:endParaRPr lang="en-US"/>
          </a:p>
        </p:txBody>
      </p:sp>
      <p:sp>
        <p:nvSpPr>
          <p:cNvPr id="5" name="Rectangle 4"/>
          <p:cNvSpPr/>
          <p:nvPr/>
        </p:nvSpPr>
        <p:spPr>
          <a:xfrm>
            <a:off x="838200" y="1143002"/>
            <a:ext cx="11049000" cy="4524315"/>
          </a:xfrm>
          <a:prstGeom prst="rect">
            <a:avLst/>
          </a:prstGeom>
          <a:solidFill>
            <a:schemeClr val="tx2"/>
          </a:solidFill>
        </p:spPr>
        <p:txBody>
          <a:bodyPr wrap="square">
            <a:spAutoFit/>
          </a:bodyPr>
          <a:lstStyle/>
          <a:p>
            <a:r>
              <a:rPr lang="en-US" sz="4800" b="1" dirty="0">
                <a:latin typeface="Candara" panose="020E0502030303020204" pitchFamily="34" charset="0"/>
              </a:rPr>
              <a:t>TIME.OF.DECISION </a:t>
            </a:r>
          </a:p>
          <a:p>
            <a:r>
              <a:rPr lang="en-US" sz="4000" dirty="0">
                <a:latin typeface="Candara" panose="020E0502030303020204" pitchFamily="34" charset="0"/>
              </a:rPr>
              <a:t>	21  Before you get married, you have to decide on what girl you're going to make your wife. And you women have to decide on what man's going to be your husband. </a:t>
            </a:r>
          </a:p>
          <a:p>
            <a:pPr algn="r"/>
            <a:r>
              <a:rPr lang="en-US" sz="4000" dirty="0">
                <a:latin typeface="Candara" panose="020E0502030303020204" pitchFamily="34" charset="0"/>
              </a:rPr>
              <a:t>59-0418</a:t>
            </a:r>
          </a:p>
          <a:p>
            <a:endParaRPr lang="en-US" sz="4000" dirty="0">
              <a:latin typeface="Candara" panose="020E0502030303020204" pitchFamily="34" charset="0"/>
            </a:endParaRPr>
          </a:p>
        </p:txBody>
      </p:sp>
    </p:spTree>
    <p:extLst>
      <p:ext uri="{BB962C8B-B14F-4D97-AF65-F5344CB8AC3E}">
        <p14:creationId xmlns:p14="http://schemas.microsoft.com/office/powerpoint/2010/main" val="3598824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ABF708-3BB5-A1EB-A78B-F7465D3DB2D8}"/>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987A03FF-371E-9A92-CBFE-550A76ED4268}"/>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2EB975AD-8B10-78EF-76F6-E0149AAD8B1E}"/>
              </a:ext>
            </a:extLst>
          </p:cNvPr>
          <p:cNvSpPr>
            <a:spLocks noGrp="1"/>
          </p:cNvSpPr>
          <p:nvPr>
            <p:ph type="sldNum" sz="quarter" idx="12"/>
          </p:nvPr>
        </p:nvSpPr>
        <p:spPr/>
        <p:txBody>
          <a:bodyPr/>
          <a:lstStyle/>
          <a:p>
            <a:fld id="{45AD2AB4-5C31-4C29-94F0-533B038606AC}" type="slidenum">
              <a:rPr lang="en-US" smtClean="0"/>
              <a:pPr/>
              <a:t>2</a:t>
            </a:fld>
            <a:endParaRPr lang="en-US"/>
          </a:p>
        </p:txBody>
      </p:sp>
      <p:sp>
        <p:nvSpPr>
          <p:cNvPr id="6" name="TextBox 5">
            <a:extLst>
              <a:ext uri="{FF2B5EF4-FFF2-40B4-BE49-F238E27FC236}">
                <a16:creationId xmlns:a16="http://schemas.microsoft.com/office/drawing/2014/main" id="{DAB47107-F497-8BA2-FF29-B9CFD379AE7B}"/>
              </a:ext>
            </a:extLst>
          </p:cNvPr>
          <p:cNvSpPr txBox="1"/>
          <p:nvPr/>
        </p:nvSpPr>
        <p:spPr>
          <a:xfrm>
            <a:off x="381000" y="1443841"/>
            <a:ext cx="11125200" cy="4093428"/>
          </a:xfrm>
          <a:prstGeom prst="rect">
            <a:avLst/>
          </a:prstGeom>
          <a:noFill/>
        </p:spPr>
        <p:txBody>
          <a:bodyPr wrap="square">
            <a:spAutoFit/>
          </a:bodyPr>
          <a:lstStyle/>
          <a:p>
            <a:r>
              <a:rPr lang="en-US" sz="4400" b="1" dirty="0">
                <a:solidFill>
                  <a:schemeClr val="bg1"/>
                </a:solidFill>
              </a:rPr>
              <a:t>MATTHEW 23:37-38  </a:t>
            </a:r>
            <a:r>
              <a:rPr lang="en-US" sz="4000" i="1" dirty="0">
                <a:solidFill>
                  <a:schemeClr val="bg1"/>
                </a:solidFill>
              </a:rPr>
              <a:t>(Pastor)</a:t>
            </a:r>
            <a:endParaRPr lang="en-US" sz="4400" i="1" dirty="0">
              <a:solidFill>
                <a:schemeClr val="bg1"/>
              </a:solidFill>
            </a:endParaRPr>
          </a:p>
          <a:p>
            <a:r>
              <a:rPr lang="en-US" sz="3600" i="1" dirty="0">
                <a:solidFill>
                  <a:schemeClr val="bg1"/>
                </a:solidFill>
              </a:rPr>
              <a:t>	O Jerusalem, Jerusalem, thou that </a:t>
            </a:r>
            <a:r>
              <a:rPr lang="en-US" sz="3600" i="1" dirty="0" err="1">
                <a:solidFill>
                  <a:schemeClr val="bg1"/>
                </a:solidFill>
              </a:rPr>
              <a:t>killest</a:t>
            </a:r>
            <a:r>
              <a:rPr lang="en-US" sz="3600" i="1" dirty="0">
                <a:solidFill>
                  <a:schemeClr val="bg1"/>
                </a:solidFill>
              </a:rPr>
              <a:t> the prophets, and </a:t>
            </a:r>
            <a:r>
              <a:rPr lang="en-US" sz="3600" i="1" dirty="0" err="1">
                <a:solidFill>
                  <a:schemeClr val="bg1"/>
                </a:solidFill>
              </a:rPr>
              <a:t>stonest</a:t>
            </a:r>
            <a:r>
              <a:rPr lang="en-US" sz="3600" i="1" dirty="0">
                <a:solidFill>
                  <a:schemeClr val="bg1"/>
                </a:solidFill>
              </a:rPr>
              <a:t> them which are sent unto thee, how often would I have gathered thy children together, even as a hen </a:t>
            </a:r>
            <a:r>
              <a:rPr lang="en-US" sz="3600" i="1" dirty="0" err="1">
                <a:solidFill>
                  <a:schemeClr val="bg1"/>
                </a:solidFill>
              </a:rPr>
              <a:t>gathereth</a:t>
            </a:r>
            <a:r>
              <a:rPr lang="en-US" sz="3600" i="1" dirty="0">
                <a:solidFill>
                  <a:schemeClr val="bg1"/>
                </a:solidFill>
              </a:rPr>
              <a:t> her chickens under her wings, and ye would not! 38 Behold, your house is left unto you desolate.</a:t>
            </a:r>
          </a:p>
        </p:txBody>
      </p:sp>
    </p:spTree>
    <p:extLst>
      <p:ext uri="{BB962C8B-B14F-4D97-AF65-F5344CB8AC3E}">
        <p14:creationId xmlns:p14="http://schemas.microsoft.com/office/powerpoint/2010/main" val="2751716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20</a:t>
            </a:fld>
            <a:endParaRPr lang="en-US"/>
          </a:p>
        </p:txBody>
      </p:sp>
      <p:sp>
        <p:nvSpPr>
          <p:cNvPr id="75777" name="Rectangle 1"/>
          <p:cNvSpPr>
            <a:spLocks noChangeArrowheads="1"/>
          </p:cNvSpPr>
          <p:nvPr/>
        </p:nvSpPr>
        <p:spPr bwMode="auto">
          <a:xfrm>
            <a:off x="190500" y="305068"/>
            <a:ext cx="11811000" cy="6247864"/>
          </a:xfrm>
          <a:prstGeom prst="rect">
            <a:avLst/>
          </a:prstGeom>
          <a:solidFill>
            <a:schemeClr val="tx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4800" b="1" dirty="0">
                <a:latin typeface="Candara" panose="020E0502030303020204" pitchFamily="34" charset="0"/>
                <a:ea typeface="Times New Roman" pitchFamily="18" charset="0"/>
                <a:cs typeface="Arial" pitchFamily="34" charset="0"/>
              </a:rPr>
              <a:t>DISCERNING.BODY.OF.LORD</a:t>
            </a:r>
            <a:endParaRPr lang="en-US" sz="4800" dirty="0">
              <a:latin typeface="Candara" panose="020E0502030303020204" pitchFamily="34" charset="0"/>
              <a:ea typeface="Times New Roman" pitchFamily="18" charset="0"/>
              <a:cs typeface="Arial" pitchFamily="34" charset="0"/>
            </a:endParaRPr>
          </a:p>
          <a:p>
            <a:pPr fontAlgn="base">
              <a:spcBef>
                <a:spcPct val="0"/>
              </a:spcBef>
              <a:spcAft>
                <a:spcPct val="0"/>
              </a:spcAft>
            </a:pPr>
            <a:r>
              <a:rPr lang="en-US" sz="4000" dirty="0">
                <a:latin typeface="Candara" panose="020E0502030303020204" pitchFamily="34" charset="0"/>
                <a:ea typeface="Times New Roman" pitchFamily="18" charset="0"/>
                <a:cs typeface="Arial" pitchFamily="34" charset="0"/>
              </a:rPr>
              <a:t>	11-2  ...God can start moving, and spiritual things happening, people getting saved and filled with the Holy Spirit; many thousands who call themselves Christians will pull back from it and say, "</a:t>
            </a:r>
            <a:r>
              <a:rPr lang="en-US" sz="4000" i="1" dirty="0">
                <a:latin typeface="Candara" panose="020E0502030303020204" pitchFamily="34" charset="0"/>
                <a:ea typeface="Times New Roman" pitchFamily="18" charset="0"/>
                <a:cs typeface="Arial" pitchFamily="34" charset="0"/>
              </a:rPr>
              <a:t>Oh, that's holy-rollers</a:t>
            </a:r>
            <a:r>
              <a:rPr lang="en-US" sz="4000" dirty="0">
                <a:latin typeface="Candara" panose="020E0502030303020204" pitchFamily="34" charset="0"/>
                <a:ea typeface="Times New Roman" pitchFamily="18" charset="0"/>
                <a:cs typeface="Arial" pitchFamily="34" charset="0"/>
              </a:rPr>
              <a:t>." You haven't got spiritual discernment, for </a:t>
            </a:r>
            <a:r>
              <a:rPr lang="en-US" sz="4000" u="sng" dirty="0">
                <a:latin typeface="Candara" panose="020E0502030303020204" pitchFamily="34" charset="0"/>
                <a:ea typeface="Times New Roman" pitchFamily="18" charset="0"/>
                <a:cs typeface="Arial" pitchFamily="34" charset="0"/>
              </a:rPr>
              <a:t>everything</a:t>
            </a:r>
            <a:r>
              <a:rPr lang="en-US" sz="4000" dirty="0">
                <a:latin typeface="Candara" panose="020E0502030303020204" pitchFamily="34" charset="0"/>
                <a:ea typeface="Times New Roman" pitchFamily="18" charset="0"/>
                <a:cs typeface="Arial" pitchFamily="34" charset="0"/>
              </a:rPr>
              <a:t> the Holy Ghost does is written in the Bible. </a:t>
            </a:r>
            <a:r>
              <a:rPr lang="en-US" sz="4000" b="1" u="sng" dirty="0">
                <a:solidFill>
                  <a:schemeClr val="bg1"/>
                </a:solidFill>
                <a:latin typeface="Candara" panose="020E0502030303020204" pitchFamily="34" charset="0"/>
                <a:ea typeface="Times New Roman" pitchFamily="18" charset="0"/>
                <a:cs typeface="Arial" pitchFamily="34" charset="0"/>
              </a:rPr>
              <a:t>Judge all things by the Scripture. </a:t>
            </a:r>
            <a:r>
              <a:rPr lang="en-US" sz="4000" dirty="0">
                <a:latin typeface="Candara" panose="020E0502030303020204" pitchFamily="34" charset="0"/>
                <a:ea typeface="Times New Roman" pitchFamily="18" charset="0"/>
                <a:cs typeface="Arial" pitchFamily="34" charset="0"/>
              </a:rPr>
              <a:t>That's how we discern to see if our discernment is right. </a:t>
            </a:r>
          </a:p>
          <a:p>
            <a:pPr lvl="0" algn="r" fontAlgn="base">
              <a:spcBef>
                <a:spcPct val="0"/>
              </a:spcBef>
              <a:spcAft>
                <a:spcPct val="0"/>
              </a:spcAft>
            </a:pPr>
            <a:r>
              <a:rPr lang="en-US" sz="3200" dirty="0">
                <a:latin typeface="Candara" panose="020E0502030303020204" pitchFamily="34" charset="0"/>
                <a:ea typeface="Times New Roman" pitchFamily="18" charset="0"/>
                <a:cs typeface="Arial" pitchFamily="34" charset="0"/>
              </a:rPr>
              <a:t>59-0812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21</a:t>
            </a:fld>
            <a:endParaRPr lang="en-US"/>
          </a:p>
        </p:txBody>
      </p:sp>
      <p:sp>
        <p:nvSpPr>
          <p:cNvPr id="5" name="Rectangle 4"/>
          <p:cNvSpPr/>
          <p:nvPr/>
        </p:nvSpPr>
        <p:spPr>
          <a:xfrm>
            <a:off x="76199" y="-22934"/>
            <a:ext cx="12115795" cy="6494085"/>
          </a:xfrm>
          <a:prstGeom prst="rect">
            <a:avLst/>
          </a:prstGeom>
          <a:solidFill>
            <a:schemeClr val="tx2"/>
          </a:solidFill>
        </p:spPr>
        <p:txBody>
          <a:bodyPr wrap="square">
            <a:spAutoFit/>
          </a:bodyPr>
          <a:lstStyle/>
          <a:p>
            <a:r>
              <a:rPr lang="en-US" sz="3200" dirty="0">
                <a:latin typeface="Candara" panose="020E0502030303020204" pitchFamily="34" charset="0"/>
              </a:rPr>
              <a:t> Dear Bro. Barry</a:t>
            </a:r>
          </a:p>
          <a:p>
            <a:r>
              <a:rPr lang="en-US" sz="3200" dirty="0">
                <a:latin typeface="Candara" panose="020E0502030303020204" pitchFamily="34" charset="0"/>
              </a:rPr>
              <a:t>	I have a friend (girl) and I am amazed at what God is doing in her life, yet she has such different standards to those we are encouraged to have. Can you explain what is going on?  I struggle to understand.</a:t>
            </a:r>
          </a:p>
          <a:p>
            <a:r>
              <a:rPr lang="en-US" sz="3200" dirty="0">
                <a:latin typeface="Candara" panose="020E0502030303020204" pitchFamily="34" charset="0"/>
              </a:rPr>
              <a:t>	She started going to a church, was not in the ‘in crowd’ there, but for her discovering God was more important than making friends with people at church.  Six years later she is someone on fire for God. She loves reading the Bible, God gave her this desire.</a:t>
            </a:r>
          </a:p>
          <a:p>
            <a:r>
              <a:rPr lang="en-US" sz="3200" dirty="0">
                <a:latin typeface="Candara" panose="020E0502030303020204" pitchFamily="34" charset="0"/>
              </a:rPr>
              <a:t>	Recently she read the Bible through in 42 days! She loves to go to church, hear sermons, read Christian books, evangelize, find out more about God. She experiences the supernatural, has the gift of tongues and experiences the leadership of the spirit of God in her life. She has been blessed too with a major love for God.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22</a:t>
            </a:fld>
            <a:endParaRPr lang="en-US"/>
          </a:p>
        </p:txBody>
      </p:sp>
      <p:sp>
        <p:nvSpPr>
          <p:cNvPr id="5" name="Rectangle 4"/>
          <p:cNvSpPr/>
          <p:nvPr/>
        </p:nvSpPr>
        <p:spPr>
          <a:xfrm>
            <a:off x="152400" y="1"/>
            <a:ext cx="11887200" cy="6863417"/>
          </a:xfrm>
          <a:prstGeom prst="rect">
            <a:avLst/>
          </a:prstGeom>
          <a:solidFill>
            <a:schemeClr val="tx2"/>
          </a:solidFill>
        </p:spPr>
        <p:txBody>
          <a:bodyPr wrap="square">
            <a:spAutoFit/>
          </a:bodyPr>
          <a:lstStyle/>
          <a:p>
            <a:r>
              <a:rPr lang="en-US" sz="3200" dirty="0">
                <a:latin typeface="Candara" panose="020E0502030303020204" pitchFamily="34" charset="0"/>
              </a:rPr>
              <a:t>	 </a:t>
            </a:r>
            <a:r>
              <a:rPr lang="en-US" sz="3400" dirty="0">
                <a:latin typeface="Candara" panose="020E0502030303020204" pitchFamily="34" charset="0"/>
              </a:rPr>
              <a:t>She has been involved in youth work in her church and the way she prays is genuine. However, wearing trousers is not an issue, nor cutting her hair. She is happy to go swimming.  She uses the Bible as her absolute, has also led services in her church (just for the youth.) Also, before becoming a Christian, she was involved in gangs and hip-hop music. When she became a Christian, she found </a:t>
            </a:r>
            <a:r>
              <a:rPr lang="en-US" sz="3400" i="1" dirty="0">
                <a:latin typeface="Candara" panose="020E0502030303020204" pitchFamily="34" charset="0"/>
              </a:rPr>
              <a:t>Christian Hip-Hop </a:t>
            </a:r>
            <a:r>
              <a:rPr lang="en-US" sz="3400" dirty="0">
                <a:latin typeface="Candara" panose="020E0502030303020204" pitchFamily="34" charset="0"/>
              </a:rPr>
              <a:t>to be a very helpful medium to be encouraged in her faith and continues to find it a blessing. I find this hard to understand.  </a:t>
            </a:r>
          </a:p>
          <a:p>
            <a:r>
              <a:rPr lang="en-US" sz="3400" dirty="0">
                <a:latin typeface="Candara" panose="020E0502030303020204" pitchFamily="34" charset="0"/>
              </a:rPr>
              <a:t>	When you look at some of the fruits you’d say that this is the life I would want – a supernatural life, with God at the centre, a real love for Jesus. Can you explain at all?</a:t>
            </a:r>
          </a:p>
          <a:p>
            <a:endParaRPr lang="en-US" sz="3200" dirty="0">
              <a:latin typeface="Candara" panose="020E0502030303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23</a:t>
            </a:fld>
            <a:endParaRPr lang="en-US"/>
          </a:p>
        </p:txBody>
      </p:sp>
      <p:sp>
        <p:nvSpPr>
          <p:cNvPr id="5" name="Rectangle 4"/>
          <p:cNvSpPr/>
          <p:nvPr/>
        </p:nvSpPr>
        <p:spPr>
          <a:xfrm>
            <a:off x="152400" y="944832"/>
            <a:ext cx="11927366" cy="5262979"/>
          </a:xfrm>
          <a:prstGeom prst="rect">
            <a:avLst/>
          </a:prstGeom>
          <a:solidFill>
            <a:schemeClr val="tx2"/>
          </a:solidFill>
        </p:spPr>
        <p:txBody>
          <a:bodyPr wrap="square">
            <a:spAutoFit/>
          </a:bodyPr>
          <a:lstStyle/>
          <a:p>
            <a:r>
              <a:rPr lang="en-US" sz="4800" b="1" dirty="0">
                <a:latin typeface="Candara" panose="020E0502030303020204" pitchFamily="34" charset="0"/>
              </a:rPr>
              <a:t>THE.CHOOSING.OF.A.BRIDE</a:t>
            </a:r>
            <a:r>
              <a:rPr lang="en-US" sz="4400" b="1" dirty="0">
                <a:latin typeface="Candara" panose="020E0502030303020204" pitchFamily="34" charset="0"/>
              </a:rPr>
              <a:t>  </a:t>
            </a:r>
            <a:r>
              <a:rPr lang="en-US" sz="4000" dirty="0">
                <a:latin typeface="Candara" panose="020E0502030303020204" pitchFamily="34" charset="0"/>
              </a:rPr>
              <a:t> </a:t>
            </a:r>
          </a:p>
          <a:p>
            <a:r>
              <a:rPr lang="en-US" sz="3600" dirty="0">
                <a:latin typeface="Candara" panose="020E0502030303020204" pitchFamily="34" charset="0"/>
              </a:rPr>
              <a:t>	125  God's first Adam didn't have any choice, for his wife… So we find out that she led him astray from God's Word. He didn't get to pray over the matter. Her motives and objectives were simply wrong... And how many women today, and men, could pull a good woman away from God, or pull a good man away from God, by trying to tell him, "</a:t>
            </a:r>
            <a:r>
              <a:rPr lang="en-US" sz="3600" i="1" dirty="0">
                <a:latin typeface="Candara" panose="020E0502030303020204" pitchFamily="34" charset="0"/>
              </a:rPr>
              <a:t>That's old-fashion</a:t>
            </a:r>
            <a:r>
              <a:rPr lang="en-US" sz="3600" dirty="0">
                <a:latin typeface="Candara" panose="020E0502030303020204" pitchFamily="34" charset="0"/>
              </a:rPr>
              <a:t>..." </a:t>
            </a:r>
            <a:r>
              <a:rPr lang="en-US" sz="3600" b="1" dirty="0">
                <a:latin typeface="Candara" panose="020E0502030303020204" pitchFamily="34" charset="0"/>
              </a:rPr>
              <a:t>You better pray hard before you marry that girl. I don't care how pretty she is.</a:t>
            </a:r>
          </a:p>
        </p:txBody>
      </p:sp>
      <p:sp>
        <p:nvSpPr>
          <p:cNvPr id="6" name="TextBox 5"/>
          <p:cNvSpPr txBox="1"/>
          <p:nvPr/>
        </p:nvSpPr>
        <p:spPr>
          <a:xfrm>
            <a:off x="152400" y="21502"/>
            <a:ext cx="5827236" cy="923330"/>
          </a:xfrm>
          <a:prstGeom prst="rect">
            <a:avLst/>
          </a:prstGeom>
          <a:solidFill>
            <a:schemeClr val="tx2"/>
          </a:solidFill>
        </p:spPr>
        <p:txBody>
          <a:bodyPr wrap="none" rtlCol="0">
            <a:spAutoFit/>
          </a:bodyPr>
          <a:lstStyle/>
          <a:p>
            <a:r>
              <a:rPr lang="en-US" sz="5400" dirty="0">
                <a:solidFill>
                  <a:schemeClr val="accent2"/>
                </a:solidFill>
                <a:latin typeface="Candara" panose="020E0502030303020204" pitchFamily="34" charset="0"/>
              </a:rPr>
              <a:t>Marriage Question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24</a:t>
            </a:fld>
            <a:endParaRPr lang="en-US"/>
          </a:p>
        </p:txBody>
      </p:sp>
      <p:sp>
        <p:nvSpPr>
          <p:cNvPr id="5" name="Rectangle 4"/>
          <p:cNvSpPr/>
          <p:nvPr/>
        </p:nvSpPr>
        <p:spPr>
          <a:xfrm>
            <a:off x="228600" y="152400"/>
            <a:ext cx="11811000" cy="4401205"/>
          </a:xfrm>
          <a:prstGeom prst="rect">
            <a:avLst/>
          </a:prstGeom>
        </p:spPr>
        <p:txBody>
          <a:bodyPr wrap="square">
            <a:spAutoFit/>
          </a:bodyPr>
          <a:lstStyle/>
          <a:p>
            <a:r>
              <a:rPr lang="en-US" sz="4000" dirty="0">
                <a:latin typeface="Candara" panose="020E0502030303020204" pitchFamily="34" charset="0"/>
              </a:rPr>
              <a:t>	128  She persuaded him out of the will of God... That's why the Bible forbids her to teach, or preach, or to handle God's Word, in any manner. I know, sister, many of you say, "</a:t>
            </a:r>
            <a:r>
              <a:rPr lang="en-US" sz="4000" i="1" dirty="0">
                <a:latin typeface="Candara" panose="020E0502030303020204" pitchFamily="34" charset="0"/>
              </a:rPr>
              <a:t>The Lord called me to preach</a:t>
            </a:r>
            <a:r>
              <a:rPr lang="en-US" sz="4000" dirty="0">
                <a:latin typeface="Candara" panose="020E0502030303020204" pitchFamily="34" charset="0"/>
              </a:rPr>
              <a:t>.” I'm not going to argue with you.</a:t>
            </a:r>
          </a:p>
          <a:p>
            <a:r>
              <a:rPr lang="en-US" sz="4000" dirty="0">
                <a:latin typeface="Candara" panose="020E0502030303020204" pitchFamily="34" charset="0"/>
              </a:rPr>
              <a:t>	 But I'm going to tell you, the Word says you not to do it.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25</a:t>
            </a:fld>
            <a:endParaRPr lang="en-US"/>
          </a:p>
        </p:txBody>
      </p:sp>
      <p:sp>
        <p:nvSpPr>
          <p:cNvPr id="5" name="Rectangle 4"/>
          <p:cNvSpPr/>
          <p:nvPr/>
        </p:nvSpPr>
        <p:spPr>
          <a:xfrm>
            <a:off x="114300" y="0"/>
            <a:ext cx="11963400" cy="6309420"/>
          </a:xfrm>
          <a:prstGeom prst="rect">
            <a:avLst/>
          </a:prstGeom>
          <a:solidFill>
            <a:schemeClr val="tx2"/>
          </a:solidFill>
        </p:spPr>
        <p:txBody>
          <a:bodyPr wrap="square">
            <a:spAutoFit/>
          </a:bodyPr>
          <a:lstStyle/>
          <a:p>
            <a:r>
              <a:rPr lang="en-US" sz="4400" b="1" dirty="0">
                <a:latin typeface="Candara" panose="020E0502030303020204" pitchFamily="34" charset="0"/>
              </a:rPr>
              <a:t>II CORINTHIANS 6:14-17</a:t>
            </a:r>
          </a:p>
          <a:p>
            <a:r>
              <a:rPr lang="en-US" sz="3600" i="1" dirty="0">
                <a:latin typeface="Candara" panose="020E0502030303020204" pitchFamily="34" charset="0"/>
              </a:rPr>
              <a:t>      Be ye not unequally yoked together with unbelievers: for what fellowship hath righteousness with unrighteousness? and what communion hath light with darkness? 15 And what concord hath Christ with Belial? or what part hath he that believeth with an infidel? 16 And what agreement hath the temple of God with idols? for ye are the temple of the living God; as God hath said, I will dwell in them, and walk in them; and I will be their God, and they shall be my people. 17 Where-fore come out from among them, and be ye separate, saith the Lord, and touch not the unclean thing…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26</a:t>
            </a:fld>
            <a:endParaRPr lang="en-US"/>
          </a:p>
        </p:txBody>
      </p:sp>
      <p:sp>
        <p:nvSpPr>
          <p:cNvPr id="5" name="Rectangle 4"/>
          <p:cNvSpPr/>
          <p:nvPr/>
        </p:nvSpPr>
        <p:spPr>
          <a:xfrm>
            <a:off x="114300" y="76200"/>
            <a:ext cx="11963400" cy="6370975"/>
          </a:xfrm>
          <a:prstGeom prst="rect">
            <a:avLst/>
          </a:prstGeom>
          <a:solidFill>
            <a:schemeClr val="tx2"/>
          </a:solidFill>
        </p:spPr>
        <p:txBody>
          <a:bodyPr wrap="square">
            <a:spAutoFit/>
          </a:bodyPr>
          <a:lstStyle/>
          <a:p>
            <a:r>
              <a:rPr lang="en-US" sz="4800" b="1" dirty="0">
                <a:latin typeface="Candara" panose="020E0502030303020204" pitchFamily="34" charset="0"/>
              </a:rPr>
              <a:t>CHOOSING.OF.A.BRIDE</a:t>
            </a:r>
          </a:p>
          <a:p>
            <a:r>
              <a:rPr lang="en-US" sz="4000" dirty="0">
                <a:latin typeface="Candara" panose="020E0502030303020204" pitchFamily="34" charset="0"/>
              </a:rPr>
              <a:t>	8-6 And if we would study what we were doing when we get married, when we choose our wife or husband... A man should pray earnestly... </a:t>
            </a:r>
            <a:r>
              <a:rPr lang="en-US" sz="4000" u="sng" dirty="0">
                <a:latin typeface="Candara" panose="020E0502030303020204" pitchFamily="34" charset="0"/>
              </a:rPr>
              <a:t>Remember the vow is "</a:t>
            </a:r>
            <a:r>
              <a:rPr lang="en-US" sz="4000" i="1" u="sng" dirty="0">
                <a:latin typeface="Candara" panose="020E0502030303020204" pitchFamily="34" charset="0"/>
              </a:rPr>
              <a:t>Until death do we part</a:t>
            </a:r>
            <a:r>
              <a:rPr lang="en-US" sz="4000" i="1" dirty="0">
                <a:latin typeface="Candara" panose="020E0502030303020204" pitchFamily="34" charset="0"/>
              </a:rPr>
              <a:t>."</a:t>
            </a:r>
            <a:r>
              <a:rPr lang="en-US" sz="4000" dirty="0">
                <a:latin typeface="Candara" panose="020E0502030303020204" pitchFamily="34" charset="0"/>
              </a:rPr>
              <a:t> And he could ruin his life by making the wrong choice... If the woman [or man] takes a husband and knows that he's not fit to be a husband to you, then that's your own fault after you know what's right and wrong. </a:t>
            </a:r>
            <a:r>
              <a:rPr lang="en-US" sz="4000" b="1" dirty="0">
                <a:latin typeface="Candara" panose="020E0502030303020204" pitchFamily="34" charset="0"/>
              </a:rPr>
              <a:t>So you shouldn't do it until you thoroughly pray through.		      </a:t>
            </a:r>
            <a:r>
              <a:rPr lang="en-US" sz="3200" dirty="0">
                <a:latin typeface="Candara" panose="020E0502030303020204" pitchFamily="34" charset="0"/>
              </a:rPr>
              <a:t>65-0429</a:t>
            </a:r>
            <a:endParaRPr lang="en-US" sz="4000" dirty="0">
              <a:latin typeface="Candara" panose="020E0502030303020204" pitchFamily="34" charset="0"/>
            </a:endParaRPr>
          </a:p>
        </p:txBody>
      </p:sp>
    </p:spTree>
    <p:extLst>
      <p:ext uri="{BB962C8B-B14F-4D97-AF65-F5344CB8AC3E}">
        <p14:creationId xmlns:p14="http://schemas.microsoft.com/office/powerpoint/2010/main" val="184598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27</a:t>
            </a:fld>
            <a:endParaRPr lang="en-US"/>
          </a:p>
        </p:txBody>
      </p:sp>
      <p:sp>
        <p:nvSpPr>
          <p:cNvPr id="5" name="Rectangle 4"/>
          <p:cNvSpPr/>
          <p:nvPr/>
        </p:nvSpPr>
        <p:spPr>
          <a:xfrm>
            <a:off x="228600" y="228601"/>
            <a:ext cx="11811000" cy="6186309"/>
          </a:xfrm>
          <a:prstGeom prst="rect">
            <a:avLst/>
          </a:prstGeom>
          <a:solidFill>
            <a:schemeClr val="tx2"/>
          </a:solidFill>
        </p:spPr>
        <p:txBody>
          <a:bodyPr wrap="square">
            <a:spAutoFit/>
          </a:bodyPr>
          <a:lstStyle/>
          <a:p>
            <a:r>
              <a:rPr lang="en-US" sz="4400" b="1" dirty="0">
                <a:latin typeface="Candara" panose="020E0502030303020204" pitchFamily="34" charset="0"/>
              </a:rPr>
              <a:t>TIME.OF.DECISION</a:t>
            </a:r>
          </a:p>
          <a:p>
            <a:r>
              <a:rPr lang="en-US" sz="3600" dirty="0">
                <a:latin typeface="Candara" panose="020E0502030303020204" pitchFamily="34" charset="0"/>
              </a:rPr>
              <a:t>	13 …Time came, Abraham was determined that he did not want his son to marry an unbeliever. </a:t>
            </a:r>
            <a:r>
              <a:rPr lang="en-US" sz="3600" b="1" dirty="0">
                <a:latin typeface="Candara" panose="020E0502030303020204" pitchFamily="34" charset="0"/>
              </a:rPr>
              <a:t>That would be good decision for a Christians today, who are sons and daughters of Abraham, to make the same decision about their children. </a:t>
            </a:r>
            <a:r>
              <a:rPr lang="en-US" sz="3600" dirty="0">
                <a:latin typeface="Candara" panose="020E0502030303020204" pitchFamily="34" charset="0"/>
              </a:rPr>
              <a:t>Now, </a:t>
            </a:r>
            <a:r>
              <a:rPr lang="en-US" sz="3600" u="sng" dirty="0">
                <a:latin typeface="Candara" panose="020E0502030303020204" pitchFamily="34" charset="0"/>
              </a:rPr>
              <a:t>it didn't make any difference how pretty those unbelieving girls were, and how nice a women they were, but Abraham did not want his son connected with that kind of stuff</a:t>
            </a:r>
            <a:r>
              <a:rPr lang="en-US" sz="3600" dirty="0">
                <a:latin typeface="Candara" panose="020E0502030303020204" pitchFamily="34" charset="0"/>
              </a:rPr>
              <a:t>.</a:t>
            </a:r>
          </a:p>
          <a:p>
            <a:pPr algn="r"/>
            <a:r>
              <a:rPr lang="en-US" sz="2800" dirty="0">
                <a:latin typeface="Candara" panose="020E0502030303020204" pitchFamily="34" charset="0"/>
              </a:rPr>
              <a:t>59-0611</a:t>
            </a:r>
          </a:p>
          <a:p>
            <a:endParaRPr lang="en-US" sz="3600" dirty="0">
              <a:latin typeface="Candara" panose="020E0502030303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28</a:t>
            </a:fld>
            <a:endParaRPr lang="en-US"/>
          </a:p>
        </p:txBody>
      </p:sp>
      <p:sp>
        <p:nvSpPr>
          <p:cNvPr id="5" name="Rectangle 4"/>
          <p:cNvSpPr/>
          <p:nvPr/>
        </p:nvSpPr>
        <p:spPr>
          <a:xfrm>
            <a:off x="304800" y="304800"/>
            <a:ext cx="11734800" cy="5632311"/>
          </a:xfrm>
          <a:prstGeom prst="rect">
            <a:avLst/>
          </a:prstGeom>
          <a:solidFill>
            <a:schemeClr val="tx2"/>
          </a:solidFill>
        </p:spPr>
        <p:txBody>
          <a:bodyPr wrap="square">
            <a:spAutoFit/>
          </a:bodyPr>
          <a:lstStyle/>
          <a:p>
            <a:r>
              <a:rPr lang="en-US" sz="4800" b="1" dirty="0">
                <a:latin typeface="Candara" panose="020E0502030303020204" pitchFamily="34" charset="0"/>
              </a:rPr>
              <a:t>ABSOLUTE</a:t>
            </a:r>
          </a:p>
          <a:p>
            <a:r>
              <a:rPr lang="en-US" sz="4000" dirty="0">
                <a:latin typeface="Candara" panose="020E0502030303020204" pitchFamily="34" charset="0"/>
              </a:rPr>
              <a:t>	9  When a young man is going to get married to a young woman, </a:t>
            </a:r>
            <a:r>
              <a:rPr lang="en-US" sz="4000" b="1" dirty="0">
                <a:latin typeface="Candara" panose="020E0502030303020204" pitchFamily="34" charset="0"/>
              </a:rPr>
              <a:t>he must know the character of this young woman</a:t>
            </a:r>
            <a:r>
              <a:rPr lang="en-US" sz="4000" dirty="0">
                <a:latin typeface="Candara" panose="020E0502030303020204" pitchFamily="34" charset="0"/>
              </a:rPr>
              <a:t>… [young man] something that she can hold to. </a:t>
            </a:r>
          </a:p>
          <a:p>
            <a:r>
              <a:rPr lang="en-US" sz="4000" dirty="0">
                <a:latin typeface="Candara" panose="020E0502030303020204" pitchFamily="34" charset="0"/>
              </a:rPr>
              <a:t>	Will this man be a just man? Will he make me the right type of husband? Will this woman give to me in life what  I expect out of her, of loyalty and so forth?</a:t>
            </a:r>
          </a:p>
          <a:p>
            <a:pPr algn="r"/>
            <a:r>
              <a:rPr lang="en-US" sz="3200" dirty="0">
                <a:latin typeface="Candara" panose="020E0502030303020204" pitchFamily="34" charset="0"/>
              </a:rPr>
              <a:t>63-0304</a:t>
            </a:r>
            <a:endParaRPr lang="en-US" sz="4000" dirty="0">
              <a:latin typeface="Candara" panose="020E0502030303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29</a:t>
            </a:fld>
            <a:endParaRPr lang="en-US"/>
          </a:p>
        </p:txBody>
      </p:sp>
      <p:sp>
        <p:nvSpPr>
          <p:cNvPr id="5" name="Rectangle 4"/>
          <p:cNvSpPr/>
          <p:nvPr/>
        </p:nvSpPr>
        <p:spPr>
          <a:xfrm>
            <a:off x="228600" y="228600"/>
            <a:ext cx="11887200" cy="5755422"/>
          </a:xfrm>
          <a:prstGeom prst="rect">
            <a:avLst/>
          </a:prstGeom>
          <a:solidFill>
            <a:schemeClr val="tx2"/>
          </a:solidFill>
        </p:spPr>
        <p:txBody>
          <a:bodyPr wrap="square">
            <a:spAutoFit/>
          </a:bodyPr>
          <a:lstStyle/>
          <a:p>
            <a:r>
              <a:rPr lang="en-US" sz="4800" b="1" dirty="0">
                <a:latin typeface="Candara" panose="020E0502030303020204" pitchFamily="34" charset="0"/>
              </a:rPr>
              <a:t>INVASION.OF.THE.USA</a:t>
            </a:r>
          </a:p>
          <a:p>
            <a:r>
              <a:rPr lang="en-US" sz="4000" dirty="0">
                <a:latin typeface="Candara" panose="020E0502030303020204" pitchFamily="34" charset="0"/>
              </a:rPr>
              <a:t>	213  I can take my boy, let him be out for a day with somebody; let me come in, I can almost tell you who he's been with. Watch, that environment, that spirit catches him. </a:t>
            </a:r>
            <a:r>
              <a:rPr lang="en-US" sz="4000" i="1" dirty="0">
                <a:latin typeface="Candara" panose="020E0502030303020204" pitchFamily="34" charset="0"/>
              </a:rPr>
              <a:t>(Churches)</a:t>
            </a:r>
            <a:r>
              <a:rPr lang="en-US" sz="4000" dirty="0">
                <a:latin typeface="Candara" panose="020E0502030303020204" pitchFamily="34" charset="0"/>
              </a:rPr>
              <a:t> You take a man that's a good moral man, and let him marry a little old woman that </a:t>
            </a:r>
            <a:r>
              <a:rPr lang="en-US" sz="4000" dirty="0" err="1">
                <a:latin typeface="Candara" panose="020E0502030303020204" pitchFamily="34" charset="0"/>
              </a:rPr>
              <a:t>ain't</a:t>
            </a:r>
            <a:r>
              <a:rPr lang="en-US" sz="4000" dirty="0">
                <a:latin typeface="Candara" panose="020E0502030303020204" pitchFamily="34" charset="0"/>
              </a:rPr>
              <a:t> worth a dime; it isn't long till he </a:t>
            </a:r>
            <a:r>
              <a:rPr lang="en-US" sz="4000" dirty="0" err="1">
                <a:latin typeface="Candara" panose="020E0502030303020204" pitchFamily="34" charset="0"/>
              </a:rPr>
              <a:t>ain't</a:t>
            </a:r>
            <a:r>
              <a:rPr lang="en-US" sz="4000" dirty="0">
                <a:latin typeface="Candara" panose="020E0502030303020204" pitchFamily="34" charset="0"/>
              </a:rPr>
              <a:t> worth a dime either. That's what happened to Ahab. </a:t>
            </a:r>
          </a:p>
          <a:p>
            <a:r>
              <a:rPr lang="en-US" sz="4000" dirty="0">
                <a:latin typeface="Candara" panose="020E0502030303020204"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45AD2AB4-5C31-4C29-94F0-533B038606AC}" type="slidenum">
              <a:rPr lang="en-US" smtClean="0"/>
              <a:pPr/>
              <a:t>3</a:t>
            </a:fld>
            <a:endParaRPr lang="en-US"/>
          </a:p>
        </p:txBody>
      </p:sp>
      <p:sp>
        <p:nvSpPr>
          <p:cNvPr id="5" name="Rectangle 4"/>
          <p:cNvSpPr/>
          <p:nvPr/>
        </p:nvSpPr>
        <p:spPr>
          <a:xfrm>
            <a:off x="381000" y="1371600"/>
            <a:ext cx="11277600" cy="3908762"/>
          </a:xfrm>
          <a:prstGeom prst="rect">
            <a:avLst/>
          </a:prstGeom>
        </p:spPr>
        <p:txBody>
          <a:bodyPr wrap="square">
            <a:spAutoFit/>
          </a:bodyPr>
          <a:lstStyle/>
          <a:p>
            <a:r>
              <a:rPr lang="en-US" sz="4800" b="1" dirty="0">
                <a:solidFill>
                  <a:schemeClr val="bg1"/>
                </a:solidFill>
                <a:latin typeface="Candara" panose="020E0502030303020204" pitchFamily="34" charset="0"/>
              </a:rPr>
              <a:t>DISCERNING.BODY.OF.LORD</a:t>
            </a:r>
          </a:p>
          <a:p>
            <a:r>
              <a:rPr lang="en-US" sz="4000" dirty="0">
                <a:solidFill>
                  <a:schemeClr val="bg1"/>
                </a:solidFill>
                <a:latin typeface="Candara" panose="020E0502030303020204" pitchFamily="34" charset="0"/>
              </a:rPr>
              <a:t>	5-2 We should have a discernment on </a:t>
            </a:r>
            <a:r>
              <a:rPr lang="en-US" sz="4000" u="sng" dirty="0">
                <a:solidFill>
                  <a:schemeClr val="bg1"/>
                </a:solidFill>
                <a:latin typeface="Candara" panose="020E0502030303020204" pitchFamily="34" charset="0"/>
              </a:rPr>
              <a:t>everything</a:t>
            </a:r>
            <a:r>
              <a:rPr lang="en-US" sz="4000" dirty="0">
                <a:solidFill>
                  <a:schemeClr val="bg1"/>
                </a:solidFill>
                <a:latin typeface="Candara" panose="020E0502030303020204" pitchFamily="34" charset="0"/>
              </a:rPr>
              <a:t> that we do. It ought to be measured by the Word of God. All that Christians do and say should be measured by the Word of God.</a:t>
            </a:r>
          </a:p>
          <a:p>
            <a:pPr algn="r"/>
            <a:r>
              <a:rPr lang="en-US" sz="4000" dirty="0">
                <a:solidFill>
                  <a:schemeClr val="bg1"/>
                </a:solidFill>
                <a:latin typeface="Candara" panose="020E0502030303020204" pitchFamily="34" charset="0"/>
              </a:rPr>
              <a:t>59-0812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08DF80-67D4-4F9D-9637-19793B8A112F}"/>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1CE90C61-83CE-42D6-8BE7-D16604C2381D}"/>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DDD101D9-56D5-41DD-A936-FB7A0FFCEBCC}"/>
              </a:ext>
            </a:extLst>
          </p:cNvPr>
          <p:cNvSpPr>
            <a:spLocks noGrp="1"/>
          </p:cNvSpPr>
          <p:nvPr>
            <p:ph type="sldNum" sz="quarter" idx="12"/>
          </p:nvPr>
        </p:nvSpPr>
        <p:spPr/>
        <p:txBody>
          <a:bodyPr/>
          <a:lstStyle/>
          <a:p>
            <a:fld id="{905818BA-2EC4-4E38-AB70-8F6ED900DB31}" type="slidenum">
              <a:rPr lang="en-US" smtClean="0"/>
              <a:pPr/>
              <a:t>30</a:t>
            </a:fld>
            <a:endParaRPr lang="en-US"/>
          </a:p>
        </p:txBody>
      </p:sp>
      <p:sp>
        <p:nvSpPr>
          <p:cNvPr id="5" name="Rectangle 4">
            <a:extLst>
              <a:ext uri="{FF2B5EF4-FFF2-40B4-BE49-F238E27FC236}">
                <a16:creationId xmlns:a16="http://schemas.microsoft.com/office/drawing/2014/main" id="{6F265C14-2145-40F4-91E7-BBC83C766B5F}"/>
              </a:ext>
            </a:extLst>
          </p:cNvPr>
          <p:cNvSpPr/>
          <p:nvPr/>
        </p:nvSpPr>
        <p:spPr>
          <a:xfrm>
            <a:off x="152400" y="152400"/>
            <a:ext cx="11887200" cy="6124754"/>
          </a:xfrm>
          <a:prstGeom prst="rect">
            <a:avLst/>
          </a:prstGeom>
          <a:solidFill>
            <a:schemeClr val="tx2"/>
          </a:solidFill>
        </p:spPr>
        <p:txBody>
          <a:bodyPr wrap="square">
            <a:spAutoFit/>
          </a:bodyPr>
          <a:lstStyle/>
          <a:p>
            <a:r>
              <a:rPr lang="en-US" sz="4000" dirty="0">
                <a:latin typeface="Candara" panose="020E0502030303020204" pitchFamily="34" charset="0"/>
              </a:rPr>
              <a:t>	How could I go, this morning, and point my hands on little broken up homes and things like that… What is it? It's the devil. It's the devil, the invasion. He swept into this nation like a roaring lion. He set </a:t>
            </a:r>
            <a:r>
              <a:rPr lang="en-US" sz="4000" dirty="0" err="1">
                <a:latin typeface="Candara" panose="020E0502030303020204" pitchFamily="34" charset="0"/>
              </a:rPr>
              <a:t>hisself</a:t>
            </a:r>
            <a:r>
              <a:rPr lang="en-US" sz="4000" dirty="0">
                <a:latin typeface="Candara" panose="020E0502030303020204" pitchFamily="34" charset="0"/>
              </a:rPr>
              <a:t> down here in the best place they had, in Hollywood. He said, "I can get the movies here until the television comes on, then I'll get them.“ I </a:t>
            </a:r>
            <a:r>
              <a:rPr lang="en-US" sz="4000" dirty="0" err="1">
                <a:latin typeface="Candara" panose="020E0502030303020204" pitchFamily="34" charset="0"/>
              </a:rPr>
              <a:t>ain't</a:t>
            </a:r>
            <a:r>
              <a:rPr lang="en-US" sz="4000" dirty="0">
                <a:latin typeface="Candara" panose="020E0502030303020204" pitchFamily="34" charset="0"/>
              </a:rPr>
              <a:t> got nothing against the movie. I </a:t>
            </a:r>
            <a:r>
              <a:rPr lang="en-US" sz="4000" dirty="0" err="1">
                <a:latin typeface="Candara" panose="020E0502030303020204" pitchFamily="34" charset="0"/>
              </a:rPr>
              <a:t>ain't</a:t>
            </a:r>
            <a:r>
              <a:rPr lang="en-US" sz="4000" dirty="0">
                <a:latin typeface="Candara" panose="020E0502030303020204" pitchFamily="34" charset="0"/>
              </a:rPr>
              <a:t> got nothing against television. It's the rotten stuff that's on it. </a:t>
            </a:r>
          </a:p>
          <a:p>
            <a:pPr algn="r"/>
            <a:r>
              <a:rPr lang="en-US" sz="3200" dirty="0">
                <a:latin typeface="Candara" panose="020E0502030303020204" pitchFamily="34" charset="0"/>
              </a:rPr>
              <a:t>54-0509</a:t>
            </a:r>
          </a:p>
        </p:txBody>
      </p:sp>
    </p:spTree>
    <p:extLst>
      <p:ext uri="{BB962C8B-B14F-4D97-AF65-F5344CB8AC3E}">
        <p14:creationId xmlns:p14="http://schemas.microsoft.com/office/powerpoint/2010/main" val="29237662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466CE3-3BB6-40F7-8F81-D0036AF68DA8}"/>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60387BCE-52DE-4860-8206-E3D46706CD63}"/>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617176BF-E562-4483-8BDE-08E36269A46B}"/>
              </a:ext>
            </a:extLst>
          </p:cNvPr>
          <p:cNvSpPr>
            <a:spLocks noGrp="1"/>
          </p:cNvSpPr>
          <p:nvPr>
            <p:ph type="sldNum" sz="quarter" idx="12"/>
          </p:nvPr>
        </p:nvSpPr>
        <p:spPr/>
        <p:txBody>
          <a:bodyPr/>
          <a:lstStyle/>
          <a:p>
            <a:fld id="{905818BA-2EC4-4E38-AB70-8F6ED900DB31}" type="slidenum">
              <a:rPr lang="en-US" smtClean="0"/>
              <a:pPr/>
              <a:t>31</a:t>
            </a:fld>
            <a:endParaRPr lang="en-US"/>
          </a:p>
        </p:txBody>
      </p:sp>
      <p:sp>
        <p:nvSpPr>
          <p:cNvPr id="5" name="Rectangle 4">
            <a:extLst>
              <a:ext uri="{FF2B5EF4-FFF2-40B4-BE49-F238E27FC236}">
                <a16:creationId xmlns:a16="http://schemas.microsoft.com/office/drawing/2014/main" id="{C44B67B8-A3E3-46F8-9162-8930B0E32A3D}"/>
              </a:ext>
            </a:extLst>
          </p:cNvPr>
          <p:cNvSpPr/>
          <p:nvPr/>
        </p:nvSpPr>
        <p:spPr>
          <a:xfrm>
            <a:off x="304800" y="609600"/>
            <a:ext cx="11582400" cy="5755422"/>
          </a:xfrm>
          <a:prstGeom prst="rect">
            <a:avLst/>
          </a:prstGeom>
          <a:solidFill>
            <a:schemeClr val="tx2"/>
          </a:solidFill>
        </p:spPr>
        <p:txBody>
          <a:bodyPr wrap="square">
            <a:spAutoFit/>
          </a:bodyPr>
          <a:lstStyle/>
          <a:p>
            <a:r>
              <a:rPr lang="en-US" sz="4800" b="1" dirty="0">
                <a:latin typeface="Candara" panose="020E0502030303020204" pitchFamily="34" charset="0"/>
              </a:rPr>
              <a:t>BE.CERTAIN.OF.GOD</a:t>
            </a:r>
          </a:p>
          <a:p>
            <a:r>
              <a:rPr lang="en-US" sz="4000" dirty="0">
                <a:latin typeface="Candara" panose="020E0502030303020204" pitchFamily="34" charset="0"/>
              </a:rPr>
              <a:t>	5 And then in his wedding, instead of marrying among his own people, he went over and married a sinner, an idolater, worship of idols. He married Jezebel. And she was not a believer. </a:t>
            </a:r>
          </a:p>
          <a:p>
            <a:r>
              <a:rPr lang="en-US" sz="4000" b="1" dirty="0">
                <a:latin typeface="Candara" panose="020E0502030303020204" pitchFamily="34" charset="0"/>
              </a:rPr>
              <a:t>	And no believer should ever marry an unbeliever, under no circumstances: should always marry believers.</a:t>
            </a:r>
          </a:p>
          <a:p>
            <a:pPr algn="r"/>
            <a:r>
              <a:rPr lang="en-US" sz="4000" dirty="0">
                <a:latin typeface="Candara" panose="020E0502030303020204" pitchFamily="34" charset="0"/>
              </a:rPr>
              <a:t>59-0125</a:t>
            </a:r>
          </a:p>
        </p:txBody>
      </p:sp>
    </p:spTree>
    <p:extLst>
      <p:ext uri="{BB962C8B-B14F-4D97-AF65-F5344CB8AC3E}">
        <p14:creationId xmlns:p14="http://schemas.microsoft.com/office/powerpoint/2010/main" val="17692709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32</a:t>
            </a:fld>
            <a:endParaRPr lang="en-US"/>
          </a:p>
        </p:txBody>
      </p:sp>
      <p:sp>
        <p:nvSpPr>
          <p:cNvPr id="5" name="Rectangle 4"/>
          <p:cNvSpPr/>
          <p:nvPr/>
        </p:nvSpPr>
        <p:spPr>
          <a:xfrm>
            <a:off x="152400" y="10458"/>
            <a:ext cx="11811000" cy="5139869"/>
          </a:xfrm>
          <a:prstGeom prst="rect">
            <a:avLst/>
          </a:prstGeom>
          <a:solidFill>
            <a:schemeClr val="tx2"/>
          </a:solidFill>
        </p:spPr>
        <p:txBody>
          <a:bodyPr wrap="square">
            <a:spAutoFit/>
          </a:bodyPr>
          <a:lstStyle/>
          <a:p>
            <a:r>
              <a:rPr lang="en-US" sz="4800" b="1" dirty="0">
                <a:latin typeface="Candara" panose="020E0502030303020204" pitchFamily="34" charset="0"/>
              </a:rPr>
              <a:t>MAN.RUNNING.FROM.PRESENCE </a:t>
            </a:r>
            <a:r>
              <a:rPr lang="en-US" sz="3600" dirty="0">
                <a:latin typeface="Candara" panose="020E0502030303020204" pitchFamily="34" charset="0"/>
              </a:rPr>
              <a:t>  65-0217</a:t>
            </a:r>
            <a:endParaRPr lang="en-US" sz="4800" dirty="0">
              <a:latin typeface="Candara" panose="020E0502030303020204" pitchFamily="34" charset="0"/>
            </a:endParaRPr>
          </a:p>
          <a:p>
            <a:r>
              <a:rPr lang="en-US" sz="4000" dirty="0">
                <a:latin typeface="Candara" panose="020E0502030303020204" pitchFamily="34" charset="0"/>
              </a:rPr>
              <a:t>	48  We got so many things we have to do, responsibility to face. When you get married, you've got to take responsibility.... Maybe you build a home... And as a married woman you got to think of the responsibility of raising children… the responsibility of educating your children… clothing and feeding. So easy when responsibilities face us to shirk from them. </a:t>
            </a:r>
            <a:endParaRPr lang="en-US" sz="4000" b="1" dirty="0">
              <a:latin typeface="Candara" panose="020E0502030303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33</a:t>
            </a:fld>
            <a:endParaRPr lang="en-US"/>
          </a:p>
        </p:txBody>
      </p:sp>
      <p:sp>
        <p:nvSpPr>
          <p:cNvPr id="5" name="Rectangle 4"/>
          <p:cNvSpPr/>
          <p:nvPr/>
        </p:nvSpPr>
        <p:spPr>
          <a:xfrm>
            <a:off x="152400" y="76200"/>
            <a:ext cx="11887200" cy="6309420"/>
          </a:xfrm>
          <a:prstGeom prst="rect">
            <a:avLst/>
          </a:prstGeom>
          <a:solidFill>
            <a:schemeClr val="tx2"/>
          </a:solidFill>
        </p:spPr>
        <p:txBody>
          <a:bodyPr wrap="square">
            <a:spAutoFit/>
          </a:bodyPr>
          <a:lstStyle/>
          <a:p>
            <a:r>
              <a:rPr lang="en-US" sz="4400" b="1" dirty="0">
                <a:latin typeface="Candara" panose="020E0502030303020204" pitchFamily="34" charset="0"/>
              </a:rPr>
              <a:t>COD     </a:t>
            </a:r>
            <a:r>
              <a:rPr lang="en-US" sz="2800" dirty="0">
                <a:latin typeface="Candara" panose="020E0502030303020204" pitchFamily="34" charset="0"/>
              </a:rPr>
              <a:t>59-1219</a:t>
            </a:r>
          </a:p>
          <a:p>
            <a:r>
              <a:rPr lang="en-US" sz="3600" dirty="0">
                <a:latin typeface="Candara" panose="020E0502030303020204" pitchFamily="34" charset="0"/>
              </a:rPr>
              <a:t>	431-98  A lying spirit come up from underneath, said, </a:t>
            </a:r>
            <a:r>
              <a:rPr lang="en-US" sz="3600" i="1" dirty="0">
                <a:latin typeface="Candara" panose="020E0502030303020204" pitchFamily="34" charset="0"/>
              </a:rPr>
              <a:t>"If you'll just permit me. I'm a lying spirit. I'll go down and get in all them preachers, 'cause they haven't got the Holy Ghost; (They're just school-trained boys.) and I'll go down, and get in every one of them, and deceive them, and make them prophesy a lie</a:t>
            </a:r>
            <a:r>
              <a:rPr lang="en-US" sz="3600" dirty="0">
                <a:latin typeface="Candara" panose="020E0502030303020204" pitchFamily="34" charset="0"/>
              </a:rPr>
              <a:t>…” A lying spirit working to the will of God.</a:t>
            </a:r>
          </a:p>
          <a:p>
            <a:r>
              <a:rPr lang="en-US" sz="3600" dirty="0">
                <a:latin typeface="Candara" panose="020E0502030303020204" pitchFamily="34" charset="0"/>
              </a:rPr>
              <a:t>	... And watch how those evil spirits, how they'll move. Paul speaking: </a:t>
            </a:r>
            <a:r>
              <a:rPr lang="en-US" sz="3600" i="1" dirty="0">
                <a:latin typeface="Candara" panose="020E0502030303020204" pitchFamily="34" charset="0"/>
              </a:rPr>
              <a:t>It is reported commonly that there's fornications among you... named among the Gentiles</a:t>
            </a:r>
            <a:r>
              <a:rPr lang="en-US" sz="3600" dirty="0">
                <a:latin typeface="Candara" panose="020E0502030303020204" pitchFamily="34" charset="0"/>
              </a:rPr>
              <a:t>,... (What do you think about that amongst the church?)</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34</a:t>
            </a:fld>
            <a:endParaRPr lang="en-US"/>
          </a:p>
        </p:txBody>
      </p:sp>
      <p:sp>
        <p:nvSpPr>
          <p:cNvPr id="5" name="Rectangle 4"/>
          <p:cNvSpPr/>
          <p:nvPr/>
        </p:nvSpPr>
        <p:spPr>
          <a:xfrm>
            <a:off x="76200" y="76200"/>
            <a:ext cx="12039600" cy="6247864"/>
          </a:xfrm>
          <a:prstGeom prst="rect">
            <a:avLst/>
          </a:prstGeom>
          <a:solidFill>
            <a:schemeClr val="tx2"/>
          </a:solidFill>
        </p:spPr>
        <p:txBody>
          <a:bodyPr wrap="square">
            <a:spAutoFit/>
          </a:bodyPr>
          <a:lstStyle/>
          <a:p>
            <a:r>
              <a:rPr lang="en-US" sz="4400" b="1" dirty="0">
                <a:latin typeface="Candara" panose="020E0502030303020204" pitchFamily="34" charset="0"/>
              </a:rPr>
              <a:t>I CORINTHIANS 5:1</a:t>
            </a:r>
          </a:p>
          <a:p>
            <a:r>
              <a:rPr lang="en-US" sz="3600" i="1" dirty="0">
                <a:latin typeface="Candara" panose="020E0502030303020204" pitchFamily="34" charset="0"/>
              </a:rPr>
              <a:t>	 It is reported commonly that there is fornication among you, and such fornication as is not so much as named among the Gentiles, that one should have his father's wife. </a:t>
            </a:r>
            <a:endParaRPr lang="en-US" sz="2400" i="1" dirty="0">
              <a:latin typeface="Candara" panose="020E0502030303020204" pitchFamily="34" charset="0"/>
            </a:endParaRPr>
          </a:p>
          <a:p>
            <a:endParaRPr lang="en-US" sz="2400" dirty="0">
              <a:latin typeface="Candara" panose="020E0502030303020204" pitchFamily="34" charset="0"/>
            </a:endParaRPr>
          </a:p>
          <a:p>
            <a:r>
              <a:rPr lang="en-US" sz="4400" b="1" dirty="0">
                <a:latin typeface="Candara" panose="020E0502030303020204" pitchFamily="34" charset="0"/>
              </a:rPr>
              <a:t>EPHESIANS 5:1-3</a:t>
            </a:r>
          </a:p>
          <a:p>
            <a:r>
              <a:rPr lang="en-US" sz="3600" i="1" dirty="0">
                <a:latin typeface="Candara" panose="020E0502030303020204" pitchFamily="34" charset="0"/>
              </a:rPr>
              <a:t>	 Be ye therefore followers of God, as dear children;  2 And walk in love, as Christ also hath loved us, and hath given himself for us an offering and a sacrifice to God for a </a:t>
            </a:r>
            <a:r>
              <a:rPr lang="en-US" sz="3600" i="1" dirty="0" err="1">
                <a:latin typeface="Candara" panose="020E0502030303020204" pitchFamily="34" charset="0"/>
              </a:rPr>
              <a:t>sweetsmelling</a:t>
            </a:r>
            <a:r>
              <a:rPr lang="en-US" sz="3600" i="1" dirty="0">
                <a:latin typeface="Candara" panose="020E0502030303020204" pitchFamily="34" charset="0"/>
              </a:rPr>
              <a:t> </a:t>
            </a:r>
            <a:r>
              <a:rPr lang="en-US" sz="3600" i="1" dirty="0" err="1">
                <a:latin typeface="Candara" panose="020E0502030303020204" pitchFamily="34" charset="0"/>
              </a:rPr>
              <a:t>savour</a:t>
            </a:r>
            <a:r>
              <a:rPr lang="en-US" sz="3600" i="1" dirty="0">
                <a:latin typeface="Candara" panose="020E0502030303020204" pitchFamily="34" charset="0"/>
              </a:rPr>
              <a:t>. 3 But fornication, and all uncleanness, or covetousness, let it not be once named among you, as becometh saints; </a:t>
            </a:r>
            <a:endParaRPr lang="en-US" sz="3600" dirty="0">
              <a:latin typeface="Candara" panose="020E0502030303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2000"/>
                                        <p:tgtEl>
                                          <p:spTgt spid="5">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4" end="4"/>
                                            </p:txEl>
                                          </p:spTgt>
                                        </p:tgtEl>
                                        <p:attrNameLst>
                                          <p:attrName>style.visibility</p:attrName>
                                        </p:attrNameLst>
                                      </p:cBhvr>
                                      <p:to>
                                        <p:strVal val="visible"/>
                                      </p:to>
                                    </p:set>
                                    <p:animEffect transition="in" filter="fade">
                                      <p:cBhvr>
                                        <p:cTn id="10"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5E25AA-E473-BEF9-5DBE-AFBB1EC4D73D}"/>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44274D26-8AD0-2291-15C4-BE7AC113825D}"/>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E605BF6F-A4FA-A623-B3E5-4DAA97D68D40}"/>
              </a:ext>
            </a:extLst>
          </p:cNvPr>
          <p:cNvSpPr>
            <a:spLocks noGrp="1"/>
          </p:cNvSpPr>
          <p:nvPr>
            <p:ph type="sldNum" sz="quarter" idx="12"/>
          </p:nvPr>
        </p:nvSpPr>
        <p:spPr/>
        <p:txBody>
          <a:bodyPr/>
          <a:lstStyle/>
          <a:p>
            <a:fld id="{905818BA-2EC4-4E38-AB70-8F6ED900DB31}" type="slidenum">
              <a:rPr lang="en-US" smtClean="0"/>
              <a:pPr/>
              <a:t>35</a:t>
            </a:fld>
            <a:endParaRPr lang="en-US"/>
          </a:p>
        </p:txBody>
      </p:sp>
      <p:sp>
        <p:nvSpPr>
          <p:cNvPr id="6" name="TextBox 5">
            <a:extLst>
              <a:ext uri="{FF2B5EF4-FFF2-40B4-BE49-F238E27FC236}">
                <a16:creationId xmlns:a16="http://schemas.microsoft.com/office/drawing/2014/main" id="{D4E94D1A-9401-DB48-F6BF-F3E5742FBC28}"/>
              </a:ext>
            </a:extLst>
          </p:cNvPr>
          <p:cNvSpPr txBox="1"/>
          <p:nvPr/>
        </p:nvSpPr>
        <p:spPr>
          <a:xfrm>
            <a:off x="152400" y="152401"/>
            <a:ext cx="11963400" cy="5755422"/>
          </a:xfrm>
          <a:prstGeom prst="rect">
            <a:avLst/>
          </a:prstGeom>
          <a:solidFill>
            <a:schemeClr val="tx2"/>
          </a:solidFill>
        </p:spPr>
        <p:txBody>
          <a:bodyPr wrap="square">
            <a:spAutoFit/>
          </a:bodyPr>
          <a:lstStyle/>
          <a:p>
            <a:r>
              <a:rPr lang="en-US" sz="4800" b="1" dirty="0">
                <a:latin typeface="Candara" panose="020E0502030303020204" pitchFamily="34" charset="0"/>
              </a:rPr>
              <a:t>MAKING.THE.VALLEY.FULL.OF.DITCHES</a:t>
            </a:r>
          </a:p>
          <a:p>
            <a:r>
              <a:rPr lang="en-US" sz="4000" dirty="0">
                <a:latin typeface="Candara" panose="020E0502030303020204" pitchFamily="34" charset="0"/>
              </a:rPr>
              <a:t>	5 Drink, gamble... A lot of places allow the kids to smoke in the school, just before semester to quieten their nerves. They ought to had a prayer meeting. That's the best thing I know to quieten your nerves. But you know, hungry people has got to fill that longing with something. If they won't drink from the Fountain of the waters of Life, the devil will give them a stagnated cistern with </a:t>
            </a:r>
            <a:r>
              <a:rPr lang="en-US" sz="4000" dirty="0" err="1">
                <a:latin typeface="Candara" panose="020E0502030303020204" pitchFamily="34" charset="0"/>
              </a:rPr>
              <a:t>wiggletails</a:t>
            </a:r>
            <a:r>
              <a:rPr lang="en-US" sz="4000" dirty="0">
                <a:latin typeface="Candara" panose="020E0502030303020204" pitchFamily="34" charset="0"/>
              </a:rPr>
              <a:t> in it. </a:t>
            </a:r>
          </a:p>
        </p:txBody>
      </p:sp>
    </p:spTree>
    <p:extLst>
      <p:ext uri="{BB962C8B-B14F-4D97-AF65-F5344CB8AC3E}">
        <p14:creationId xmlns:p14="http://schemas.microsoft.com/office/powerpoint/2010/main" val="17427965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EBA1E0-F26B-7FE2-EBB6-9F48E29354FC}"/>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9608F446-887F-387C-C88A-3A89714CA8E3}"/>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4A817CE0-D3C0-B1A4-C79A-1FE93EE5A512}"/>
              </a:ext>
            </a:extLst>
          </p:cNvPr>
          <p:cNvSpPr>
            <a:spLocks noGrp="1"/>
          </p:cNvSpPr>
          <p:nvPr>
            <p:ph type="sldNum" sz="quarter" idx="12"/>
          </p:nvPr>
        </p:nvSpPr>
        <p:spPr/>
        <p:txBody>
          <a:bodyPr/>
          <a:lstStyle/>
          <a:p>
            <a:fld id="{905818BA-2EC4-4E38-AB70-8F6ED900DB31}" type="slidenum">
              <a:rPr lang="en-US" smtClean="0"/>
              <a:pPr/>
              <a:t>36</a:t>
            </a:fld>
            <a:endParaRPr lang="en-US"/>
          </a:p>
        </p:txBody>
      </p:sp>
      <p:sp>
        <p:nvSpPr>
          <p:cNvPr id="6" name="TextBox 5">
            <a:extLst>
              <a:ext uri="{FF2B5EF4-FFF2-40B4-BE49-F238E27FC236}">
                <a16:creationId xmlns:a16="http://schemas.microsoft.com/office/drawing/2014/main" id="{321F16C0-F196-04F9-03A5-A4AF53216347}"/>
              </a:ext>
            </a:extLst>
          </p:cNvPr>
          <p:cNvSpPr txBox="1"/>
          <p:nvPr/>
        </p:nvSpPr>
        <p:spPr>
          <a:xfrm>
            <a:off x="381000" y="381000"/>
            <a:ext cx="11658600" cy="5632311"/>
          </a:xfrm>
          <a:prstGeom prst="rect">
            <a:avLst/>
          </a:prstGeom>
          <a:solidFill>
            <a:schemeClr val="tx2"/>
          </a:solidFill>
        </p:spPr>
        <p:txBody>
          <a:bodyPr wrap="square">
            <a:spAutoFit/>
          </a:bodyPr>
          <a:lstStyle/>
          <a:p>
            <a:r>
              <a:rPr lang="en-US" sz="4000" dirty="0">
                <a:latin typeface="Candara" panose="020E0502030303020204" pitchFamily="34" charset="0"/>
              </a:rPr>
              <a:t>	So they'll drink from somewhere. I feel sorry for them because of the let-down and pollution of our modern churches. That's one of the things that I lay it to, the social gospel that people preach. </a:t>
            </a:r>
          </a:p>
          <a:p>
            <a:r>
              <a:rPr lang="en-US" sz="4000" dirty="0">
                <a:latin typeface="Candara" panose="020E0502030303020204" pitchFamily="34" charset="0"/>
              </a:rPr>
              <a:t>	Why, in our own city of Jeffersonville a certain pastor every Saturday night has a square dance in the bottom of the church. Teaches square dancing: famous denominational church, a square dance... </a:t>
            </a:r>
          </a:p>
          <a:p>
            <a:pPr algn="r"/>
            <a:r>
              <a:rPr lang="en-US" sz="3200" dirty="0">
                <a:latin typeface="Candara" panose="020E0502030303020204" pitchFamily="34" charset="0"/>
              </a:rPr>
              <a:t>56-0728 </a:t>
            </a:r>
          </a:p>
        </p:txBody>
      </p:sp>
    </p:spTree>
    <p:extLst>
      <p:ext uri="{BB962C8B-B14F-4D97-AF65-F5344CB8AC3E}">
        <p14:creationId xmlns:p14="http://schemas.microsoft.com/office/powerpoint/2010/main" val="19459452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D0D89-E66F-4C42-9FE4-8F0E4E5EFD05}"/>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8C58BBF5-0B42-4F0F-9A35-861957B1321D}"/>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DA914DFD-7C19-4EC7-AF13-B405ACC94EB2}"/>
              </a:ext>
            </a:extLst>
          </p:cNvPr>
          <p:cNvSpPr>
            <a:spLocks noGrp="1"/>
          </p:cNvSpPr>
          <p:nvPr>
            <p:ph type="sldNum" sz="quarter" idx="12"/>
          </p:nvPr>
        </p:nvSpPr>
        <p:spPr/>
        <p:txBody>
          <a:bodyPr/>
          <a:lstStyle/>
          <a:p>
            <a:fld id="{905818BA-2EC4-4E38-AB70-8F6ED900DB31}" type="slidenum">
              <a:rPr lang="en-US" smtClean="0"/>
              <a:pPr/>
              <a:t>37</a:t>
            </a:fld>
            <a:endParaRPr lang="en-US"/>
          </a:p>
        </p:txBody>
      </p:sp>
      <p:sp>
        <p:nvSpPr>
          <p:cNvPr id="5" name="Rectangle 4">
            <a:extLst>
              <a:ext uri="{FF2B5EF4-FFF2-40B4-BE49-F238E27FC236}">
                <a16:creationId xmlns:a16="http://schemas.microsoft.com/office/drawing/2014/main" id="{5929FEC4-C051-4F2D-96E6-04B8CF3EEF0D}"/>
              </a:ext>
            </a:extLst>
          </p:cNvPr>
          <p:cNvSpPr/>
          <p:nvPr/>
        </p:nvSpPr>
        <p:spPr>
          <a:xfrm>
            <a:off x="228600" y="152400"/>
            <a:ext cx="11811000" cy="6309420"/>
          </a:xfrm>
          <a:prstGeom prst="rect">
            <a:avLst/>
          </a:prstGeom>
          <a:solidFill>
            <a:schemeClr val="tx2"/>
          </a:solidFill>
        </p:spPr>
        <p:txBody>
          <a:bodyPr wrap="square">
            <a:spAutoFit/>
          </a:bodyPr>
          <a:lstStyle/>
          <a:p>
            <a:r>
              <a:rPr lang="en-US" sz="4400" b="1" dirty="0">
                <a:latin typeface="Candara" panose="020E0502030303020204" pitchFamily="34" charset="0"/>
              </a:rPr>
              <a:t>CHURCH.AGE.BOOK </a:t>
            </a:r>
          </a:p>
          <a:p>
            <a:r>
              <a:rPr lang="en-US" sz="3600" dirty="0">
                <a:latin typeface="Candara" panose="020E0502030303020204" pitchFamily="34" charset="0"/>
              </a:rPr>
              <a:t>	15-3 Revelation shows how that the antichrist spirit would come into the church and defile it, making it </a:t>
            </a:r>
            <a:r>
              <a:rPr lang="en-US" sz="3600" u="sng" dirty="0">
                <a:latin typeface="Candara" panose="020E0502030303020204" pitchFamily="34" charset="0"/>
              </a:rPr>
              <a:t>lukewarm, formal, powerless</a:t>
            </a:r>
            <a:r>
              <a:rPr lang="en-US" sz="3600" dirty="0">
                <a:latin typeface="Candara" panose="020E0502030303020204" pitchFamily="34" charset="0"/>
              </a:rPr>
              <a:t>. It exposes Satan, revealing his works (attempted destruction of God's people and the discrediting of God's word) right down to the time he is cast into the lake of fire. He fights that. He cannot stand it. </a:t>
            </a:r>
          </a:p>
          <a:p>
            <a:r>
              <a:rPr lang="en-US" sz="3600" dirty="0">
                <a:latin typeface="Candara" panose="020E0502030303020204" pitchFamily="34" charset="0"/>
              </a:rPr>
              <a:t>	He knows that if the people get the TRUE REVELATION of the TRUE CHURCH and what she is, what she stands for and that SHE CAN DO THE GREATER WORKS, she will be an invincible army. </a:t>
            </a:r>
          </a:p>
        </p:txBody>
      </p:sp>
    </p:spTree>
    <p:extLst>
      <p:ext uri="{BB962C8B-B14F-4D97-AF65-F5344CB8AC3E}">
        <p14:creationId xmlns:p14="http://schemas.microsoft.com/office/powerpoint/2010/main" val="35687196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0EBEC7-0A73-490B-939F-2C1AD76065FD}"/>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96308F64-7E0C-4F9F-B64D-9BE9AC14ABAB}"/>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2756E41E-FF53-47D0-867A-413E15AA84C5}"/>
              </a:ext>
            </a:extLst>
          </p:cNvPr>
          <p:cNvSpPr>
            <a:spLocks noGrp="1"/>
          </p:cNvSpPr>
          <p:nvPr>
            <p:ph type="sldNum" sz="quarter" idx="12"/>
          </p:nvPr>
        </p:nvSpPr>
        <p:spPr/>
        <p:txBody>
          <a:bodyPr/>
          <a:lstStyle/>
          <a:p>
            <a:fld id="{905818BA-2EC4-4E38-AB70-8F6ED900DB31}" type="slidenum">
              <a:rPr lang="en-US" smtClean="0"/>
              <a:pPr/>
              <a:t>38</a:t>
            </a:fld>
            <a:endParaRPr lang="en-US"/>
          </a:p>
        </p:txBody>
      </p:sp>
      <p:sp>
        <p:nvSpPr>
          <p:cNvPr id="5" name="Rectangle 4">
            <a:extLst>
              <a:ext uri="{FF2B5EF4-FFF2-40B4-BE49-F238E27FC236}">
                <a16:creationId xmlns:a16="http://schemas.microsoft.com/office/drawing/2014/main" id="{934273D1-C534-47EF-8EB3-A8836D6C785C}"/>
              </a:ext>
            </a:extLst>
          </p:cNvPr>
          <p:cNvSpPr/>
          <p:nvPr/>
        </p:nvSpPr>
        <p:spPr>
          <a:xfrm>
            <a:off x="381000" y="381000"/>
            <a:ext cx="11582400" cy="4401205"/>
          </a:xfrm>
          <a:prstGeom prst="rect">
            <a:avLst/>
          </a:prstGeom>
          <a:solidFill>
            <a:schemeClr val="tx2"/>
          </a:solidFill>
        </p:spPr>
        <p:txBody>
          <a:bodyPr wrap="square">
            <a:spAutoFit/>
          </a:bodyPr>
          <a:lstStyle/>
          <a:p>
            <a:r>
              <a:rPr lang="en-US" sz="4000" dirty="0">
                <a:latin typeface="Candara" panose="020E0502030303020204" pitchFamily="34" charset="0"/>
              </a:rPr>
              <a:t>	If they get a true revelation of the two spirits within the framework of the Christian church, and by God's Spirit discern and withstand the antichrist spirit, </a:t>
            </a:r>
            <a:r>
              <a:rPr lang="en-US" sz="4000" u="sng" dirty="0">
                <a:latin typeface="Candara" panose="020E0502030303020204" pitchFamily="34" charset="0"/>
              </a:rPr>
              <a:t>Satan will be powerless before her</a:t>
            </a:r>
            <a:r>
              <a:rPr lang="en-US" sz="4000" dirty="0">
                <a:latin typeface="Candara" panose="020E0502030303020204" pitchFamily="34" charset="0"/>
              </a:rPr>
              <a:t>… </a:t>
            </a:r>
          </a:p>
          <a:p>
            <a:r>
              <a:rPr lang="en-US" sz="4000" dirty="0">
                <a:latin typeface="Candara" panose="020E0502030303020204" pitchFamily="34" charset="0"/>
              </a:rPr>
              <a:t>	Satan hates revelation. But we love it. With true revelation in our lives, the gates of hell cannot prevail against us, but we will prevail over them.</a:t>
            </a:r>
          </a:p>
        </p:txBody>
      </p:sp>
    </p:spTree>
    <p:extLst>
      <p:ext uri="{BB962C8B-B14F-4D97-AF65-F5344CB8AC3E}">
        <p14:creationId xmlns:p14="http://schemas.microsoft.com/office/powerpoint/2010/main" val="15079629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39</a:t>
            </a:fld>
            <a:endParaRPr lang="en-US"/>
          </a:p>
        </p:txBody>
      </p:sp>
      <p:sp>
        <p:nvSpPr>
          <p:cNvPr id="5" name="Rectangle 4"/>
          <p:cNvSpPr/>
          <p:nvPr/>
        </p:nvSpPr>
        <p:spPr>
          <a:xfrm>
            <a:off x="228600" y="685800"/>
            <a:ext cx="11734800" cy="5816977"/>
          </a:xfrm>
          <a:prstGeom prst="rect">
            <a:avLst/>
          </a:prstGeom>
          <a:solidFill>
            <a:schemeClr val="tx2"/>
          </a:solidFill>
        </p:spPr>
        <p:txBody>
          <a:bodyPr wrap="square">
            <a:spAutoFit/>
          </a:bodyPr>
          <a:lstStyle/>
          <a:p>
            <a:r>
              <a:rPr lang="en-US" sz="4800" b="1" dirty="0">
                <a:solidFill>
                  <a:schemeClr val="bg1"/>
                </a:solidFill>
                <a:latin typeface="Candara" panose="020E0502030303020204" pitchFamily="34" charset="0"/>
              </a:rPr>
              <a:t>MATTHEW 5:44-45</a:t>
            </a:r>
            <a:endParaRPr lang="en-US" sz="500" b="1" dirty="0">
              <a:solidFill>
                <a:schemeClr val="bg1"/>
              </a:solidFill>
              <a:latin typeface="Candara" panose="020E0502030303020204" pitchFamily="34" charset="0"/>
            </a:endParaRPr>
          </a:p>
          <a:p>
            <a:r>
              <a:rPr lang="en-US" sz="1000" b="1" dirty="0">
                <a:solidFill>
                  <a:schemeClr val="bg1"/>
                </a:solidFill>
                <a:latin typeface="Candara" panose="020E0502030303020204" pitchFamily="34" charset="0"/>
              </a:rPr>
              <a:t> </a:t>
            </a:r>
            <a:r>
              <a:rPr lang="en-US" sz="4800" b="1" dirty="0">
                <a:solidFill>
                  <a:schemeClr val="bg1"/>
                </a:solidFill>
                <a:latin typeface="Candara" panose="020E0502030303020204" pitchFamily="34" charset="0"/>
              </a:rPr>
              <a:t>    </a:t>
            </a:r>
            <a:r>
              <a:rPr lang="en-US" sz="4000" i="1" dirty="0">
                <a:solidFill>
                  <a:schemeClr val="bg1"/>
                </a:solidFill>
                <a:latin typeface="Candara" panose="020E0502030303020204" pitchFamily="34" charset="0"/>
              </a:rPr>
              <a:t>But I say unto you, Love your enemies, bless them that curse you, do good to them that hate you, and pray for them which despitefully use you, and persecute you; 45 That ye may be the children of your Father which is in heaven: for he </a:t>
            </a:r>
            <a:r>
              <a:rPr lang="en-US" sz="4000" i="1" dirty="0" err="1">
                <a:solidFill>
                  <a:schemeClr val="bg1"/>
                </a:solidFill>
                <a:latin typeface="Candara" panose="020E0502030303020204" pitchFamily="34" charset="0"/>
              </a:rPr>
              <a:t>maketh</a:t>
            </a:r>
            <a:r>
              <a:rPr lang="en-US" sz="4000" i="1" dirty="0">
                <a:solidFill>
                  <a:schemeClr val="bg1"/>
                </a:solidFill>
                <a:latin typeface="Candara" panose="020E0502030303020204" pitchFamily="34" charset="0"/>
              </a:rPr>
              <a:t> his sun to rise on the evil and on the good, and </a:t>
            </a:r>
            <a:r>
              <a:rPr lang="en-US" sz="4000" i="1" dirty="0" err="1">
                <a:solidFill>
                  <a:schemeClr val="bg1"/>
                </a:solidFill>
                <a:latin typeface="Candara" panose="020E0502030303020204" pitchFamily="34" charset="0"/>
              </a:rPr>
              <a:t>sendeth</a:t>
            </a:r>
            <a:r>
              <a:rPr lang="en-US" sz="4000" i="1" dirty="0">
                <a:solidFill>
                  <a:schemeClr val="bg1"/>
                </a:solidFill>
                <a:latin typeface="Candara" panose="020E0502030303020204" pitchFamily="34" charset="0"/>
              </a:rPr>
              <a:t> rain on the just and on the unjust.</a:t>
            </a:r>
          </a:p>
          <a:p>
            <a:endParaRPr lang="en-US" sz="3600" i="1" dirty="0">
              <a:solidFill>
                <a:schemeClr val="bg1"/>
              </a:solidFill>
              <a:latin typeface="Candara" panose="020E0502030303020204" pitchFamily="34" charset="0"/>
            </a:endParaRPr>
          </a:p>
        </p:txBody>
      </p:sp>
    </p:spTree>
    <p:extLst>
      <p:ext uri="{BB962C8B-B14F-4D97-AF65-F5344CB8AC3E}">
        <p14:creationId xmlns:p14="http://schemas.microsoft.com/office/powerpoint/2010/main" val="1215532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17BFD7-863F-FE22-B460-810F45CC38F3}"/>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545ED0CA-9097-4812-E1B9-D62235DBF8E2}"/>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F7880305-92AB-10F7-7C8B-076B9BF0D67B}"/>
              </a:ext>
            </a:extLst>
          </p:cNvPr>
          <p:cNvSpPr>
            <a:spLocks noGrp="1"/>
          </p:cNvSpPr>
          <p:nvPr>
            <p:ph type="sldNum" sz="quarter" idx="12"/>
          </p:nvPr>
        </p:nvSpPr>
        <p:spPr/>
        <p:txBody>
          <a:bodyPr/>
          <a:lstStyle/>
          <a:p>
            <a:fld id="{45AD2AB4-5C31-4C29-94F0-533B038606AC}" type="slidenum">
              <a:rPr lang="en-US" smtClean="0"/>
              <a:pPr/>
              <a:t>4</a:t>
            </a:fld>
            <a:endParaRPr lang="en-US"/>
          </a:p>
        </p:txBody>
      </p:sp>
      <p:sp>
        <p:nvSpPr>
          <p:cNvPr id="6" name="TextBox 5">
            <a:extLst>
              <a:ext uri="{FF2B5EF4-FFF2-40B4-BE49-F238E27FC236}">
                <a16:creationId xmlns:a16="http://schemas.microsoft.com/office/drawing/2014/main" id="{AEF0FFA9-68F1-E3A6-630A-49D79A7DFF5F}"/>
              </a:ext>
            </a:extLst>
          </p:cNvPr>
          <p:cNvSpPr txBox="1"/>
          <p:nvPr/>
        </p:nvSpPr>
        <p:spPr>
          <a:xfrm>
            <a:off x="609600" y="1219200"/>
            <a:ext cx="10363200" cy="3724096"/>
          </a:xfrm>
          <a:prstGeom prst="rect">
            <a:avLst/>
          </a:prstGeom>
          <a:noFill/>
        </p:spPr>
        <p:txBody>
          <a:bodyPr wrap="square">
            <a:spAutoFit/>
          </a:bodyPr>
          <a:lstStyle/>
          <a:p>
            <a:r>
              <a:rPr lang="en-US" sz="4800" b="1" dirty="0">
                <a:solidFill>
                  <a:schemeClr val="bg1"/>
                </a:solidFill>
              </a:rPr>
              <a:t>PROVERBS 24:16</a:t>
            </a:r>
          </a:p>
          <a:p>
            <a:r>
              <a:rPr lang="en-US" sz="4000" i="1" dirty="0">
                <a:solidFill>
                  <a:schemeClr val="bg1"/>
                </a:solidFill>
              </a:rPr>
              <a:t>	For a just man falleth seven times, and </a:t>
            </a:r>
            <a:r>
              <a:rPr lang="en-US" sz="4000" i="1" dirty="0" err="1">
                <a:solidFill>
                  <a:schemeClr val="bg1"/>
                </a:solidFill>
              </a:rPr>
              <a:t>riseth</a:t>
            </a:r>
            <a:r>
              <a:rPr lang="en-US" sz="4000" i="1" dirty="0">
                <a:solidFill>
                  <a:schemeClr val="bg1"/>
                </a:solidFill>
              </a:rPr>
              <a:t> up again: but the wicked shall fall into mischief.</a:t>
            </a:r>
          </a:p>
          <a:p>
            <a:endParaRPr lang="en-US" sz="5400" i="1" dirty="0">
              <a:solidFill>
                <a:schemeClr val="bg1"/>
              </a:solidFill>
            </a:endParaRPr>
          </a:p>
          <a:p>
            <a:r>
              <a:rPr lang="en-US" sz="5400" i="1" dirty="0">
                <a:solidFill>
                  <a:schemeClr val="bg1"/>
                </a:solidFill>
              </a:rPr>
              <a:t>“Paralysis of Analysis”</a:t>
            </a:r>
          </a:p>
        </p:txBody>
      </p:sp>
    </p:spTree>
    <p:extLst>
      <p:ext uri="{BB962C8B-B14F-4D97-AF65-F5344CB8AC3E}">
        <p14:creationId xmlns:p14="http://schemas.microsoft.com/office/powerpoint/2010/main" val="3854119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 calcmode="lin" valueType="num">
                                      <p:cBhvr additive="base">
                                        <p:cTn id="7" dur="50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905818BA-2EC4-4E38-AB70-8F6ED900DB31}" type="slidenum">
              <a:rPr lang="en-US" smtClean="0"/>
              <a:pPr/>
              <a:t>40</a:t>
            </a:fld>
            <a:endParaRPr lang="en-US"/>
          </a:p>
        </p:txBody>
      </p:sp>
      <p:sp>
        <p:nvSpPr>
          <p:cNvPr id="5" name="Rectangle 4"/>
          <p:cNvSpPr/>
          <p:nvPr/>
        </p:nvSpPr>
        <p:spPr>
          <a:xfrm>
            <a:off x="228600" y="152400"/>
            <a:ext cx="11811000" cy="5755422"/>
          </a:xfrm>
          <a:prstGeom prst="rect">
            <a:avLst/>
          </a:prstGeom>
          <a:solidFill>
            <a:schemeClr val="tx2"/>
          </a:solidFill>
        </p:spPr>
        <p:txBody>
          <a:bodyPr wrap="square">
            <a:spAutoFit/>
          </a:bodyPr>
          <a:lstStyle/>
          <a:p>
            <a:r>
              <a:rPr lang="en-US" sz="4400" b="1" dirty="0">
                <a:latin typeface="Candara" panose="020E0502030303020204" pitchFamily="34" charset="0"/>
              </a:rPr>
              <a:t>LIFE.STORY</a:t>
            </a:r>
          </a:p>
          <a:p>
            <a:r>
              <a:rPr lang="en-US" sz="3600" dirty="0">
                <a:latin typeface="Candara" panose="020E0502030303020204" pitchFamily="34" charset="0"/>
              </a:rPr>
              <a:t>	22 …My little girl, when she gets to be any age, she finds a good Christian boy she wants to marry, I'd rather she marry him and settle down, be a lady, than be out in some of these roadhouses... Bible said, "Let your daughters marry young." </a:t>
            </a:r>
            <a:r>
              <a:rPr lang="en-US" sz="3600" dirty="0" err="1">
                <a:latin typeface="Candara" panose="020E0502030303020204" pitchFamily="34" charset="0"/>
              </a:rPr>
              <a:t>Some's</a:t>
            </a:r>
            <a:r>
              <a:rPr lang="en-US" sz="3600" dirty="0">
                <a:latin typeface="Candara" panose="020E0502030303020204" pitchFamily="34" charset="0"/>
              </a:rPr>
              <a:t> already turned aside after Satan.</a:t>
            </a:r>
          </a:p>
          <a:p>
            <a:r>
              <a:rPr lang="en-US" sz="3600" dirty="0">
                <a:latin typeface="Candara" panose="020E0502030303020204" pitchFamily="34" charset="0"/>
              </a:rPr>
              <a:t>	And I </a:t>
            </a:r>
            <a:r>
              <a:rPr lang="en-US" sz="3600" dirty="0" err="1">
                <a:latin typeface="Candara" panose="020E0502030303020204" pitchFamily="34" charset="0"/>
              </a:rPr>
              <a:t>ain't</a:t>
            </a:r>
            <a:r>
              <a:rPr lang="en-US" sz="3600" dirty="0">
                <a:latin typeface="Candara" panose="020E0502030303020204" pitchFamily="34" charset="0"/>
              </a:rPr>
              <a:t> meaning for little bitty kids to get married now. Let your father and mother, they know. They're Christians; they can instruct you.</a:t>
            </a:r>
            <a:r>
              <a:rPr lang="en-US" sz="3600" b="1" dirty="0">
                <a:latin typeface="Candara" panose="020E0502030303020204" pitchFamily="34" charset="0"/>
              </a:rPr>
              <a:t> 																	</a:t>
            </a:r>
            <a:r>
              <a:rPr lang="en-US" sz="2800" dirty="0">
                <a:latin typeface="Candara" panose="020E0502030303020204" pitchFamily="34" charset="0"/>
              </a:rPr>
              <a:t>51-0415</a:t>
            </a:r>
            <a:endParaRPr lang="en-US" sz="3600" dirty="0">
              <a:latin typeface="Candara" panose="020E0502030303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45AD2AB4-5C31-4C29-94F0-533B038606AC}" type="slidenum">
              <a:rPr lang="en-US" smtClean="0"/>
              <a:pPr/>
              <a:t>41</a:t>
            </a:fld>
            <a:endParaRPr lang="en-US"/>
          </a:p>
        </p:txBody>
      </p:sp>
      <p:sp>
        <p:nvSpPr>
          <p:cNvPr id="5" name="Rectangle 4"/>
          <p:cNvSpPr/>
          <p:nvPr/>
        </p:nvSpPr>
        <p:spPr>
          <a:xfrm>
            <a:off x="228600" y="457200"/>
            <a:ext cx="11734800" cy="5139869"/>
          </a:xfrm>
          <a:prstGeom prst="rect">
            <a:avLst/>
          </a:prstGeom>
          <a:solidFill>
            <a:schemeClr val="tx2"/>
          </a:solidFill>
        </p:spPr>
        <p:txBody>
          <a:bodyPr wrap="square">
            <a:spAutoFit/>
          </a:bodyPr>
          <a:lstStyle/>
          <a:p>
            <a:r>
              <a:rPr lang="en-US" sz="4800" b="1" dirty="0">
                <a:solidFill>
                  <a:schemeClr val="bg1"/>
                </a:solidFill>
                <a:latin typeface="Candara" panose="020E0502030303020204" pitchFamily="34" charset="0"/>
              </a:rPr>
              <a:t>CHILDREN.IN.THE.WILDERNESS</a:t>
            </a:r>
            <a:r>
              <a:rPr lang="en-US" sz="3200" dirty="0">
                <a:solidFill>
                  <a:schemeClr val="bg1"/>
                </a:solidFill>
                <a:latin typeface="Candara" panose="020E0502030303020204" pitchFamily="34" charset="0"/>
              </a:rPr>
              <a:t>   </a:t>
            </a:r>
          </a:p>
          <a:p>
            <a:r>
              <a:rPr lang="en-US" sz="4000" dirty="0">
                <a:solidFill>
                  <a:schemeClr val="bg1"/>
                </a:solidFill>
                <a:latin typeface="Candara" panose="020E0502030303020204" pitchFamily="34" charset="0"/>
              </a:rPr>
              <a:t>	48  He told Balaam to go on down there. On the road, the Angel of the Lord met him. He was so blind, money crazy till he couldn't even see the Angel standing before him. And the mule he was riding on, turned aside out into the field. </a:t>
            </a:r>
          </a:p>
          <a:p>
            <a:r>
              <a:rPr lang="en-US" sz="4000" dirty="0">
                <a:solidFill>
                  <a:schemeClr val="bg1"/>
                </a:solidFill>
                <a:latin typeface="Candara" panose="020E0502030303020204" pitchFamily="34" charset="0"/>
              </a:rPr>
              <a:t>	The mule had more spiritual discernment than the man did when he got his mind off of God.	 </a:t>
            </a:r>
            <a:r>
              <a:rPr lang="en-US" sz="2800" dirty="0">
                <a:solidFill>
                  <a:schemeClr val="bg1"/>
                </a:solidFill>
                <a:latin typeface="Candara" panose="020E0502030303020204" pitchFamily="34" charset="0"/>
              </a:rPr>
              <a:t>47-1123</a:t>
            </a:r>
            <a:endParaRPr lang="en-US" sz="4400" dirty="0">
              <a:solidFill>
                <a:schemeClr val="bg1"/>
              </a:solidFill>
              <a:latin typeface="Candara" panose="020E0502030303020204" pitchFamily="34" charset="0"/>
            </a:endParaRPr>
          </a:p>
        </p:txBody>
      </p:sp>
    </p:spTree>
    <p:extLst>
      <p:ext uri="{BB962C8B-B14F-4D97-AF65-F5344CB8AC3E}">
        <p14:creationId xmlns:p14="http://schemas.microsoft.com/office/powerpoint/2010/main" val="355615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D2493F-2C78-155C-E007-1447D3CFFE36}"/>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FE4AD35E-6E3D-08FD-FBAC-40D6AC5068FC}"/>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E2FCCB4C-8244-EDE4-A3FF-CCC055C525C4}"/>
              </a:ext>
            </a:extLst>
          </p:cNvPr>
          <p:cNvSpPr>
            <a:spLocks noGrp="1"/>
          </p:cNvSpPr>
          <p:nvPr>
            <p:ph type="sldNum" sz="quarter" idx="12"/>
          </p:nvPr>
        </p:nvSpPr>
        <p:spPr/>
        <p:txBody>
          <a:bodyPr/>
          <a:lstStyle/>
          <a:p>
            <a:fld id="{905818BA-2EC4-4E38-AB70-8F6ED900DB31}" type="slidenum">
              <a:rPr lang="en-US" smtClean="0"/>
              <a:pPr/>
              <a:t>42</a:t>
            </a:fld>
            <a:endParaRPr lang="en-US"/>
          </a:p>
        </p:txBody>
      </p:sp>
      <p:sp>
        <p:nvSpPr>
          <p:cNvPr id="6" name="TextBox 5">
            <a:extLst>
              <a:ext uri="{FF2B5EF4-FFF2-40B4-BE49-F238E27FC236}">
                <a16:creationId xmlns:a16="http://schemas.microsoft.com/office/drawing/2014/main" id="{143C4A95-8E64-D17A-AD7B-3056481AD635}"/>
              </a:ext>
            </a:extLst>
          </p:cNvPr>
          <p:cNvSpPr txBox="1"/>
          <p:nvPr/>
        </p:nvSpPr>
        <p:spPr>
          <a:xfrm>
            <a:off x="762000" y="1143000"/>
            <a:ext cx="11277600" cy="5139869"/>
          </a:xfrm>
          <a:prstGeom prst="rect">
            <a:avLst/>
          </a:prstGeom>
          <a:noFill/>
        </p:spPr>
        <p:txBody>
          <a:bodyPr wrap="square">
            <a:spAutoFit/>
          </a:bodyPr>
          <a:lstStyle/>
          <a:p>
            <a:r>
              <a:rPr lang="en-US" sz="4800" b="1" dirty="0">
                <a:latin typeface="Candara" panose="020E0502030303020204" pitchFamily="34" charset="0"/>
              </a:rPr>
              <a:t>COLOSSIANS 3:22</a:t>
            </a:r>
          </a:p>
          <a:p>
            <a:r>
              <a:rPr lang="en-US" sz="4000" i="1" dirty="0">
                <a:latin typeface="Candara" panose="020E0502030303020204" pitchFamily="34" charset="0"/>
              </a:rPr>
              <a:t>	Servants, obey in all things your masters according to the flesh; not with eyeservice, as </a:t>
            </a:r>
            <a:r>
              <a:rPr lang="en-US" sz="4000" i="1" dirty="0" err="1">
                <a:latin typeface="Candara" panose="020E0502030303020204" pitchFamily="34" charset="0"/>
              </a:rPr>
              <a:t>menpleasers</a:t>
            </a:r>
            <a:r>
              <a:rPr lang="en-US" sz="4000" i="1" dirty="0">
                <a:latin typeface="Candara" panose="020E0502030303020204" pitchFamily="34" charset="0"/>
              </a:rPr>
              <a:t>; but in singleness of heart, fearing God: 23 And whatsoever ye do, do it heartily, as to the Lord, and not unto men; 24 Knowing that of the Lord ye shall receive the reward of the inheritance: for ye serve the Lord Christ. </a:t>
            </a:r>
          </a:p>
        </p:txBody>
      </p:sp>
    </p:spTree>
    <p:extLst>
      <p:ext uri="{BB962C8B-B14F-4D97-AF65-F5344CB8AC3E}">
        <p14:creationId xmlns:p14="http://schemas.microsoft.com/office/powerpoint/2010/main" val="37230246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3/12/2025</a:t>
            </a:r>
            <a:endParaRPr lang="en-US" dirty="0"/>
          </a:p>
        </p:txBody>
      </p:sp>
      <p:sp>
        <p:nvSpPr>
          <p:cNvPr id="3" name="Footer Placeholder 2"/>
          <p:cNvSpPr>
            <a:spLocks noGrp="1"/>
          </p:cNvSpPr>
          <p:nvPr>
            <p:ph type="ftr" sz="quarter" idx="11"/>
          </p:nvPr>
        </p:nvSpPr>
        <p:spPr/>
        <p:txBody>
          <a:bodyPr/>
          <a:lstStyle/>
          <a:p>
            <a:r>
              <a:rPr lang="en-US"/>
              <a:t>The Permissive Will</a:t>
            </a:r>
            <a:endParaRPr lang="en-US" dirty="0"/>
          </a:p>
        </p:txBody>
      </p:sp>
      <p:sp>
        <p:nvSpPr>
          <p:cNvPr id="4" name="Slide Number Placeholder 3"/>
          <p:cNvSpPr>
            <a:spLocks noGrp="1"/>
          </p:cNvSpPr>
          <p:nvPr>
            <p:ph type="sldNum" sz="quarter" idx="12"/>
          </p:nvPr>
        </p:nvSpPr>
        <p:spPr/>
        <p:txBody>
          <a:bodyPr/>
          <a:lstStyle/>
          <a:p>
            <a:fld id="{B1E4169B-5AB7-47FD-AE14-EBDD5102C6E5}" type="slidenum">
              <a:rPr lang="en-US" smtClean="0"/>
              <a:pPr/>
              <a:t>43</a:t>
            </a:fld>
            <a:endParaRPr lang="en-US" dirty="0"/>
          </a:p>
        </p:txBody>
      </p:sp>
      <p:sp>
        <p:nvSpPr>
          <p:cNvPr id="5" name="Rectangle 4"/>
          <p:cNvSpPr/>
          <p:nvPr/>
        </p:nvSpPr>
        <p:spPr>
          <a:xfrm>
            <a:off x="153909" y="58847"/>
            <a:ext cx="12038091" cy="5755422"/>
          </a:xfrm>
          <a:prstGeom prst="rect">
            <a:avLst/>
          </a:prstGeom>
          <a:solidFill>
            <a:schemeClr val="tx2"/>
          </a:solidFill>
        </p:spPr>
        <p:txBody>
          <a:bodyPr wrap="square">
            <a:spAutoFit/>
          </a:bodyPr>
          <a:lstStyle/>
          <a:p>
            <a:r>
              <a:rPr lang="en-US" sz="6000" b="1" dirty="0">
                <a:latin typeface="Candara" panose="020E0502030303020204" pitchFamily="34" charset="0"/>
                <a:ea typeface="Cambria" panose="02040503050406030204" pitchFamily="18" charset="0"/>
              </a:rPr>
              <a:t>HEAR.YE.HIM</a:t>
            </a:r>
          </a:p>
          <a:p>
            <a:r>
              <a:rPr lang="en-US" sz="4400" dirty="0">
                <a:latin typeface="Candara" panose="020E0502030303020204" pitchFamily="34" charset="0"/>
                <a:ea typeface="Cambria" panose="02040503050406030204" pitchFamily="18" charset="0"/>
              </a:rPr>
              <a:t>	73 God, will in me Thy will to do. Create in me, Lord, a greater hunger. Create in me, and this church Your body, create in us the Spirit of Your sons and daughters. </a:t>
            </a:r>
          </a:p>
          <a:p>
            <a:r>
              <a:rPr lang="en-US" sz="4400" dirty="0">
                <a:latin typeface="Candara" panose="020E0502030303020204" pitchFamily="34" charset="0"/>
                <a:ea typeface="Cambria" panose="02040503050406030204" pitchFamily="18" charset="0"/>
              </a:rPr>
              <a:t>	Make us real, Lord. Make us real. We love You, Father. Give us Your Spirit.</a:t>
            </a:r>
          </a:p>
          <a:p>
            <a:pPr algn="r"/>
            <a:r>
              <a:rPr lang="en-US" sz="4400" dirty="0">
                <a:latin typeface="Candara" panose="020E0502030303020204" pitchFamily="34" charset="0"/>
                <a:ea typeface="Cambria" panose="02040503050406030204" pitchFamily="18" charset="0"/>
              </a:rPr>
              <a:t>60-0806 </a:t>
            </a:r>
          </a:p>
        </p:txBody>
      </p:sp>
    </p:spTree>
    <p:extLst>
      <p:ext uri="{BB962C8B-B14F-4D97-AF65-F5344CB8AC3E}">
        <p14:creationId xmlns:p14="http://schemas.microsoft.com/office/powerpoint/2010/main" val="33284636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9E5591-2D42-E56C-356F-9237096C556C}"/>
              </a:ext>
            </a:extLst>
          </p:cNvPr>
          <p:cNvSpPr>
            <a:spLocks noGrp="1"/>
          </p:cNvSpPr>
          <p:nvPr>
            <p:ph type="dt" sz="half" idx="10"/>
          </p:nvPr>
        </p:nvSpPr>
        <p:spPr/>
        <p:txBody>
          <a:bodyPr/>
          <a:lstStyle/>
          <a:p>
            <a:r>
              <a:rPr lang="en-US"/>
              <a:t>3/12/2025</a:t>
            </a:r>
            <a:endParaRPr lang="en-US" dirty="0"/>
          </a:p>
        </p:txBody>
      </p:sp>
      <p:sp>
        <p:nvSpPr>
          <p:cNvPr id="3" name="Footer Placeholder 2">
            <a:extLst>
              <a:ext uri="{FF2B5EF4-FFF2-40B4-BE49-F238E27FC236}">
                <a16:creationId xmlns:a16="http://schemas.microsoft.com/office/drawing/2014/main" id="{A7885BA9-788A-11B8-A4B6-5C3160BD1D4A}"/>
              </a:ext>
            </a:extLst>
          </p:cNvPr>
          <p:cNvSpPr>
            <a:spLocks noGrp="1"/>
          </p:cNvSpPr>
          <p:nvPr>
            <p:ph type="ftr" sz="quarter" idx="11"/>
          </p:nvPr>
        </p:nvSpPr>
        <p:spPr/>
        <p:txBody>
          <a:bodyPr/>
          <a:lstStyle/>
          <a:p>
            <a:r>
              <a:rPr lang="en-US"/>
              <a:t>The Permissive Will</a:t>
            </a:r>
            <a:endParaRPr lang="en-US" dirty="0"/>
          </a:p>
        </p:txBody>
      </p:sp>
      <p:sp>
        <p:nvSpPr>
          <p:cNvPr id="4" name="Slide Number Placeholder 3">
            <a:extLst>
              <a:ext uri="{FF2B5EF4-FFF2-40B4-BE49-F238E27FC236}">
                <a16:creationId xmlns:a16="http://schemas.microsoft.com/office/drawing/2014/main" id="{CF957ADB-4175-2CFB-F721-CFFBBD3473CE}"/>
              </a:ext>
            </a:extLst>
          </p:cNvPr>
          <p:cNvSpPr>
            <a:spLocks noGrp="1"/>
          </p:cNvSpPr>
          <p:nvPr>
            <p:ph type="sldNum" sz="quarter" idx="12"/>
          </p:nvPr>
        </p:nvSpPr>
        <p:spPr/>
        <p:txBody>
          <a:bodyPr/>
          <a:lstStyle/>
          <a:p>
            <a:fld id="{FAEF9944-A4F6-4C59-AEBD-678D6480B8EA}" type="slidenum">
              <a:rPr lang="en-US" smtClean="0"/>
              <a:pPr/>
              <a:t>5</a:t>
            </a:fld>
            <a:endParaRPr lang="en-US" dirty="0"/>
          </a:p>
        </p:txBody>
      </p:sp>
      <p:sp>
        <p:nvSpPr>
          <p:cNvPr id="7" name="TextBox 6">
            <a:extLst>
              <a:ext uri="{FF2B5EF4-FFF2-40B4-BE49-F238E27FC236}">
                <a16:creationId xmlns:a16="http://schemas.microsoft.com/office/drawing/2014/main" id="{35004795-B47D-EE2E-F841-C24D77AECEA2}"/>
              </a:ext>
            </a:extLst>
          </p:cNvPr>
          <p:cNvSpPr txBox="1"/>
          <p:nvPr/>
        </p:nvSpPr>
        <p:spPr>
          <a:xfrm>
            <a:off x="96570" y="91440"/>
            <a:ext cx="11998860" cy="1077218"/>
          </a:xfrm>
          <a:prstGeom prst="rect">
            <a:avLst/>
          </a:prstGeom>
          <a:solidFill>
            <a:schemeClr val="tx2"/>
          </a:solidFill>
        </p:spPr>
        <p:txBody>
          <a:bodyPr wrap="square">
            <a:spAutoFit/>
          </a:bodyPr>
          <a:lstStyle/>
          <a:p>
            <a:pPr algn="ctr"/>
            <a:r>
              <a:rPr lang="en-US" sz="3200" b="1" dirty="0">
                <a:latin typeface="Candara" panose="020E0502030303020204" pitchFamily="34" charset="0"/>
              </a:rPr>
              <a:t>COL. 3:15 </a:t>
            </a:r>
            <a:r>
              <a:rPr lang="en-US" sz="3200" i="1" dirty="0">
                <a:latin typeface="Candara" panose="020E0502030303020204" pitchFamily="34" charset="0"/>
              </a:rPr>
              <a:t>And let the peace of God rule in your hearts, to the which also ye are called in one body; and be ye thankful. </a:t>
            </a:r>
          </a:p>
        </p:txBody>
      </p:sp>
      <p:sp>
        <p:nvSpPr>
          <p:cNvPr id="8" name="TextBox 7">
            <a:extLst>
              <a:ext uri="{FF2B5EF4-FFF2-40B4-BE49-F238E27FC236}">
                <a16:creationId xmlns:a16="http://schemas.microsoft.com/office/drawing/2014/main" id="{A7B97D67-2EF1-4B2E-CB40-642862EDC9E1}"/>
              </a:ext>
            </a:extLst>
          </p:cNvPr>
          <p:cNvSpPr txBox="1"/>
          <p:nvPr/>
        </p:nvSpPr>
        <p:spPr>
          <a:xfrm>
            <a:off x="96570" y="1295400"/>
            <a:ext cx="11998860" cy="5447645"/>
          </a:xfrm>
          <a:prstGeom prst="rect">
            <a:avLst/>
          </a:prstGeom>
          <a:solidFill>
            <a:schemeClr val="tx2"/>
          </a:solidFill>
        </p:spPr>
        <p:txBody>
          <a:bodyPr wrap="square" rtlCol="0">
            <a:spAutoFit/>
          </a:bodyPr>
          <a:lstStyle/>
          <a:p>
            <a:pPr marL="342900" indent="-342900">
              <a:buAutoNum type="arabicPeriod"/>
            </a:pPr>
            <a:r>
              <a:rPr lang="en-US" sz="3600" dirty="0">
                <a:latin typeface="Candara" panose="020E0502030303020204" pitchFamily="34" charset="0"/>
              </a:rPr>
              <a:t>If you lose the peace of God, don’t do it. </a:t>
            </a:r>
          </a:p>
          <a:p>
            <a:pPr marL="342900" indent="-342900">
              <a:buAutoNum type="arabicPeriod"/>
            </a:pPr>
            <a:r>
              <a:rPr lang="en-US" sz="3600" dirty="0">
                <a:latin typeface="Candara" panose="020E0502030303020204" pitchFamily="34" charset="0"/>
              </a:rPr>
              <a:t> If it lacks the blessings of God, don’t do it. </a:t>
            </a:r>
          </a:p>
          <a:p>
            <a:pPr marL="342900" indent="-342900">
              <a:buAutoNum type="arabicPeriod"/>
            </a:pPr>
            <a:r>
              <a:rPr lang="en-US" sz="3600" dirty="0">
                <a:latin typeface="Candara" panose="020E0502030303020204" pitchFamily="34" charset="0"/>
              </a:rPr>
              <a:t> If it is done in haste, don’t feel pressured to do it. </a:t>
            </a:r>
          </a:p>
          <a:p>
            <a:pPr marL="342900" indent="-342900">
              <a:buAutoNum type="arabicPeriod"/>
            </a:pPr>
            <a:r>
              <a:rPr lang="en-US" sz="3600" dirty="0">
                <a:latin typeface="Candara" panose="020E0502030303020204" pitchFamily="34" charset="0"/>
              </a:rPr>
              <a:t> If it is not line upon line (progressively) don’t do it.</a:t>
            </a:r>
          </a:p>
          <a:p>
            <a:pPr marL="342900" indent="-342900">
              <a:buAutoNum type="arabicPeriod"/>
            </a:pPr>
            <a:r>
              <a:rPr lang="en-US" sz="3600" dirty="0">
                <a:latin typeface="Candara" panose="020E0502030303020204" pitchFamily="34" charset="0"/>
              </a:rPr>
              <a:t> If it is without faith, don’t do it. </a:t>
            </a:r>
          </a:p>
          <a:p>
            <a:pPr marL="342900" indent="-342900">
              <a:buAutoNum type="arabicPeriod"/>
            </a:pPr>
            <a:r>
              <a:rPr lang="en-US" sz="3600" dirty="0">
                <a:latin typeface="Candara" panose="020E0502030303020204" pitchFamily="34" charset="0"/>
              </a:rPr>
              <a:t> If it aims to please the flesh, don’t do it. </a:t>
            </a:r>
          </a:p>
          <a:p>
            <a:pPr marL="342900" indent="-342900">
              <a:buAutoNum type="arabicPeriod"/>
            </a:pPr>
            <a:r>
              <a:rPr lang="en-US" sz="3600" dirty="0">
                <a:latin typeface="Candara" panose="020E0502030303020204" pitchFamily="34" charset="0"/>
              </a:rPr>
              <a:t> God doesn’t speak to the prayerless.</a:t>
            </a:r>
            <a:r>
              <a:rPr lang="en-US" sz="1200" dirty="0">
                <a:latin typeface="Candara" panose="020E0502030303020204" pitchFamily="34" charset="0"/>
              </a:rPr>
              <a:t> </a:t>
            </a:r>
          </a:p>
          <a:p>
            <a:pPr marL="342900" indent="-342900">
              <a:buAutoNum type="arabicPeriod"/>
            </a:pPr>
            <a:endParaRPr lang="en-US" sz="1200" dirty="0">
              <a:latin typeface="Candara" panose="020E0502030303020204" pitchFamily="34" charset="0"/>
            </a:endParaRPr>
          </a:p>
          <a:p>
            <a:pPr algn="ctr"/>
            <a:endParaRPr lang="en-US" sz="2800" dirty="0">
              <a:latin typeface="Candara" panose="020E0502030303020204" pitchFamily="34" charset="0"/>
            </a:endParaRPr>
          </a:p>
          <a:p>
            <a:pPr algn="ctr"/>
            <a:r>
              <a:rPr lang="en-US" sz="2800" dirty="0">
                <a:latin typeface="Candara" panose="020E0502030303020204" pitchFamily="34" charset="0"/>
              </a:rPr>
              <a:t>JOB 33:26 </a:t>
            </a:r>
            <a:r>
              <a:rPr lang="en-US" sz="2800" i="1" dirty="0">
                <a:latin typeface="Candara" panose="020E0502030303020204" pitchFamily="34" charset="0"/>
              </a:rPr>
              <a:t>He shall pray unto God, and he will be </a:t>
            </a:r>
            <a:r>
              <a:rPr lang="en-US" sz="2800" i="1" dirty="0" err="1">
                <a:latin typeface="Candara" panose="020E0502030303020204" pitchFamily="34" charset="0"/>
              </a:rPr>
              <a:t>favourable</a:t>
            </a:r>
            <a:r>
              <a:rPr lang="en-US" sz="2800" i="1" dirty="0">
                <a:latin typeface="Candara" panose="020E0502030303020204" pitchFamily="34" charset="0"/>
              </a:rPr>
              <a:t> unto him: and he shall see his face with joy: for he will render unto man his righteousness.</a:t>
            </a:r>
          </a:p>
        </p:txBody>
      </p:sp>
    </p:spTree>
    <p:extLst>
      <p:ext uri="{BB962C8B-B14F-4D97-AF65-F5344CB8AC3E}">
        <p14:creationId xmlns:p14="http://schemas.microsoft.com/office/powerpoint/2010/main" val="1908243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0952EA-9C99-40BD-A70F-89F8E2D50236}"/>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AFA99D2E-7462-4403-88C9-44938354EAC2}"/>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D8B6F994-05AF-454E-9E63-F294C8F3A0AC}"/>
              </a:ext>
            </a:extLst>
          </p:cNvPr>
          <p:cNvSpPr>
            <a:spLocks noGrp="1"/>
          </p:cNvSpPr>
          <p:nvPr>
            <p:ph type="sldNum" sz="quarter" idx="12"/>
          </p:nvPr>
        </p:nvSpPr>
        <p:spPr/>
        <p:txBody>
          <a:bodyPr/>
          <a:lstStyle/>
          <a:p>
            <a:fld id="{45AD2AB4-5C31-4C29-94F0-533B038606AC}" type="slidenum">
              <a:rPr lang="en-US" smtClean="0"/>
              <a:pPr/>
              <a:t>6</a:t>
            </a:fld>
            <a:endParaRPr lang="en-US"/>
          </a:p>
        </p:txBody>
      </p:sp>
      <p:sp>
        <p:nvSpPr>
          <p:cNvPr id="5" name="Rectangle 4">
            <a:extLst>
              <a:ext uri="{FF2B5EF4-FFF2-40B4-BE49-F238E27FC236}">
                <a16:creationId xmlns:a16="http://schemas.microsoft.com/office/drawing/2014/main" id="{07AB4149-8B87-4089-948F-0A1A2A6DA0E0}"/>
              </a:ext>
            </a:extLst>
          </p:cNvPr>
          <p:cNvSpPr/>
          <p:nvPr/>
        </p:nvSpPr>
        <p:spPr>
          <a:xfrm>
            <a:off x="215370" y="326330"/>
            <a:ext cx="11899900" cy="6309420"/>
          </a:xfrm>
          <a:prstGeom prst="rect">
            <a:avLst/>
          </a:prstGeom>
          <a:solidFill>
            <a:schemeClr val="tx1"/>
          </a:solidFill>
        </p:spPr>
        <p:txBody>
          <a:bodyPr wrap="square">
            <a:spAutoFit/>
          </a:bodyPr>
          <a:lstStyle/>
          <a:p>
            <a:r>
              <a:rPr lang="en-US" sz="4400" b="1" dirty="0">
                <a:solidFill>
                  <a:schemeClr val="bg1"/>
                </a:solidFill>
                <a:latin typeface="Candara" panose="020E0502030303020204" pitchFamily="34" charset="0"/>
                <a:ea typeface="Cambria" panose="02040503050406030204" pitchFamily="18" charset="0"/>
              </a:rPr>
              <a:t>Discernment</a:t>
            </a:r>
            <a:r>
              <a:rPr lang="en-US" sz="3600" dirty="0">
                <a:solidFill>
                  <a:schemeClr val="bg1"/>
                </a:solidFill>
                <a:latin typeface="Candara" panose="020E0502030303020204" pitchFamily="34" charset="0"/>
                <a:ea typeface="Cambria" panose="02040503050406030204" pitchFamily="18" charset="0"/>
              </a:rPr>
              <a:t> is a richer and deeper concept than “deciding”. The goal of discernment is to see beyond the mere external attributes of something, and to probe to its deeper significance.</a:t>
            </a:r>
          </a:p>
          <a:p>
            <a:r>
              <a:rPr lang="en-US" sz="3600" b="1" dirty="0">
                <a:solidFill>
                  <a:schemeClr val="bg1"/>
                </a:solidFill>
                <a:latin typeface="Candara" panose="020E0502030303020204" pitchFamily="34" charset="0"/>
                <a:ea typeface="Cambria" panose="02040503050406030204" pitchFamily="18" charset="0"/>
              </a:rPr>
              <a:t>	Discern: </a:t>
            </a:r>
            <a:r>
              <a:rPr lang="en-US" sz="2800" dirty="0">
                <a:solidFill>
                  <a:schemeClr val="bg1"/>
                </a:solidFill>
                <a:latin typeface="Candara" panose="020E0502030303020204" pitchFamily="34" charset="0"/>
                <a:ea typeface="Cambria" panose="02040503050406030204" pitchFamily="18" charset="0"/>
              </a:rPr>
              <a:t>(Latin) </a:t>
            </a:r>
            <a:r>
              <a:rPr lang="en-US" sz="3600" dirty="0">
                <a:solidFill>
                  <a:schemeClr val="bg1"/>
                </a:solidFill>
                <a:latin typeface="Candara" panose="020E0502030303020204" pitchFamily="34" charset="0"/>
                <a:ea typeface="Cambria" panose="02040503050406030204" pitchFamily="18" charset="0"/>
              </a:rPr>
              <a:t> </a:t>
            </a:r>
            <a:r>
              <a:rPr lang="en-US" sz="3600" i="1" dirty="0">
                <a:solidFill>
                  <a:schemeClr val="bg1"/>
                </a:solidFill>
                <a:latin typeface="Candara" panose="020E0502030303020204" pitchFamily="34" charset="0"/>
                <a:ea typeface="Cambria" panose="02040503050406030204" pitchFamily="18" charset="0"/>
              </a:rPr>
              <a:t>dis-</a:t>
            </a:r>
            <a:r>
              <a:rPr lang="en-US" sz="3600" dirty="0">
                <a:solidFill>
                  <a:schemeClr val="bg1"/>
                </a:solidFill>
                <a:latin typeface="Candara" panose="020E0502030303020204" pitchFamily="34" charset="0"/>
                <a:ea typeface="Cambria" panose="02040503050406030204" pitchFamily="18" charset="0"/>
              </a:rPr>
              <a:t> “off, or away” + </a:t>
            </a:r>
            <a:r>
              <a:rPr lang="en-US" sz="3600" i="1" dirty="0" err="1">
                <a:solidFill>
                  <a:schemeClr val="bg1"/>
                </a:solidFill>
                <a:latin typeface="Candara" panose="020E0502030303020204" pitchFamily="34" charset="0"/>
                <a:ea typeface="Cambria" panose="02040503050406030204" pitchFamily="18" charset="0"/>
              </a:rPr>
              <a:t>cernere</a:t>
            </a:r>
            <a:r>
              <a:rPr lang="en-US" sz="3600" i="1" dirty="0">
                <a:solidFill>
                  <a:schemeClr val="bg1"/>
                </a:solidFill>
                <a:latin typeface="Candara" panose="020E0502030303020204" pitchFamily="34" charset="0"/>
                <a:ea typeface="Cambria" panose="02040503050406030204" pitchFamily="18" charset="0"/>
              </a:rPr>
              <a:t> which means 		to </a:t>
            </a:r>
            <a:r>
              <a:rPr lang="en-US" sz="3600" dirty="0">
                <a:solidFill>
                  <a:schemeClr val="bg1"/>
                </a:solidFill>
                <a:latin typeface="Candara" panose="020E0502030303020204" pitchFamily="34" charset="0"/>
                <a:ea typeface="Cambria" panose="02040503050406030204" pitchFamily="18" charset="0"/>
              </a:rPr>
              <a:t>distinguish, separate, sift, set apart, divide. </a:t>
            </a:r>
          </a:p>
          <a:p>
            <a:endParaRPr lang="en-US" sz="3600" dirty="0">
              <a:solidFill>
                <a:schemeClr val="bg1"/>
              </a:solidFill>
              <a:latin typeface="Candara" panose="020E0502030303020204" pitchFamily="34" charset="0"/>
              <a:ea typeface="Cambria" panose="02040503050406030204" pitchFamily="18" charset="0"/>
            </a:endParaRPr>
          </a:p>
          <a:p>
            <a:r>
              <a:rPr lang="en-US" sz="3600" dirty="0">
                <a:solidFill>
                  <a:schemeClr val="bg1"/>
                </a:solidFill>
                <a:latin typeface="Candara" panose="020E0502030303020204" pitchFamily="34" charset="0"/>
                <a:ea typeface="Cambria" panose="02040503050406030204" pitchFamily="18" charset="0"/>
              </a:rPr>
              <a:t>	To discern is to distinguish or sort out what is of God, and what is of the flesh, the world or the devil. As such, </a:t>
            </a:r>
            <a:r>
              <a:rPr lang="en-US" sz="3600" u="sng" dirty="0">
                <a:solidFill>
                  <a:schemeClr val="bg1"/>
                </a:solidFill>
                <a:latin typeface="Candara" panose="020E0502030303020204" pitchFamily="34" charset="0"/>
                <a:ea typeface="Cambria" panose="02040503050406030204" pitchFamily="18" charset="0"/>
              </a:rPr>
              <a:t>discernment, in its root meaning is something that ought to precede decision and aid it</a:t>
            </a:r>
            <a:r>
              <a:rPr lang="en-US" sz="3600" dirty="0">
                <a:solidFill>
                  <a:schemeClr val="bg1"/>
                </a:solidFill>
                <a:latin typeface="Candara" panose="020E0502030303020204" pitchFamily="34" charset="0"/>
                <a:ea typeface="Cambria" panose="02040503050406030204" pitchFamily="18" charset="0"/>
              </a:rPr>
              <a:t>.</a:t>
            </a:r>
          </a:p>
        </p:txBody>
      </p:sp>
    </p:spTree>
    <p:extLst>
      <p:ext uri="{BB962C8B-B14F-4D97-AF65-F5344CB8AC3E}">
        <p14:creationId xmlns:p14="http://schemas.microsoft.com/office/powerpoint/2010/main" val="3772616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766E00-9330-4B5B-8C60-B0C75BD6EC77}"/>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4CBF8ABA-AE9A-4212-B075-ADA9A7CB0ED0}"/>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E76381C7-E512-4454-B798-FB2DF433E80F}"/>
              </a:ext>
            </a:extLst>
          </p:cNvPr>
          <p:cNvSpPr>
            <a:spLocks noGrp="1"/>
          </p:cNvSpPr>
          <p:nvPr>
            <p:ph type="sldNum" sz="quarter" idx="12"/>
          </p:nvPr>
        </p:nvSpPr>
        <p:spPr/>
        <p:txBody>
          <a:bodyPr/>
          <a:lstStyle/>
          <a:p>
            <a:fld id="{45AD2AB4-5C31-4C29-94F0-533B038606AC}" type="slidenum">
              <a:rPr lang="en-US" smtClean="0"/>
              <a:pPr/>
              <a:t>7</a:t>
            </a:fld>
            <a:endParaRPr lang="en-US"/>
          </a:p>
        </p:txBody>
      </p:sp>
      <p:sp>
        <p:nvSpPr>
          <p:cNvPr id="5" name="Rectangle 4">
            <a:extLst>
              <a:ext uri="{FF2B5EF4-FFF2-40B4-BE49-F238E27FC236}">
                <a16:creationId xmlns:a16="http://schemas.microsoft.com/office/drawing/2014/main" id="{6991AEED-DAE8-411E-8AC8-6FDE135DAF5A}"/>
              </a:ext>
            </a:extLst>
          </p:cNvPr>
          <p:cNvSpPr/>
          <p:nvPr/>
        </p:nvSpPr>
        <p:spPr>
          <a:xfrm>
            <a:off x="381000" y="1219200"/>
            <a:ext cx="10210800" cy="3631763"/>
          </a:xfrm>
          <a:prstGeom prst="rect">
            <a:avLst/>
          </a:prstGeom>
        </p:spPr>
        <p:txBody>
          <a:bodyPr wrap="square">
            <a:spAutoFit/>
          </a:bodyPr>
          <a:lstStyle/>
          <a:p>
            <a:r>
              <a:rPr lang="en-US" sz="5400" b="1" dirty="0">
                <a:solidFill>
                  <a:schemeClr val="bg1"/>
                </a:solidFill>
                <a:latin typeface="Candara" panose="020E0502030303020204" pitchFamily="34" charset="0"/>
                <a:ea typeface="Cambria" panose="02040503050406030204" pitchFamily="18" charset="0"/>
              </a:rPr>
              <a:t>HEBREWS 5:14</a:t>
            </a:r>
          </a:p>
          <a:p>
            <a:r>
              <a:rPr lang="en-US" sz="4400" i="1" dirty="0">
                <a:solidFill>
                  <a:schemeClr val="bg1"/>
                </a:solidFill>
                <a:latin typeface="Candara" panose="020E0502030303020204" pitchFamily="34" charset="0"/>
                <a:ea typeface="Cambria" panose="02040503050406030204" pitchFamily="18" charset="0"/>
              </a:rPr>
              <a:t>	 But strong meat </a:t>
            </a:r>
            <a:r>
              <a:rPr lang="en-US" sz="4400" i="1" dirty="0" err="1">
                <a:solidFill>
                  <a:schemeClr val="bg1"/>
                </a:solidFill>
                <a:latin typeface="Candara" panose="020E0502030303020204" pitchFamily="34" charset="0"/>
                <a:ea typeface="Cambria" panose="02040503050406030204" pitchFamily="18" charset="0"/>
              </a:rPr>
              <a:t>belongeth</a:t>
            </a:r>
            <a:r>
              <a:rPr lang="en-US" sz="4400" i="1" dirty="0">
                <a:solidFill>
                  <a:schemeClr val="bg1"/>
                </a:solidFill>
                <a:latin typeface="Candara" panose="020E0502030303020204" pitchFamily="34" charset="0"/>
                <a:ea typeface="Cambria" panose="02040503050406030204" pitchFamily="18" charset="0"/>
              </a:rPr>
              <a:t> to them that are of full age, even those who by reason of use have their senses exercised to discern both good and evil. </a:t>
            </a:r>
          </a:p>
        </p:txBody>
      </p:sp>
    </p:spTree>
    <p:extLst>
      <p:ext uri="{BB962C8B-B14F-4D97-AF65-F5344CB8AC3E}">
        <p14:creationId xmlns:p14="http://schemas.microsoft.com/office/powerpoint/2010/main" val="3865551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4-9-2025</a:t>
            </a:r>
          </a:p>
        </p:txBody>
      </p:sp>
      <p:sp>
        <p:nvSpPr>
          <p:cNvPr id="3" name="Footer Placeholder 2"/>
          <p:cNvSpPr>
            <a:spLocks noGrp="1"/>
          </p:cNvSpPr>
          <p:nvPr>
            <p:ph type="ftr" sz="quarter" idx="11"/>
          </p:nvPr>
        </p:nvSpPr>
        <p:spPr/>
        <p:txBody>
          <a:bodyPr/>
          <a:lstStyle/>
          <a:p>
            <a:r>
              <a:rPr lang="en-US"/>
              <a:t>How Will I Know?</a:t>
            </a:r>
          </a:p>
        </p:txBody>
      </p:sp>
      <p:sp>
        <p:nvSpPr>
          <p:cNvPr id="4" name="Slide Number Placeholder 3"/>
          <p:cNvSpPr>
            <a:spLocks noGrp="1"/>
          </p:cNvSpPr>
          <p:nvPr>
            <p:ph type="sldNum" sz="quarter" idx="12"/>
          </p:nvPr>
        </p:nvSpPr>
        <p:spPr/>
        <p:txBody>
          <a:bodyPr/>
          <a:lstStyle/>
          <a:p>
            <a:fld id="{AAF37CCD-C2F6-41F1-B806-5F1F4149F76F}" type="slidenum">
              <a:rPr lang="en-US" smtClean="0"/>
              <a:pPr/>
              <a:t>8</a:t>
            </a:fld>
            <a:endParaRPr lang="en-US"/>
          </a:p>
        </p:txBody>
      </p:sp>
      <p:sp>
        <p:nvSpPr>
          <p:cNvPr id="1025" name="Rectangle 1"/>
          <p:cNvSpPr>
            <a:spLocks noChangeArrowheads="1"/>
          </p:cNvSpPr>
          <p:nvPr/>
        </p:nvSpPr>
        <p:spPr bwMode="auto">
          <a:xfrm>
            <a:off x="762000" y="865261"/>
            <a:ext cx="11049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6000" b="1" dirty="0">
                <a:solidFill>
                  <a:schemeClr val="bg1"/>
                </a:solidFill>
                <a:latin typeface="Candara" panose="020E0502030303020204" pitchFamily="34" charset="0"/>
                <a:ea typeface="Times New Roman" pitchFamily="18" charset="0"/>
                <a:cs typeface="Arial" pitchFamily="34" charset="0"/>
              </a:rPr>
              <a:t>I CORINTHIANS 2:14-16 </a:t>
            </a:r>
          </a:p>
          <a:p>
            <a:pPr lvl="0" fontAlgn="base">
              <a:spcBef>
                <a:spcPct val="0"/>
              </a:spcBef>
              <a:spcAft>
                <a:spcPct val="0"/>
              </a:spcAft>
            </a:pPr>
            <a:r>
              <a:rPr lang="en-US" sz="5400" i="1" dirty="0">
                <a:solidFill>
                  <a:schemeClr val="bg1"/>
                </a:solidFill>
                <a:latin typeface="Candara" panose="020E0502030303020204" pitchFamily="34" charset="0"/>
                <a:ea typeface="Times New Roman" pitchFamily="18" charset="0"/>
                <a:cs typeface="Arial" pitchFamily="34" charset="0"/>
              </a:rPr>
              <a:t>	</a:t>
            </a:r>
            <a:r>
              <a:rPr lang="en-US" sz="3600" i="1" dirty="0">
                <a:solidFill>
                  <a:schemeClr val="bg1"/>
                </a:solidFill>
                <a:latin typeface="Candara" panose="020E0502030303020204" pitchFamily="34" charset="0"/>
                <a:ea typeface="Times New Roman" pitchFamily="18" charset="0"/>
                <a:cs typeface="Arial" pitchFamily="34" charset="0"/>
              </a:rPr>
              <a:t>14 But the natural man </a:t>
            </a:r>
            <a:r>
              <a:rPr lang="en-US" sz="3600" i="1" dirty="0" err="1">
                <a:solidFill>
                  <a:schemeClr val="bg1"/>
                </a:solidFill>
                <a:latin typeface="Candara" panose="020E0502030303020204" pitchFamily="34" charset="0"/>
                <a:ea typeface="Times New Roman" pitchFamily="18" charset="0"/>
                <a:cs typeface="Arial" pitchFamily="34" charset="0"/>
              </a:rPr>
              <a:t>receiveth</a:t>
            </a:r>
            <a:r>
              <a:rPr lang="en-US" sz="3600" i="1" dirty="0">
                <a:solidFill>
                  <a:schemeClr val="bg1"/>
                </a:solidFill>
                <a:latin typeface="Candara" panose="020E0502030303020204" pitchFamily="34" charset="0"/>
                <a:ea typeface="Times New Roman" pitchFamily="18" charset="0"/>
                <a:cs typeface="Arial" pitchFamily="34" charset="0"/>
              </a:rPr>
              <a:t> not the things of the Spirit of God: for they are foolishness unto him: neither can he know them, because they are </a:t>
            </a:r>
            <a:r>
              <a:rPr lang="en-US" sz="3600" i="1" u="sng" dirty="0">
                <a:solidFill>
                  <a:schemeClr val="bg1"/>
                </a:solidFill>
                <a:latin typeface="Candara" panose="020E0502030303020204" pitchFamily="34" charset="0"/>
                <a:ea typeface="Times New Roman" pitchFamily="18" charset="0"/>
                <a:cs typeface="Arial" pitchFamily="34" charset="0"/>
              </a:rPr>
              <a:t>spiritually discerned</a:t>
            </a:r>
            <a:r>
              <a:rPr lang="en-US" sz="3600" i="1" dirty="0">
                <a:solidFill>
                  <a:schemeClr val="bg1"/>
                </a:solidFill>
                <a:latin typeface="Candara" panose="020E0502030303020204" pitchFamily="34" charset="0"/>
                <a:ea typeface="Times New Roman" pitchFamily="18" charset="0"/>
                <a:cs typeface="Arial" pitchFamily="34" charset="0"/>
              </a:rPr>
              <a:t>. 15 But he that is spiritual </a:t>
            </a:r>
            <a:r>
              <a:rPr lang="en-US" sz="3600" i="1" dirty="0" err="1">
                <a:solidFill>
                  <a:schemeClr val="bg1"/>
                </a:solidFill>
                <a:latin typeface="Candara" panose="020E0502030303020204" pitchFamily="34" charset="0"/>
                <a:ea typeface="Times New Roman" pitchFamily="18" charset="0"/>
                <a:cs typeface="Arial" pitchFamily="34" charset="0"/>
              </a:rPr>
              <a:t>judgeth</a:t>
            </a:r>
            <a:r>
              <a:rPr lang="en-US" sz="3600" i="1" dirty="0">
                <a:solidFill>
                  <a:schemeClr val="bg1"/>
                </a:solidFill>
                <a:latin typeface="Candara" panose="020E0502030303020204" pitchFamily="34" charset="0"/>
                <a:ea typeface="Times New Roman" pitchFamily="18" charset="0"/>
                <a:cs typeface="Arial" pitchFamily="34" charset="0"/>
              </a:rPr>
              <a:t> all things, yet he himself is judged of no man. 16 For who hath known the mind of the Lord, that he may instruct him? But we have the mind of Christ.</a:t>
            </a:r>
            <a:r>
              <a:rPr lang="en-US" sz="3600" dirty="0">
                <a:solidFill>
                  <a:schemeClr val="bg1"/>
                </a:solidFill>
                <a:latin typeface="Candara" panose="020E0502030303020204" pitchFamily="34" charset="0"/>
                <a:ea typeface="Times New Roman" pitchFamily="18" charset="0"/>
                <a:cs typeface="Arial"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9207B2-A0CA-CAE3-19FA-D3495473E545}"/>
              </a:ext>
            </a:extLst>
          </p:cNvPr>
          <p:cNvSpPr>
            <a:spLocks noGrp="1"/>
          </p:cNvSpPr>
          <p:nvPr>
            <p:ph type="dt" sz="half" idx="10"/>
          </p:nvPr>
        </p:nvSpPr>
        <p:spPr/>
        <p:txBody>
          <a:bodyPr/>
          <a:lstStyle/>
          <a:p>
            <a:r>
              <a:rPr lang="en-US"/>
              <a:t>4-9-2025</a:t>
            </a:r>
          </a:p>
        </p:txBody>
      </p:sp>
      <p:sp>
        <p:nvSpPr>
          <p:cNvPr id="3" name="Footer Placeholder 2">
            <a:extLst>
              <a:ext uri="{FF2B5EF4-FFF2-40B4-BE49-F238E27FC236}">
                <a16:creationId xmlns:a16="http://schemas.microsoft.com/office/drawing/2014/main" id="{AE7887B4-A869-0E75-FC35-39374F26260D}"/>
              </a:ext>
            </a:extLst>
          </p:cNvPr>
          <p:cNvSpPr>
            <a:spLocks noGrp="1"/>
          </p:cNvSpPr>
          <p:nvPr>
            <p:ph type="ftr" sz="quarter" idx="11"/>
          </p:nvPr>
        </p:nvSpPr>
        <p:spPr/>
        <p:txBody>
          <a:bodyPr/>
          <a:lstStyle/>
          <a:p>
            <a:r>
              <a:rPr lang="en-US"/>
              <a:t>How Will I Know?</a:t>
            </a:r>
          </a:p>
        </p:txBody>
      </p:sp>
      <p:sp>
        <p:nvSpPr>
          <p:cNvPr id="4" name="Slide Number Placeholder 3">
            <a:extLst>
              <a:ext uri="{FF2B5EF4-FFF2-40B4-BE49-F238E27FC236}">
                <a16:creationId xmlns:a16="http://schemas.microsoft.com/office/drawing/2014/main" id="{01E76A3D-0FA5-5933-8ECE-CD3E106F4521}"/>
              </a:ext>
            </a:extLst>
          </p:cNvPr>
          <p:cNvSpPr>
            <a:spLocks noGrp="1"/>
          </p:cNvSpPr>
          <p:nvPr>
            <p:ph type="sldNum" sz="quarter" idx="12"/>
          </p:nvPr>
        </p:nvSpPr>
        <p:spPr/>
        <p:txBody>
          <a:bodyPr/>
          <a:lstStyle/>
          <a:p>
            <a:fld id="{905818BA-2EC4-4E38-AB70-8F6ED900DB31}" type="slidenum">
              <a:rPr lang="en-US" smtClean="0"/>
              <a:pPr/>
              <a:t>9</a:t>
            </a:fld>
            <a:endParaRPr lang="en-US"/>
          </a:p>
        </p:txBody>
      </p:sp>
      <p:sp>
        <p:nvSpPr>
          <p:cNvPr id="5" name="TextBox 4">
            <a:extLst>
              <a:ext uri="{FF2B5EF4-FFF2-40B4-BE49-F238E27FC236}">
                <a16:creationId xmlns:a16="http://schemas.microsoft.com/office/drawing/2014/main" id="{5625C221-F6FA-FD03-AE56-E5B3B6905940}"/>
              </a:ext>
            </a:extLst>
          </p:cNvPr>
          <p:cNvSpPr txBox="1"/>
          <p:nvPr/>
        </p:nvSpPr>
        <p:spPr>
          <a:xfrm>
            <a:off x="762000" y="1066800"/>
            <a:ext cx="10972800" cy="5724644"/>
          </a:xfrm>
          <a:prstGeom prst="rect">
            <a:avLst/>
          </a:prstGeom>
          <a:noFill/>
        </p:spPr>
        <p:txBody>
          <a:bodyPr wrap="square" rtlCol="0">
            <a:spAutoFit/>
          </a:bodyPr>
          <a:lstStyle/>
          <a:p>
            <a:pPr marL="342900" indent="-342900">
              <a:buAutoNum type="arabicPeriod"/>
            </a:pPr>
            <a:r>
              <a:rPr lang="en-US" sz="4000" b="1" dirty="0">
                <a:latin typeface="Candara" panose="020E0502030303020204" pitchFamily="34" charset="0"/>
              </a:rPr>
              <a:t>The Carnal Man: </a:t>
            </a:r>
            <a:r>
              <a:rPr lang="en-US" sz="4000" dirty="0">
                <a:latin typeface="Candara" panose="020E0502030303020204" pitchFamily="34" charset="0"/>
              </a:rPr>
              <a:t>Unregenerate, wild, insensitive to Spiritual things;</a:t>
            </a:r>
            <a:endParaRPr lang="en-US" dirty="0">
              <a:latin typeface="Candara" panose="020E0502030303020204" pitchFamily="34" charset="0"/>
            </a:endParaRPr>
          </a:p>
          <a:p>
            <a:pPr marL="342900" indent="-342900">
              <a:buAutoNum type="arabicPeriod"/>
            </a:pPr>
            <a:endParaRPr lang="en-US" dirty="0">
              <a:latin typeface="Candara" panose="020E0502030303020204" pitchFamily="34" charset="0"/>
            </a:endParaRPr>
          </a:p>
          <a:p>
            <a:pPr marL="342900" indent="-342900">
              <a:buAutoNum type="arabicPeriod"/>
            </a:pPr>
            <a:r>
              <a:rPr lang="en-US" sz="4000" b="1" dirty="0">
                <a:latin typeface="Candara" panose="020E0502030303020204" pitchFamily="34" charset="0"/>
              </a:rPr>
              <a:t>The Natural Man: </a:t>
            </a:r>
            <a:r>
              <a:rPr lang="en-US" sz="4000" dirty="0">
                <a:latin typeface="Candara" panose="020E0502030303020204" pitchFamily="34" charset="0"/>
              </a:rPr>
              <a:t>Eloquent, Intelligent, Respectful, but the Spiritual content of Scripture is hidden; </a:t>
            </a:r>
            <a:endParaRPr lang="en-US" dirty="0">
              <a:latin typeface="Candara" panose="020E0502030303020204" pitchFamily="34" charset="0"/>
            </a:endParaRPr>
          </a:p>
          <a:p>
            <a:pPr marL="342900" indent="-342900">
              <a:buAutoNum type="arabicPeriod"/>
            </a:pPr>
            <a:endParaRPr lang="en-US" b="1" dirty="0">
              <a:latin typeface="Candara" panose="020E0502030303020204" pitchFamily="34" charset="0"/>
            </a:endParaRPr>
          </a:p>
          <a:p>
            <a:pPr marL="342900" indent="-342900">
              <a:buAutoNum type="arabicPeriod"/>
            </a:pPr>
            <a:r>
              <a:rPr lang="en-US" sz="4000" b="1" dirty="0">
                <a:latin typeface="Candara" panose="020E0502030303020204" pitchFamily="34" charset="0"/>
              </a:rPr>
              <a:t> The Spirit Man: </a:t>
            </a:r>
            <a:r>
              <a:rPr lang="en-US" sz="4000" dirty="0">
                <a:latin typeface="Candara" panose="020E0502030303020204" pitchFamily="34" charset="0"/>
              </a:rPr>
              <a:t>Led by the Spirit, renewed and walking in harmony with the Spirit of God.</a:t>
            </a:r>
          </a:p>
          <a:p>
            <a:pPr marL="342900" indent="-342900">
              <a:buAutoNum type="arabicPeriod"/>
            </a:pPr>
            <a:endParaRPr lang="en-US" sz="4000" dirty="0">
              <a:latin typeface="Candara" panose="020E0502030303020204" pitchFamily="34" charset="0"/>
            </a:endParaRPr>
          </a:p>
        </p:txBody>
      </p:sp>
    </p:spTree>
    <p:extLst>
      <p:ext uri="{BB962C8B-B14F-4D97-AF65-F5344CB8AC3E}">
        <p14:creationId xmlns:p14="http://schemas.microsoft.com/office/powerpoint/2010/main" val="3401338206"/>
      </p:ext>
    </p:extLst>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Custom Design">
  <a:themeElements>
    <a:clrScheme name="White">
      <a:dk1>
        <a:srgbClr val="FFFFFF"/>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06513" rtl="0" eaLnBrk="1" fontAlgn="base" latinLnBrk="0" hangingPunct="1">
          <a:lnSpc>
            <a:spcPct val="100000"/>
          </a:lnSpc>
          <a:spcBef>
            <a:spcPct val="0"/>
          </a:spcBef>
          <a:spcAft>
            <a:spcPct val="0"/>
          </a:spcAft>
          <a:buClrTx/>
          <a:buSzTx/>
          <a:buFontTx/>
          <a:buNone/>
          <a:tabLst/>
          <a:defRPr kumimoji="0" lang="en-US" sz="26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786A6E"/>
        </a:accent1>
        <a:accent2>
          <a:srgbClr val="FFFF00"/>
        </a:accent2>
        <a:accent3>
          <a:srgbClr val="FFFFFF"/>
        </a:accent3>
        <a:accent4>
          <a:srgbClr val="000000"/>
        </a:accent4>
        <a:accent5>
          <a:srgbClr val="BEB9BA"/>
        </a:accent5>
        <a:accent6>
          <a:srgbClr val="E7E700"/>
        </a:accent6>
        <a:hlink>
          <a:srgbClr val="0033CC"/>
        </a:hlink>
        <a:folHlink>
          <a:srgbClr val="FF1111"/>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PowerFinish 292HD</Template>
  <TotalTime>1598</TotalTime>
  <Words>4018</Words>
  <Application>Microsoft Office PowerPoint</Application>
  <PresentationFormat>Widescreen</PresentationFormat>
  <Paragraphs>265</Paragraphs>
  <Slides>43</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43</vt:i4>
      </vt:variant>
    </vt:vector>
  </HeadingPairs>
  <TitlesOfParts>
    <vt:vector size="51" baseType="lpstr">
      <vt:lpstr>Arial</vt:lpstr>
      <vt:lpstr>Calibri</vt:lpstr>
      <vt:lpstr>Candara</vt:lpstr>
      <vt:lpstr>blank</vt:lpstr>
      <vt:lpstr>Custom Design</vt:lpstr>
      <vt:lpstr>1_Custom Design</vt:lpstr>
      <vt:lpstr>2_Custom Design</vt:lpstr>
      <vt:lpstr>3_Custom Design</vt:lpstr>
      <vt:lpstr>How Will I Know? A Short Study on the Subject of Exercising Spiritual Discernment  I Cor. 2:14-16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Barry Coffey</dc:creator>
  <cp:lastModifiedBy>Barry Coffey</cp:lastModifiedBy>
  <cp:revision>159</cp:revision>
  <dcterms:created xsi:type="dcterms:W3CDTF">2010-06-12T16:08:30Z</dcterms:created>
  <dcterms:modified xsi:type="dcterms:W3CDTF">2025-04-09T23:19:55Z</dcterms:modified>
</cp:coreProperties>
</file>