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handoutMasterIdLst>
    <p:handoutMasterId r:id="rId42"/>
  </p:handoutMasterIdLst>
  <p:sldIdLst>
    <p:sldId id="758" r:id="rId5"/>
    <p:sldId id="321" r:id="rId6"/>
    <p:sldId id="769" r:id="rId7"/>
    <p:sldId id="765" r:id="rId8"/>
    <p:sldId id="451" r:id="rId9"/>
    <p:sldId id="770" r:id="rId10"/>
    <p:sldId id="771" r:id="rId11"/>
    <p:sldId id="768" r:id="rId12"/>
    <p:sldId id="767" r:id="rId13"/>
    <p:sldId id="261" r:id="rId14"/>
    <p:sldId id="413" r:id="rId15"/>
    <p:sldId id="341" r:id="rId16"/>
    <p:sldId id="386" r:id="rId17"/>
    <p:sldId id="431" r:id="rId18"/>
    <p:sldId id="306" r:id="rId19"/>
    <p:sldId id="467" r:id="rId20"/>
    <p:sldId id="466" r:id="rId21"/>
    <p:sldId id="283" r:id="rId22"/>
    <p:sldId id="373" r:id="rId23"/>
    <p:sldId id="371" r:id="rId24"/>
    <p:sldId id="442" r:id="rId25"/>
    <p:sldId id="762" r:id="rId26"/>
    <p:sldId id="310" r:id="rId27"/>
    <p:sldId id="268" r:id="rId28"/>
    <p:sldId id="264" r:id="rId29"/>
    <p:sldId id="263" r:id="rId30"/>
    <p:sldId id="266" r:id="rId31"/>
    <p:sldId id="760" r:id="rId32"/>
    <p:sldId id="761" r:id="rId33"/>
    <p:sldId id="766" r:id="rId34"/>
    <p:sldId id="759" r:id="rId35"/>
    <p:sldId id="449" r:id="rId36"/>
    <p:sldId id="324" r:id="rId37"/>
    <p:sldId id="280" r:id="rId38"/>
    <p:sldId id="281" r:id="rId39"/>
    <p:sldId id="26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D2E138-F87F-45A6-BA74-85C8BF52210C}">
          <p14:sldIdLst>
            <p14:sldId id="758"/>
            <p14:sldId id="321"/>
            <p14:sldId id="769"/>
            <p14:sldId id="765"/>
            <p14:sldId id="451"/>
            <p14:sldId id="770"/>
            <p14:sldId id="771"/>
            <p14:sldId id="768"/>
            <p14:sldId id="767"/>
            <p14:sldId id="261"/>
            <p14:sldId id="413"/>
            <p14:sldId id="341"/>
            <p14:sldId id="386"/>
            <p14:sldId id="431"/>
            <p14:sldId id="306"/>
            <p14:sldId id="467"/>
            <p14:sldId id="466"/>
            <p14:sldId id="283"/>
            <p14:sldId id="373"/>
            <p14:sldId id="371"/>
            <p14:sldId id="442"/>
            <p14:sldId id="762"/>
            <p14:sldId id="310"/>
            <p14:sldId id="268"/>
            <p14:sldId id="264"/>
            <p14:sldId id="263"/>
            <p14:sldId id="266"/>
            <p14:sldId id="760"/>
            <p14:sldId id="761"/>
            <p14:sldId id="766"/>
            <p14:sldId id="759"/>
            <p14:sldId id="449"/>
            <p14:sldId id="324"/>
            <p14:sldId id="280"/>
            <p14:sldId id="281"/>
            <p14:sldId id="262"/>
          </p14:sldIdLst>
        </p14:section>
        <p14:section name="Untitled Section" id="{6BAECC9E-0EEC-4968-81FB-8FB052CAD1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5388" autoAdjust="0"/>
  </p:normalViewPr>
  <p:slideViewPr>
    <p:cSldViewPr snapToGrid="0">
      <p:cViewPr varScale="1">
        <p:scale>
          <a:sx n="91" d="100"/>
          <a:sy n="91" d="100"/>
        </p:scale>
        <p:origin x="1338" y="78"/>
      </p:cViewPr>
      <p:guideLst/>
    </p:cSldViewPr>
  </p:slideViewPr>
  <p:outlineViewPr>
    <p:cViewPr>
      <p:scale>
        <a:sx n="33" d="100"/>
        <a:sy n="33" d="100"/>
      </p:scale>
      <p:origin x="0" y="-7776"/>
    </p:cViewPr>
  </p:outlineViewPr>
  <p:notesTextViewPr>
    <p:cViewPr>
      <p:scale>
        <a:sx n="1" d="1"/>
        <a:sy n="1" d="1"/>
      </p:scale>
      <p:origin x="0" y="0"/>
    </p:cViewPr>
  </p:notesTextViewPr>
  <p:sorterViewPr>
    <p:cViewPr varScale="1">
      <p:scale>
        <a:sx n="100" d="100"/>
        <a:sy n="100" d="100"/>
      </p:scale>
      <p:origin x="0" y="-2916"/>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4/13/2025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4/13/2025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5</a:t>
            </a:fld>
            <a:endParaRPr lang="en-US"/>
          </a:p>
        </p:txBody>
      </p:sp>
    </p:spTree>
    <p:extLst>
      <p:ext uri="{BB962C8B-B14F-4D97-AF65-F5344CB8AC3E}">
        <p14:creationId xmlns:p14="http://schemas.microsoft.com/office/powerpoint/2010/main" val="3613105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311529-B5A0-4A6E-A343-2DC3B2271976}" type="slidenum">
              <a:rPr lang="en-US" smtClean="0"/>
              <a:pPr/>
              <a:t>20</a:t>
            </a:fld>
            <a:endParaRPr lang="en-US"/>
          </a:p>
        </p:txBody>
      </p:sp>
    </p:spTree>
    <p:extLst>
      <p:ext uri="{BB962C8B-B14F-4D97-AF65-F5344CB8AC3E}">
        <p14:creationId xmlns:p14="http://schemas.microsoft.com/office/powerpoint/2010/main" val="2965979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21</a:t>
            </a:fld>
            <a:endParaRPr lang="en-US"/>
          </a:p>
        </p:txBody>
      </p:sp>
    </p:spTree>
    <p:extLst>
      <p:ext uri="{BB962C8B-B14F-4D97-AF65-F5344CB8AC3E}">
        <p14:creationId xmlns:p14="http://schemas.microsoft.com/office/powerpoint/2010/main" val="145376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22</a:t>
            </a:fld>
            <a:endParaRPr lang="en-US"/>
          </a:p>
        </p:txBody>
      </p:sp>
    </p:spTree>
    <p:extLst>
      <p:ext uri="{BB962C8B-B14F-4D97-AF65-F5344CB8AC3E}">
        <p14:creationId xmlns:p14="http://schemas.microsoft.com/office/powerpoint/2010/main" val="1172673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11529-B5A0-4A6E-A343-2DC3B2271976}"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FFC2EA-DCBB-4525-ACE0-224D892771C7}" type="slidenum">
              <a:rPr lang="en-US" smtClean="0"/>
              <a:t>26</a:t>
            </a:fld>
            <a:endParaRPr lang="en-US"/>
          </a:p>
        </p:txBody>
      </p:sp>
    </p:spTree>
    <p:extLst>
      <p:ext uri="{BB962C8B-B14F-4D97-AF65-F5344CB8AC3E}">
        <p14:creationId xmlns:p14="http://schemas.microsoft.com/office/powerpoint/2010/main" val="198545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311529-B5A0-4A6E-A343-2DC3B2271976}" type="slidenum">
              <a:rPr lang="en-US" smtClean="0"/>
              <a:pPr/>
              <a:t>11</a:t>
            </a:fld>
            <a:endParaRPr lang="en-US"/>
          </a:p>
        </p:txBody>
      </p:sp>
    </p:spTree>
    <p:extLst>
      <p:ext uri="{BB962C8B-B14F-4D97-AF65-F5344CB8AC3E}">
        <p14:creationId xmlns:p14="http://schemas.microsoft.com/office/powerpoint/2010/main" val="156532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311529-B5A0-4A6E-A343-2DC3B2271976}" type="slidenum">
              <a:rPr lang="en-US" smtClean="0"/>
              <a:pPr/>
              <a:t>13</a:t>
            </a:fld>
            <a:endParaRPr lang="en-US"/>
          </a:p>
        </p:txBody>
      </p:sp>
    </p:spTree>
    <p:extLst>
      <p:ext uri="{BB962C8B-B14F-4D97-AF65-F5344CB8AC3E}">
        <p14:creationId xmlns:p14="http://schemas.microsoft.com/office/powerpoint/2010/main" val="276137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311529-B5A0-4A6E-A343-2DC3B2271976}" type="slidenum">
              <a:rPr lang="en-US" smtClean="0"/>
              <a:pPr/>
              <a:t>14</a:t>
            </a:fld>
            <a:endParaRPr lang="en-US"/>
          </a:p>
        </p:txBody>
      </p:sp>
    </p:spTree>
    <p:extLst>
      <p:ext uri="{BB962C8B-B14F-4D97-AF65-F5344CB8AC3E}">
        <p14:creationId xmlns:p14="http://schemas.microsoft.com/office/powerpoint/2010/main" val="124851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16</a:t>
            </a:fld>
            <a:endParaRPr lang="en-US"/>
          </a:p>
        </p:txBody>
      </p:sp>
    </p:spTree>
    <p:extLst>
      <p:ext uri="{BB962C8B-B14F-4D97-AF65-F5344CB8AC3E}">
        <p14:creationId xmlns:p14="http://schemas.microsoft.com/office/powerpoint/2010/main" val="1170639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17</a:t>
            </a:fld>
            <a:endParaRPr lang="en-US"/>
          </a:p>
        </p:txBody>
      </p:sp>
    </p:spTree>
    <p:extLst>
      <p:ext uri="{BB962C8B-B14F-4D97-AF65-F5344CB8AC3E}">
        <p14:creationId xmlns:p14="http://schemas.microsoft.com/office/powerpoint/2010/main" val="329247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4-13-2025</a:t>
            </a:r>
            <a:endParaRPr/>
          </a:p>
        </p:txBody>
      </p:sp>
      <p:sp>
        <p:nvSpPr>
          <p:cNvPr id="3" name="Footer Placeholder 2"/>
          <p:cNvSpPr>
            <a:spLocks noGrp="1"/>
          </p:cNvSpPr>
          <p:nvPr>
            <p:ph type="ftr" sz="quarter" idx="11"/>
          </p:nvPr>
        </p:nvSpPr>
        <p:spPr/>
        <p:txBody>
          <a:bodyPr/>
          <a:lstStyle/>
          <a:p>
            <a:r>
              <a:rPr lang="en-US"/>
              <a:t>Springs of Living Water 4</a:t>
            </a:r>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5191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4-13-2025</a:t>
            </a:r>
            <a:endParaRPr lang="en-US" dirty="0"/>
          </a:p>
        </p:txBody>
      </p:sp>
      <p:sp>
        <p:nvSpPr>
          <p:cNvPr id="5" name="Footer Placeholder 4"/>
          <p:cNvSpPr>
            <a:spLocks noGrp="1"/>
          </p:cNvSpPr>
          <p:nvPr>
            <p:ph type="ftr" sz="quarter" idx="11"/>
          </p:nvPr>
        </p:nvSpPr>
        <p:spPr/>
        <p:txBody>
          <a:bodyPr/>
          <a:lstStyle/>
          <a:p>
            <a:r>
              <a:rPr lang="en-US"/>
              <a:t>Springs of Living Water 4</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16680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r>
              <a:rPr lang="en-US"/>
              <a:t>4-13-2025</a:t>
            </a:r>
          </a:p>
        </p:txBody>
      </p:sp>
      <p:sp>
        <p:nvSpPr>
          <p:cNvPr id="15" name="Slide Number Placeholder 14"/>
          <p:cNvSpPr>
            <a:spLocks noGrp="1"/>
          </p:cNvSpPr>
          <p:nvPr>
            <p:ph type="sldNum" sz="quarter" idx="11"/>
          </p:nvPr>
        </p:nvSpPr>
        <p:spPr/>
        <p:txBody>
          <a:bodyPr/>
          <a:lstStyle/>
          <a:p>
            <a:fld id="{34FBDB5F-F88B-4ECD-8AC6-E346D095E253}" type="slidenum">
              <a:rPr lang="en-US" smtClean="0"/>
              <a:pPr/>
              <a:t>‹#›</a:t>
            </a:fld>
            <a:endParaRPr lang="en-US"/>
          </a:p>
        </p:txBody>
      </p:sp>
      <p:sp>
        <p:nvSpPr>
          <p:cNvPr id="16" name="Footer Placeholder 15"/>
          <p:cNvSpPr>
            <a:spLocks noGrp="1"/>
          </p:cNvSpPr>
          <p:nvPr>
            <p:ph type="ftr" sz="quarter" idx="12"/>
          </p:nvPr>
        </p:nvSpPr>
        <p:spPr/>
        <p:txBody>
          <a:bodyPr/>
          <a:lstStyle/>
          <a:p>
            <a:r>
              <a:rPr lang="en-US"/>
              <a:t>Springs of Living Water 4</a:t>
            </a:r>
          </a:p>
        </p:txBody>
      </p:sp>
    </p:spTree>
    <p:extLst>
      <p:ext uri="{BB962C8B-B14F-4D97-AF65-F5344CB8AC3E}">
        <p14:creationId xmlns:p14="http://schemas.microsoft.com/office/powerpoint/2010/main" val="1203435871"/>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4-13-2025</a:t>
            </a:r>
          </a:p>
        </p:txBody>
      </p:sp>
      <p:sp>
        <p:nvSpPr>
          <p:cNvPr id="5" name="Footer Placeholder 4"/>
          <p:cNvSpPr>
            <a:spLocks noGrp="1"/>
          </p:cNvSpPr>
          <p:nvPr>
            <p:ph type="ftr" sz="quarter" idx="11"/>
          </p:nvPr>
        </p:nvSpPr>
        <p:spPr/>
        <p:txBody>
          <a:bodyPr/>
          <a:lstStyle/>
          <a:p>
            <a:r>
              <a:rPr lang="en-US"/>
              <a:t>Springs of Living Water 4</a:t>
            </a:r>
          </a:p>
        </p:txBody>
      </p:sp>
      <p:sp>
        <p:nvSpPr>
          <p:cNvPr id="6" name="Slide Number Placeholder 5"/>
          <p:cNvSpPr>
            <a:spLocks noGrp="1"/>
          </p:cNvSpPr>
          <p:nvPr>
            <p:ph type="sldNum" sz="quarter" idx="12"/>
          </p:nvPr>
        </p:nvSpPr>
        <p:spPr/>
        <p:txBody>
          <a:bodyPr/>
          <a:lstStyle/>
          <a:p>
            <a:fld id="{E219F1D4-52E8-4354-B800-1231891939AA}" type="slidenum">
              <a:rPr lang="en-US" smtClean="0"/>
              <a:pPr/>
              <a:t>‹#›</a:t>
            </a:fld>
            <a:endParaRPr lang="en-US"/>
          </a:p>
        </p:txBody>
      </p:sp>
    </p:spTree>
    <p:extLst>
      <p:ext uri="{BB962C8B-B14F-4D97-AF65-F5344CB8AC3E}">
        <p14:creationId xmlns:p14="http://schemas.microsoft.com/office/powerpoint/2010/main" val="356641229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r>
              <a:rPr lang="en-US"/>
              <a:t>4-13-2025</a:t>
            </a:r>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r>
              <a:rPr lang="en-US"/>
              <a:t>Springs of Living Water 4</a:t>
            </a:r>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 id="2147483695" r:id="rId14"/>
    <p:sldLayoutId id="2147483699" r:id="rId15"/>
    <p:sldLayoutId id="2147483700" r:id="rId16"/>
    <p:sldLayoutId id="2147483701"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AACD7D0-68EF-4397-D683-DA779875D6A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62CF5C-AB4B-9EF7-52C5-66F1029144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07760" y="227"/>
            <a:ext cx="3855179" cy="6858000"/>
          </a:xfrm>
          <a:prstGeom prst="rect">
            <a:avLst/>
          </a:prstGeom>
          <a:ln w="12700">
            <a:solidFill>
              <a:schemeClr val="tx1"/>
            </a:solidFill>
          </a:ln>
        </p:spPr>
      </p:pic>
      <p:sp>
        <p:nvSpPr>
          <p:cNvPr id="2" name="Title 1">
            <a:extLst>
              <a:ext uri="{FF2B5EF4-FFF2-40B4-BE49-F238E27FC236}">
                <a16:creationId xmlns:a16="http://schemas.microsoft.com/office/drawing/2014/main" id="{1B8ACF28-F1CC-1E80-A9E9-939B41FAA53C}"/>
              </a:ext>
            </a:extLst>
          </p:cNvPr>
          <p:cNvSpPr>
            <a:spLocks noGrp="1"/>
          </p:cNvSpPr>
          <p:nvPr>
            <p:ph type="ctrTitle"/>
          </p:nvPr>
        </p:nvSpPr>
        <p:spPr>
          <a:xfrm>
            <a:off x="5617465" y="3429000"/>
            <a:ext cx="6013703" cy="2895602"/>
          </a:xfrm>
        </p:spPr>
        <p:txBody>
          <a:bodyPr>
            <a:noAutofit/>
          </a:bodyPr>
          <a:lstStyle/>
          <a:p>
            <a:r>
              <a:rPr lang="en-US" sz="7200" b="0" dirty="0">
                <a:latin typeface="Eras Demi ITC" pitchFamily="34" charset="0"/>
                <a:ea typeface="Cambria Math" pitchFamily="18" charset="0"/>
              </a:rPr>
              <a:t>Springs Of Living Water</a:t>
            </a:r>
            <a:br>
              <a:rPr lang="en-US" sz="7200" b="0" dirty="0">
                <a:latin typeface="Eras Demi ITC" pitchFamily="34" charset="0"/>
                <a:ea typeface="Cambria Math" pitchFamily="18" charset="0"/>
              </a:rPr>
            </a:br>
            <a:r>
              <a:rPr lang="en-US" sz="7200" b="0" dirty="0">
                <a:latin typeface="Eras Demi ITC" pitchFamily="34" charset="0"/>
                <a:ea typeface="Cambria Math" pitchFamily="18" charset="0"/>
              </a:rPr>
              <a:t>4</a:t>
            </a:r>
          </a:p>
        </p:txBody>
      </p:sp>
      <p:sp>
        <p:nvSpPr>
          <p:cNvPr id="3" name="Subtitle 2">
            <a:extLst>
              <a:ext uri="{FF2B5EF4-FFF2-40B4-BE49-F238E27FC236}">
                <a16:creationId xmlns:a16="http://schemas.microsoft.com/office/drawing/2014/main" id="{38A29E9B-3517-3DF1-DE65-D6B0E97F3C48}"/>
              </a:ext>
            </a:extLst>
          </p:cNvPr>
          <p:cNvSpPr>
            <a:spLocks noGrp="1"/>
          </p:cNvSpPr>
          <p:nvPr>
            <p:ph type="subTitle" idx="1"/>
          </p:nvPr>
        </p:nvSpPr>
        <p:spPr>
          <a:xfrm>
            <a:off x="5202621" y="966952"/>
            <a:ext cx="6428548" cy="2259724"/>
          </a:xfrm>
        </p:spPr>
        <p:txBody>
          <a:bodyPr>
            <a:noAutofit/>
          </a:bodyPr>
          <a:lstStyle/>
          <a:p>
            <a:r>
              <a:rPr lang="en-US" sz="2800" b="1" dirty="0"/>
              <a:t>EZEKIEL 22:26</a:t>
            </a:r>
          </a:p>
          <a:p>
            <a:r>
              <a:rPr lang="en-US" sz="2400" i="1" dirty="0"/>
              <a:t>Her priests have violated my law, and have profaned mine holy things: they have put no difference between the holy and profane, neither have they shewed difference between the unclean and the clean, and have hid their eyes from my sabbaths, and I am profaned among them.</a:t>
            </a:r>
          </a:p>
        </p:txBody>
      </p:sp>
      <p:sp>
        <p:nvSpPr>
          <p:cNvPr id="5" name="Date Placeholder 4">
            <a:extLst>
              <a:ext uri="{FF2B5EF4-FFF2-40B4-BE49-F238E27FC236}">
                <a16:creationId xmlns:a16="http://schemas.microsoft.com/office/drawing/2014/main" id="{CC5576E7-977F-8B29-862C-268A840A050E}"/>
              </a:ext>
            </a:extLst>
          </p:cNvPr>
          <p:cNvSpPr>
            <a:spLocks noGrp="1"/>
          </p:cNvSpPr>
          <p:nvPr>
            <p:ph type="dt" sz="half" idx="10"/>
          </p:nvPr>
        </p:nvSpPr>
        <p:spPr/>
        <p:txBody>
          <a:bodyPr/>
          <a:lstStyle/>
          <a:p>
            <a:r>
              <a:rPr lang="en-US"/>
              <a:t>4-13-2025</a:t>
            </a:r>
            <a:endParaRPr lang="en-US" dirty="0"/>
          </a:p>
        </p:txBody>
      </p:sp>
      <p:sp>
        <p:nvSpPr>
          <p:cNvPr id="6" name="Footer Placeholder 5">
            <a:extLst>
              <a:ext uri="{FF2B5EF4-FFF2-40B4-BE49-F238E27FC236}">
                <a16:creationId xmlns:a16="http://schemas.microsoft.com/office/drawing/2014/main" id="{FCCB873E-0D7B-8F62-440E-02A36246EE14}"/>
              </a:ext>
            </a:extLst>
          </p:cNvPr>
          <p:cNvSpPr>
            <a:spLocks noGrp="1"/>
          </p:cNvSpPr>
          <p:nvPr>
            <p:ph type="ftr" sz="quarter" idx="11"/>
          </p:nvPr>
        </p:nvSpPr>
        <p:spPr/>
        <p:txBody>
          <a:bodyPr/>
          <a:lstStyle/>
          <a:p>
            <a:r>
              <a:rPr lang="en-US"/>
              <a:t>Springs of Living Water 4</a:t>
            </a:r>
            <a:endParaRPr lang="en-US" dirty="0"/>
          </a:p>
        </p:txBody>
      </p:sp>
      <p:sp>
        <p:nvSpPr>
          <p:cNvPr id="7" name="Slide Number Placeholder 6">
            <a:extLst>
              <a:ext uri="{FF2B5EF4-FFF2-40B4-BE49-F238E27FC236}">
                <a16:creationId xmlns:a16="http://schemas.microsoft.com/office/drawing/2014/main" id="{73FD6F3E-32A6-A938-F40F-E8D0EA183D0E}"/>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0324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166" y="122466"/>
            <a:ext cx="11918731" cy="6309420"/>
          </a:xfrm>
          <a:prstGeom prst="rect">
            <a:avLst/>
          </a:prstGeom>
        </p:spPr>
        <p:txBody>
          <a:bodyPr wrap="square">
            <a:spAutoFit/>
          </a:bodyPr>
          <a:lstStyle/>
          <a:p>
            <a:r>
              <a:rPr lang="en-US" sz="4400" b="1" dirty="0">
                <a:latin typeface="+mj-lt"/>
              </a:rPr>
              <a:t>JESUS.CHRIST.THE.SAME</a:t>
            </a:r>
          </a:p>
          <a:p>
            <a:r>
              <a:rPr lang="en-US" sz="3600" dirty="0">
                <a:latin typeface="+mj-lt"/>
              </a:rPr>
              <a:t>	John 12:20, “</a:t>
            </a:r>
            <a:r>
              <a:rPr lang="en-US" sz="3600" i="1" dirty="0">
                <a:latin typeface="+mj-lt"/>
              </a:rPr>
              <a:t>And there were certain Greeks among them that came up to worship at the feast: The same came therefore to Philip, which was of Bethsaida of Galilee, and desired him, saying, Sirs, we would see Jesus.”</a:t>
            </a:r>
          </a:p>
          <a:p>
            <a:r>
              <a:rPr lang="en-US" sz="3600" dirty="0">
                <a:latin typeface="+mj-lt"/>
              </a:rPr>
              <a:t>	And now, on this Word I would like to talk to you just a few moments. It's a most unusual thing to think that </a:t>
            </a:r>
            <a:r>
              <a:rPr lang="en-US" sz="3600" b="1" dirty="0">
                <a:latin typeface="+mj-lt"/>
              </a:rPr>
              <a:t>someone</a:t>
            </a:r>
            <a:r>
              <a:rPr lang="en-US" sz="3600" dirty="0">
                <a:latin typeface="+mj-lt"/>
              </a:rPr>
              <a:t> or </a:t>
            </a:r>
            <a:r>
              <a:rPr lang="en-US" sz="3600" b="1" dirty="0">
                <a:latin typeface="+mj-lt"/>
              </a:rPr>
              <a:t>the world </a:t>
            </a:r>
            <a:r>
              <a:rPr lang="en-US" sz="3600" dirty="0">
                <a:latin typeface="+mj-lt"/>
              </a:rPr>
              <a:t>would question the words of the Creator, but </a:t>
            </a:r>
            <a:r>
              <a:rPr lang="en-US" sz="3600" u="sng" dirty="0">
                <a:latin typeface="+mj-lt"/>
              </a:rPr>
              <a:t>it's because </a:t>
            </a:r>
            <a:r>
              <a:rPr lang="en-US" sz="3600" b="1" u="sng" dirty="0">
                <a:latin typeface="+mj-lt"/>
              </a:rPr>
              <a:t>it's dominated by unbelief and spirits of enemy which make them to disbelieve</a:t>
            </a:r>
            <a:r>
              <a:rPr lang="en-US" sz="3600" dirty="0">
                <a:latin typeface="+mj-lt"/>
              </a:rPr>
              <a:t>.</a:t>
            </a:r>
          </a:p>
          <a:p>
            <a:pPr algn="r"/>
            <a:r>
              <a:rPr lang="en-US" sz="3600" dirty="0">
                <a:latin typeface="+mj-lt"/>
              </a:rPr>
              <a:t>58-0207</a:t>
            </a:r>
          </a:p>
        </p:txBody>
      </p:sp>
      <p:sp>
        <p:nvSpPr>
          <p:cNvPr id="3" name="Date Placeholder 2"/>
          <p:cNvSpPr>
            <a:spLocks noGrp="1"/>
          </p:cNvSpPr>
          <p:nvPr>
            <p:ph type="dt" sz="half" idx="10"/>
          </p:nvPr>
        </p:nvSpPr>
        <p:spPr/>
        <p:txBody>
          <a:bodyPr/>
          <a:lstStyle/>
          <a:p>
            <a:r>
              <a:rPr lang="en-US"/>
              <a:t>4-13-2025</a:t>
            </a:r>
            <a:endParaRPr lang="en-US" dirty="0"/>
          </a:p>
        </p:txBody>
      </p:sp>
      <p:sp>
        <p:nvSpPr>
          <p:cNvPr id="4" name="Footer Placeholder 3"/>
          <p:cNvSpPr>
            <a:spLocks noGrp="1"/>
          </p:cNvSpPr>
          <p:nvPr>
            <p:ph type="ftr" sz="quarter" idx="11"/>
          </p:nvPr>
        </p:nvSpPr>
        <p:spPr/>
        <p:txBody>
          <a:bodyPr/>
          <a:lstStyle/>
          <a:p>
            <a:r>
              <a:rPr lang="en-US"/>
              <a:t>Springs of Living Water 4</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71613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4-13-2025</a:t>
            </a:r>
          </a:p>
        </p:txBody>
      </p:sp>
      <p:sp>
        <p:nvSpPr>
          <p:cNvPr id="3" name="Footer Placeholder 2"/>
          <p:cNvSpPr>
            <a:spLocks noGrp="1"/>
          </p:cNvSpPr>
          <p:nvPr>
            <p:ph type="ftr" sz="quarter" idx="11"/>
          </p:nvPr>
        </p:nvSpPr>
        <p:spPr/>
        <p:txBody>
          <a:bodyPr/>
          <a:lstStyle/>
          <a:p>
            <a:r>
              <a:rPr lang="en-US"/>
              <a:t>Springs of Living Water 4</a:t>
            </a:r>
          </a:p>
        </p:txBody>
      </p:sp>
      <p:sp>
        <p:nvSpPr>
          <p:cNvPr id="4" name="Slide Number Placeholder 3"/>
          <p:cNvSpPr>
            <a:spLocks noGrp="1"/>
          </p:cNvSpPr>
          <p:nvPr>
            <p:ph type="sldNum" sz="quarter" idx="12"/>
          </p:nvPr>
        </p:nvSpPr>
        <p:spPr/>
        <p:txBody>
          <a:bodyPr/>
          <a:lstStyle/>
          <a:p>
            <a:fld id="{905818BA-2EC4-4E38-AB70-8F6ED900DB31}" type="slidenum">
              <a:rPr lang="en-US" smtClean="0"/>
              <a:pPr/>
              <a:t>11</a:t>
            </a:fld>
            <a:endParaRPr lang="en-US"/>
          </a:p>
        </p:txBody>
      </p:sp>
      <p:sp>
        <p:nvSpPr>
          <p:cNvPr id="5" name="Rectangle 4"/>
          <p:cNvSpPr/>
          <p:nvPr/>
        </p:nvSpPr>
        <p:spPr>
          <a:xfrm>
            <a:off x="115613" y="41935"/>
            <a:ext cx="11971283" cy="6370975"/>
          </a:xfrm>
          <a:prstGeom prst="rect">
            <a:avLst/>
          </a:prstGeom>
        </p:spPr>
        <p:txBody>
          <a:bodyPr wrap="square">
            <a:spAutoFit/>
          </a:bodyPr>
          <a:lstStyle/>
          <a:p>
            <a:r>
              <a:rPr lang="en-US" sz="4800" b="1" dirty="0"/>
              <a:t>JEHOVAH.JIREH   </a:t>
            </a:r>
            <a:r>
              <a:rPr lang="en-US" sz="4800" dirty="0"/>
              <a:t>57-0326</a:t>
            </a:r>
          </a:p>
          <a:p>
            <a:r>
              <a:rPr lang="en-US" sz="4000" dirty="0"/>
              <a:t>	36 Abraham had to separate </a:t>
            </a:r>
            <a:r>
              <a:rPr lang="en-US" sz="4000" dirty="0" err="1"/>
              <a:t>hisself</a:t>
            </a:r>
            <a:r>
              <a:rPr lang="en-US" sz="4000" dirty="0"/>
              <a:t> from his kindred, his people. Another thing he was asked to sojourn in a strange land, strange people, speaking a strange language.</a:t>
            </a:r>
          </a:p>
          <a:p>
            <a:r>
              <a:rPr lang="en-US" sz="4000" dirty="0"/>
              <a:t>	Well, it's just the same today. </a:t>
            </a:r>
            <a:r>
              <a:rPr lang="en-US" sz="4000" b="1" dirty="0"/>
              <a:t>Men are to separate yourself and to walk with a different people.</a:t>
            </a:r>
            <a:r>
              <a:rPr lang="en-US" sz="4000" dirty="0"/>
              <a:t> </a:t>
            </a:r>
            <a:r>
              <a:rPr lang="en-US" sz="4000" spc="-150" dirty="0"/>
              <a:t>You young men that come to Christ, used to go down to the pool room, you stay away from that territory, and go with those boys who's goes to church and to prayer meeting.</a:t>
            </a:r>
          </a:p>
        </p:txBody>
      </p:sp>
    </p:spTree>
    <p:extLst>
      <p:ext uri="{BB962C8B-B14F-4D97-AF65-F5344CB8AC3E}">
        <p14:creationId xmlns:p14="http://schemas.microsoft.com/office/powerpoint/2010/main" val="238889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488" y="0"/>
            <a:ext cx="12032512" cy="7578998"/>
          </a:xfrm>
          <a:prstGeom prst="rect">
            <a:avLst/>
          </a:prstGeom>
        </p:spPr>
        <p:txBody>
          <a:bodyPr wrap="square">
            <a:spAutoFit/>
          </a:bodyPr>
          <a:lstStyle/>
          <a:p>
            <a:r>
              <a:rPr lang="en-US" sz="4800" b="1" dirty="0"/>
              <a:t>Objective:</a:t>
            </a:r>
            <a:r>
              <a:rPr lang="en-US" sz="4800" dirty="0"/>
              <a:t> How to live the life that is pleasing to the Holy Spirit.</a:t>
            </a:r>
            <a:endParaRPr lang="en-US" sz="1400" dirty="0"/>
          </a:p>
          <a:p>
            <a:endParaRPr lang="en-US" sz="1050" dirty="0">
              <a:latin typeface="Candara" panose="020E0502030303020204" pitchFamily="34" charset="0"/>
            </a:endParaRPr>
          </a:p>
          <a:p>
            <a:r>
              <a:rPr lang="en-US" sz="4400" b="1" dirty="0">
                <a:latin typeface="Candara" panose="020E0502030303020204" pitchFamily="34" charset="0"/>
              </a:rPr>
              <a:t>HEBREWS 12:13  </a:t>
            </a:r>
            <a:r>
              <a:rPr lang="en-US" sz="3600" i="1" dirty="0">
                <a:latin typeface="Candara" panose="020E0502030303020204" pitchFamily="34" charset="0"/>
              </a:rPr>
              <a:t>And make straight </a:t>
            </a:r>
            <a:r>
              <a:rPr lang="en-US" sz="2400" dirty="0">
                <a:latin typeface="Candara" panose="020E0502030303020204" pitchFamily="34" charset="0"/>
              </a:rPr>
              <a:t>[upright] </a:t>
            </a:r>
            <a:r>
              <a:rPr lang="en-US" sz="3600" i="1" dirty="0">
                <a:latin typeface="Candara" panose="020E0502030303020204" pitchFamily="34" charset="0"/>
              </a:rPr>
              <a:t>paths for your feet, lest that which is lame be turned out of the way; but let it rather be healed.</a:t>
            </a:r>
            <a:r>
              <a:rPr lang="en-US" sz="2800" dirty="0">
                <a:latin typeface="Candara" panose="020E0502030303020204" pitchFamily="34" charset="0"/>
              </a:rPr>
              <a:t>[free of sin, error]</a:t>
            </a:r>
            <a:r>
              <a:rPr lang="en-US" sz="3600" i="1" dirty="0">
                <a:latin typeface="Candara" panose="020E0502030303020204" pitchFamily="34" charset="0"/>
              </a:rPr>
              <a:t> 14 Follow peace with all men, and </a:t>
            </a:r>
            <a:r>
              <a:rPr lang="en-US" sz="3600" b="1" i="1" dirty="0">
                <a:latin typeface="Candara" panose="020E0502030303020204" pitchFamily="34" charset="0"/>
              </a:rPr>
              <a:t>holiness</a:t>
            </a:r>
            <a:r>
              <a:rPr lang="en-US" sz="3600" i="1" dirty="0">
                <a:latin typeface="Candara" panose="020E0502030303020204" pitchFamily="34" charset="0"/>
              </a:rPr>
              <a:t>, </a:t>
            </a:r>
            <a:r>
              <a:rPr lang="en-US" sz="2800" dirty="0">
                <a:latin typeface="Candara" panose="020E0502030303020204" pitchFamily="34" charset="0"/>
              </a:rPr>
              <a:t>[sanctification of heart and life] </a:t>
            </a:r>
            <a:r>
              <a:rPr lang="en-US" sz="3600" i="1" dirty="0">
                <a:latin typeface="Candara" panose="020E0502030303020204" pitchFamily="34" charset="0"/>
              </a:rPr>
              <a:t>without which no man shall see the Lord: 15 Looking diligently lest any man fail of the grace of God; lest any root of bitterness springing up trouble you, and thereby many be defiled; 16 Lest there be any fornicator, or profane </a:t>
            </a:r>
            <a:r>
              <a:rPr lang="en-US" sz="2800" dirty="0">
                <a:latin typeface="Candara" panose="020E0502030303020204" pitchFamily="34" charset="0"/>
              </a:rPr>
              <a:t>[godless] </a:t>
            </a:r>
            <a:r>
              <a:rPr lang="en-US" sz="3600" i="1" dirty="0">
                <a:latin typeface="Candara" panose="020E0502030303020204" pitchFamily="34" charset="0"/>
              </a:rPr>
              <a:t>person, as Esau, who for one morsel of meat sold his birthright. </a:t>
            </a:r>
          </a:p>
          <a:p>
            <a:endParaRPr lang="en-US" sz="4800" b="1" dirty="0"/>
          </a:p>
        </p:txBody>
      </p:sp>
      <p:sp>
        <p:nvSpPr>
          <p:cNvPr id="3" name="Date Placeholder 2"/>
          <p:cNvSpPr>
            <a:spLocks noGrp="1"/>
          </p:cNvSpPr>
          <p:nvPr>
            <p:ph type="dt" sz="half" idx="10"/>
          </p:nvPr>
        </p:nvSpPr>
        <p:spPr/>
        <p:txBody>
          <a:bodyPr/>
          <a:lstStyle/>
          <a:p>
            <a:r>
              <a:rPr lang="en-US"/>
              <a:t>4-13-2025</a:t>
            </a:r>
          </a:p>
        </p:txBody>
      </p:sp>
      <p:sp>
        <p:nvSpPr>
          <p:cNvPr id="4" name="Slide Number Placeholder 3"/>
          <p:cNvSpPr>
            <a:spLocks noGrp="1"/>
          </p:cNvSpPr>
          <p:nvPr>
            <p:ph type="sldNum" sz="quarter" idx="11"/>
          </p:nvPr>
        </p:nvSpPr>
        <p:spPr/>
        <p:txBody>
          <a:bodyPr/>
          <a:lstStyle/>
          <a:p>
            <a:fld id="{34FBDB5F-F88B-4ECD-8AC6-E346D095E253}" type="slidenum">
              <a:rPr lang="en-US" smtClean="0"/>
              <a:pPr/>
              <a:t>12</a:t>
            </a:fld>
            <a:endParaRPr lang="en-US"/>
          </a:p>
        </p:txBody>
      </p:sp>
      <p:sp>
        <p:nvSpPr>
          <p:cNvPr id="5" name="Footer Placeholder 4"/>
          <p:cNvSpPr>
            <a:spLocks noGrp="1"/>
          </p:cNvSpPr>
          <p:nvPr>
            <p:ph type="ftr" sz="quarter" idx="12"/>
          </p:nvPr>
        </p:nvSpPr>
        <p:spPr/>
        <p:txBody>
          <a:bodyPr/>
          <a:lstStyle/>
          <a:p>
            <a:r>
              <a:rPr lang="en-US"/>
              <a:t>Springs of Living Water 4</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4-13-2025</a:t>
            </a:r>
          </a:p>
        </p:txBody>
      </p:sp>
      <p:sp>
        <p:nvSpPr>
          <p:cNvPr id="3" name="Footer Placeholder 2"/>
          <p:cNvSpPr>
            <a:spLocks noGrp="1"/>
          </p:cNvSpPr>
          <p:nvPr>
            <p:ph type="ftr" sz="quarter" idx="11"/>
          </p:nvPr>
        </p:nvSpPr>
        <p:spPr/>
        <p:txBody>
          <a:bodyPr/>
          <a:lstStyle/>
          <a:p>
            <a:r>
              <a:rPr lang="en-US"/>
              <a:t>Springs of Living Water 4</a:t>
            </a:r>
          </a:p>
        </p:txBody>
      </p:sp>
      <p:sp>
        <p:nvSpPr>
          <p:cNvPr id="4" name="Slide Number Placeholder 3"/>
          <p:cNvSpPr>
            <a:spLocks noGrp="1"/>
          </p:cNvSpPr>
          <p:nvPr>
            <p:ph type="sldNum" sz="quarter" idx="12"/>
          </p:nvPr>
        </p:nvSpPr>
        <p:spPr/>
        <p:txBody>
          <a:bodyPr/>
          <a:lstStyle/>
          <a:p>
            <a:fld id="{AC4DAC86-D943-45DC-86D6-56CCD16C63DC}" type="slidenum">
              <a:rPr lang="en-US" smtClean="0"/>
              <a:pPr/>
              <a:t>13</a:t>
            </a:fld>
            <a:endParaRPr lang="en-US"/>
          </a:p>
        </p:txBody>
      </p:sp>
      <p:sp>
        <p:nvSpPr>
          <p:cNvPr id="5" name="Rectangle 4"/>
          <p:cNvSpPr/>
          <p:nvPr/>
        </p:nvSpPr>
        <p:spPr>
          <a:xfrm>
            <a:off x="120869" y="125905"/>
            <a:ext cx="11950262" cy="6370975"/>
          </a:xfrm>
          <a:prstGeom prst="rect">
            <a:avLst/>
          </a:prstGeom>
        </p:spPr>
        <p:txBody>
          <a:bodyPr wrap="square">
            <a:spAutoFit/>
          </a:bodyPr>
          <a:lstStyle/>
          <a:p>
            <a:r>
              <a:rPr lang="en-US" sz="4800" b="1" dirty="0">
                <a:latin typeface="Candara" panose="020E0502030303020204" pitchFamily="34" charset="0"/>
              </a:rPr>
              <a:t>COLOSSIANS 1:9-11</a:t>
            </a:r>
          </a:p>
          <a:p>
            <a:r>
              <a:rPr lang="en-US" sz="4000" i="1" dirty="0">
                <a:latin typeface="Candara" panose="020E0502030303020204" pitchFamily="34" charset="0"/>
              </a:rPr>
              <a:t>     For this cause we also, since the day we heard it, do not cease to pray for you, and to desire that ye might be filled with </a:t>
            </a:r>
            <a:r>
              <a:rPr lang="en-US" sz="4000" b="1" i="1" dirty="0">
                <a:latin typeface="Candara" panose="020E0502030303020204" pitchFamily="34" charset="0"/>
              </a:rPr>
              <a:t>the knowledge of his will </a:t>
            </a:r>
            <a:r>
              <a:rPr lang="en-US" sz="4000" i="1" dirty="0">
                <a:latin typeface="Candara" panose="020E0502030303020204" pitchFamily="34" charset="0"/>
              </a:rPr>
              <a:t>in all wisdom and spiritual understanding; 10 That ye might walk worthy of the Lord unto all pleasing, being fruitful in every good work, and increasing in the knowledge of God; 11 Strengthened with all might, according to his glorious power, unto all patience and longsuffering with joyfulness; </a:t>
            </a:r>
          </a:p>
        </p:txBody>
      </p:sp>
    </p:spTree>
    <p:extLst>
      <p:ext uri="{BB962C8B-B14F-4D97-AF65-F5344CB8AC3E}">
        <p14:creationId xmlns:p14="http://schemas.microsoft.com/office/powerpoint/2010/main" val="58938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4-13-2025</a:t>
            </a:r>
          </a:p>
        </p:txBody>
      </p:sp>
      <p:sp>
        <p:nvSpPr>
          <p:cNvPr id="3" name="Footer Placeholder 2"/>
          <p:cNvSpPr>
            <a:spLocks noGrp="1"/>
          </p:cNvSpPr>
          <p:nvPr>
            <p:ph type="ftr" sz="quarter" idx="11"/>
          </p:nvPr>
        </p:nvSpPr>
        <p:spPr/>
        <p:txBody>
          <a:bodyPr/>
          <a:lstStyle/>
          <a:p>
            <a:r>
              <a:rPr lang="en-US"/>
              <a:t>Springs of Living Water 4</a:t>
            </a:r>
          </a:p>
        </p:txBody>
      </p:sp>
      <p:sp>
        <p:nvSpPr>
          <p:cNvPr id="4" name="Slide Number Placeholder 3"/>
          <p:cNvSpPr>
            <a:spLocks noGrp="1"/>
          </p:cNvSpPr>
          <p:nvPr>
            <p:ph type="sldNum" sz="quarter" idx="12"/>
          </p:nvPr>
        </p:nvSpPr>
        <p:spPr/>
        <p:txBody>
          <a:bodyPr/>
          <a:lstStyle/>
          <a:p>
            <a:fld id="{AC4DAC86-D943-45DC-86D6-56CCD16C63DC}" type="slidenum">
              <a:rPr lang="en-US" smtClean="0"/>
              <a:pPr/>
              <a:t>14</a:t>
            </a:fld>
            <a:endParaRPr lang="en-US"/>
          </a:p>
        </p:txBody>
      </p:sp>
      <p:sp>
        <p:nvSpPr>
          <p:cNvPr id="5" name="Rectangle 4"/>
          <p:cNvSpPr/>
          <p:nvPr/>
        </p:nvSpPr>
        <p:spPr>
          <a:xfrm>
            <a:off x="136633" y="0"/>
            <a:ext cx="11950263" cy="6032421"/>
          </a:xfrm>
          <a:prstGeom prst="rect">
            <a:avLst/>
          </a:prstGeom>
        </p:spPr>
        <p:txBody>
          <a:bodyPr wrap="square">
            <a:spAutoFit/>
          </a:bodyPr>
          <a:lstStyle/>
          <a:p>
            <a:r>
              <a:rPr lang="en-US" sz="5400" b="1" dirty="0">
                <a:solidFill>
                  <a:schemeClr val="tx1">
                    <a:lumMod val="75000"/>
                    <a:lumOff val="25000"/>
                  </a:schemeClr>
                </a:solidFill>
                <a:latin typeface="Arial" pitchFamily="34" charset="0"/>
                <a:cs typeface="Arial" pitchFamily="34" charset="0"/>
              </a:rPr>
              <a:t>Fundamental Truths</a:t>
            </a:r>
            <a:endParaRPr lang="en-US" sz="4800" dirty="0">
              <a:solidFill>
                <a:srgbClr val="92D050"/>
              </a:solidFill>
              <a:latin typeface="Eras Demi ITC" pitchFamily="34" charset="0"/>
            </a:endParaRPr>
          </a:p>
          <a:p>
            <a:r>
              <a:rPr lang="en-US" sz="4400" b="1" dirty="0">
                <a:latin typeface="Candara" panose="020E0502030303020204" pitchFamily="34" charset="0"/>
              </a:rPr>
              <a:t>II THESSALONIANS 2:13-15</a:t>
            </a:r>
          </a:p>
          <a:p>
            <a:r>
              <a:rPr lang="en-US" sz="3600" i="1" dirty="0">
                <a:latin typeface="Candara" panose="020E0502030303020204" pitchFamily="34" charset="0"/>
              </a:rPr>
              <a:t>	But we are bound to give thanks </a:t>
            </a:r>
            <a:r>
              <a:rPr lang="en-US" sz="3600" i="1" dirty="0" err="1">
                <a:latin typeface="Candara" panose="020E0502030303020204" pitchFamily="34" charset="0"/>
              </a:rPr>
              <a:t>alway</a:t>
            </a:r>
            <a:r>
              <a:rPr lang="en-US" sz="3600" i="1" dirty="0">
                <a:latin typeface="Candara" panose="020E0502030303020204" pitchFamily="34" charset="0"/>
              </a:rPr>
              <a:t> to God for </a:t>
            </a:r>
            <a:r>
              <a:rPr lang="en-US" sz="3600" b="1" i="1" dirty="0">
                <a:latin typeface="Candara" panose="020E0502030303020204" pitchFamily="34" charset="0"/>
              </a:rPr>
              <a:t>you, brethren beloved of the Lord, because God hath from the beginning chosen you to salvation </a:t>
            </a:r>
            <a:r>
              <a:rPr lang="en-US" sz="3600" i="1" dirty="0">
                <a:latin typeface="Candara" panose="020E0502030303020204" pitchFamily="34" charset="0"/>
              </a:rPr>
              <a:t>through sanctification of the Spirit and belief of the truth: 14 Whereunto he called you by our gospel, to the obtaining of the glory of our Lord Jesus Christ. 15  Therefore, brethren, stand fast, and hold the traditions which ye have been taught, whether by word, or our epistle. </a:t>
            </a:r>
            <a:endParaRPr lang="en-US" sz="3200" i="1" dirty="0">
              <a:latin typeface="Candara" panose="020E0502030303020204" pitchFamily="34" charset="0"/>
            </a:endParaRPr>
          </a:p>
        </p:txBody>
      </p:sp>
    </p:spTree>
    <p:extLst>
      <p:ext uri="{BB962C8B-B14F-4D97-AF65-F5344CB8AC3E}">
        <p14:creationId xmlns:p14="http://schemas.microsoft.com/office/powerpoint/2010/main" val="185899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752600" y="228600"/>
            <a:ext cx="4343400" cy="416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6316716" y="2189830"/>
            <a:ext cx="5307724" cy="2199290"/>
          </a:xfrm>
          <a:solidFill>
            <a:schemeClr val="accent2"/>
          </a:solidFill>
        </p:spPr>
        <p:txBody>
          <a:bodyPr>
            <a:noAutofit/>
          </a:bodyPr>
          <a:lstStyle/>
          <a:p>
            <a:pPr algn="l"/>
            <a:r>
              <a:rPr lang="en-US" sz="8000" b="1" dirty="0">
                <a:solidFill>
                  <a:schemeClr val="tx1">
                    <a:lumMod val="85000"/>
                  </a:schemeClr>
                </a:solidFill>
                <a:latin typeface="Candara" panose="020E0502030303020204" pitchFamily="34" charset="0"/>
              </a:rPr>
              <a:t>The Spirit </a:t>
            </a:r>
            <a:br>
              <a:rPr lang="en-US" sz="8000" b="1" dirty="0">
                <a:solidFill>
                  <a:schemeClr val="tx1">
                    <a:lumMod val="85000"/>
                  </a:schemeClr>
                </a:solidFill>
                <a:latin typeface="Candara" panose="020E0502030303020204" pitchFamily="34" charset="0"/>
              </a:rPr>
            </a:br>
            <a:r>
              <a:rPr lang="en-US" sz="8000" b="1" dirty="0">
                <a:solidFill>
                  <a:schemeClr val="tx1">
                    <a:lumMod val="85000"/>
                  </a:schemeClr>
                </a:solidFill>
                <a:latin typeface="Candara" panose="020E0502030303020204" pitchFamily="34" charset="0"/>
              </a:rPr>
              <a:t>of Holiness</a:t>
            </a:r>
            <a:endParaRPr lang="en-US" sz="8000" b="1" dirty="0">
              <a:solidFill>
                <a:schemeClr val="tx1">
                  <a:lumMod val="85000"/>
                </a:schemeClr>
              </a:solidFill>
              <a:latin typeface="Bernard MT Condensed" pitchFamily="18" charset="0"/>
            </a:endParaRPr>
          </a:p>
        </p:txBody>
      </p:sp>
      <p:sp useBgFill="1">
        <p:nvSpPr>
          <p:cNvPr id="3" name="Subtitle 2"/>
          <p:cNvSpPr>
            <a:spLocks noGrp="1"/>
          </p:cNvSpPr>
          <p:nvPr>
            <p:ph type="subTitle" idx="1"/>
          </p:nvPr>
        </p:nvSpPr>
        <p:spPr>
          <a:xfrm>
            <a:off x="1752599" y="4572000"/>
            <a:ext cx="9871841" cy="1752600"/>
          </a:xfrm>
          <a:ln w="38100">
            <a:solidFill>
              <a:schemeClr val="bg2"/>
            </a:solidFill>
          </a:ln>
        </p:spPr>
        <p:txBody>
          <a:bodyPr>
            <a:normAutofit/>
          </a:bodyPr>
          <a:lstStyle/>
          <a:p>
            <a:r>
              <a:rPr lang="en-US" sz="4000" b="1" dirty="0">
                <a:latin typeface="Candara" panose="020E0502030303020204" pitchFamily="34" charset="0"/>
              </a:rPr>
              <a:t>PSALMS 96:9</a:t>
            </a:r>
            <a:r>
              <a:rPr lang="en-US" sz="4000" b="1" i="1" dirty="0">
                <a:latin typeface="Candara" panose="020E0502030303020204" pitchFamily="34" charset="0"/>
              </a:rPr>
              <a:t> </a:t>
            </a:r>
          </a:p>
          <a:p>
            <a:r>
              <a:rPr lang="en-US" sz="3600" i="1" dirty="0">
                <a:latin typeface="Candara" panose="020E0502030303020204" pitchFamily="34" charset="0"/>
              </a:rPr>
              <a:t>O worship the LORD in the beauty of holiness: fear before him, all the earth.</a:t>
            </a:r>
            <a:endParaRPr lang="en-US" sz="3600" dirty="0">
              <a:latin typeface="Candara" panose="020E0502030303020204" pitchFamily="34" charset="0"/>
            </a:endParaRPr>
          </a:p>
        </p:txBody>
      </p:sp>
      <p:sp>
        <p:nvSpPr>
          <p:cNvPr id="4" name="Date Placeholder 3">
            <a:extLst>
              <a:ext uri="{FF2B5EF4-FFF2-40B4-BE49-F238E27FC236}">
                <a16:creationId xmlns:a16="http://schemas.microsoft.com/office/drawing/2014/main" id="{79423A9C-981B-AAC5-AE16-82F50E7B402F}"/>
              </a:ext>
            </a:extLst>
          </p:cNvPr>
          <p:cNvSpPr>
            <a:spLocks noGrp="1"/>
          </p:cNvSpPr>
          <p:nvPr>
            <p:ph type="dt" sz="half" idx="10"/>
          </p:nvPr>
        </p:nvSpPr>
        <p:spPr/>
        <p:txBody>
          <a:bodyPr/>
          <a:lstStyle/>
          <a:p>
            <a:r>
              <a:rPr lang="en-US"/>
              <a:t>4-13-2025</a:t>
            </a:r>
            <a:endParaRPr lang="en-US" dirty="0"/>
          </a:p>
        </p:txBody>
      </p:sp>
      <p:sp>
        <p:nvSpPr>
          <p:cNvPr id="6" name="Footer Placeholder 5">
            <a:extLst>
              <a:ext uri="{FF2B5EF4-FFF2-40B4-BE49-F238E27FC236}">
                <a16:creationId xmlns:a16="http://schemas.microsoft.com/office/drawing/2014/main" id="{253BBF0F-2066-B958-AD09-BB5555B3EE59}"/>
              </a:ext>
            </a:extLst>
          </p:cNvPr>
          <p:cNvSpPr>
            <a:spLocks noGrp="1"/>
          </p:cNvSpPr>
          <p:nvPr>
            <p:ph type="ftr" sz="quarter" idx="11"/>
          </p:nvPr>
        </p:nvSpPr>
        <p:spPr/>
        <p:txBody>
          <a:bodyPr/>
          <a:lstStyle/>
          <a:p>
            <a:r>
              <a:rPr lang="en-US"/>
              <a:t>Springs of Living Water 4</a:t>
            </a:r>
            <a:endParaRPr lang="en-US" dirty="0"/>
          </a:p>
        </p:txBody>
      </p:sp>
      <p:sp>
        <p:nvSpPr>
          <p:cNvPr id="7" name="Slide Number Placeholder 6">
            <a:extLst>
              <a:ext uri="{FF2B5EF4-FFF2-40B4-BE49-F238E27FC236}">
                <a16:creationId xmlns:a16="http://schemas.microsoft.com/office/drawing/2014/main" id="{8044ABF3-94CA-8FFA-1BDD-1B7D30FF1AC7}"/>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026979" y="678286"/>
            <a:ext cx="3273552" cy="639762"/>
          </a:xfrm>
        </p:spPr>
        <p:txBody>
          <a:bodyPr/>
          <a:lstStyle/>
          <a:p>
            <a:r>
              <a:rPr lang="en-US" sz="4000" b="1" dirty="0"/>
              <a:t>Allowed</a:t>
            </a:r>
            <a:r>
              <a:rPr lang="en-US" dirty="0"/>
              <a:t>		</a:t>
            </a:r>
          </a:p>
        </p:txBody>
      </p:sp>
      <p:sp>
        <p:nvSpPr>
          <p:cNvPr id="11" name="Text Placeholder 10"/>
          <p:cNvSpPr>
            <a:spLocks noGrp="1"/>
          </p:cNvSpPr>
          <p:nvPr>
            <p:ph type="body" sz="quarter" idx="3"/>
          </p:nvPr>
        </p:nvSpPr>
        <p:spPr>
          <a:xfrm>
            <a:off x="7528245" y="652107"/>
            <a:ext cx="3273552" cy="639762"/>
          </a:xfrm>
        </p:spPr>
        <p:txBody>
          <a:bodyPr/>
          <a:lstStyle/>
          <a:p>
            <a:r>
              <a:rPr lang="en-US" sz="4000" b="1" dirty="0"/>
              <a:t>Not Allowed</a:t>
            </a:r>
          </a:p>
        </p:txBody>
      </p:sp>
      <p:sp>
        <p:nvSpPr>
          <p:cNvPr id="2" name="Date Placeholder 1"/>
          <p:cNvSpPr>
            <a:spLocks noGrp="1"/>
          </p:cNvSpPr>
          <p:nvPr>
            <p:ph type="dt" sz="half" idx="10"/>
          </p:nvPr>
        </p:nvSpPr>
        <p:spPr/>
        <p:txBody>
          <a:bodyPr/>
          <a:lstStyle/>
          <a:p>
            <a:r>
              <a:rPr lang="en-US"/>
              <a:t>4-13-2025</a:t>
            </a:r>
          </a:p>
        </p:txBody>
      </p:sp>
      <p:sp>
        <p:nvSpPr>
          <p:cNvPr id="3" name="Slide Number Placeholder 2"/>
          <p:cNvSpPr>
            <a:spLocks noGrp="1"/>
          </p:cNvSpPr>
          <p:nvPr>
            <p:ph type="sldNum" sz="quarter" idx="11"/>
          </p:nvPr>
        </p:nvSpPr>
        <p:spPr/>
        <p:txBody>
          <a:bodyPr/>
          <a:lstStyle/>
          <a:p>
            <a:fld id="{34FBDB5F-F88B-4ECD-8AC6-E346D095E253}" type="slidenum">
              <a:rPr lang="en-US" smtClean="0"/>
              <a:pPr/>
              <a:t>16</a:t>
            </a:fld>
            <a:endParaRPr lang="en-US"/>
          </a:p>
        </p:txBody>
      </p:sp>
      <p:sp>
        <p:nvSpPr>
          <p:cNvPr id="4" name="Footer Placeholder 3"/>
          <p:cNvSpPr>
            <a:spLocks noGrp="1"/>
          </p:cNvSpPr>
          <p:nvPr>
            <p:ph type="ftr" sz="quarter" idx="12"/>
          </p:nvPr>
        </p:nvSpPr>
        <p:spPr/>
        <p:txBody>
          <a:bodyPr/>
          <a:lstStyle/>
          <a:p>
            <a:r>
              <a:rPr lang="en-US"/>
              <a:t>Springs of Living Water 4</a:t>
            </a:r>
          </a:p>
        </p:txBody>
      </p:sp>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81800" y="1447800"/>
            <a:ext cx="4432738" cy="4432738"/>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485899"/>
            <a:ext cx="4038599" cy="4373934"/>
          </a:xfrm>
          <a:prstGeom prst="rect">
            <a:avLst/>
          </a:prstGeom>
        </p:spPr>
      </p:pic>
    </p:spTree>
    <p:extLst>
      <p:ext uri="{BB962C8B-B14F-4D97-AF65-F5344CB8AC3E}">
        <p14:creationId xmlns:p14="http://schemas.microsoft.com/office/powerpoint/2010/main" val="163624511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133600" y="304800"/>
            <a:ext cx="3273552" cy="639762"/>
          </a:xfrm>
        </p:spPr>
        <p:txBody>
          <a:bodyPr/>
          <a:lstStyle/>
          <a:p>
            <a:r>
              <a:rPr lang="en-US" sz="4000" b="1" dirty="0"/>
              <a:t>Allowed</a:t>
            </a:r>
            <a:r>
              <a:rPr lang="en-US" dirty="0"/>
              <a:t>		</a:t>
            </a:r>
          </a:p>
        </p:txBody>
      </p:sp>
      <p:sp>
        <p:nvSpPr>
          <p:cNvPr id="11" name="Text Placeholder 10"/>
          <p:cNvSpPr>
            <a:spLocks noGrp="1"/>
          </p:cNvSpPr>
          <p:nvPr>
            <p:ph type="body" sz="quarter" idx="3"/>
          </p:nvPr>
        </p:nvSpPr>
        <p:spPr>
          <a:xfrm>
            <a:off x="7262648" y="198958"/>
            <a:ext cx="3273552" cy="639762"/>
          </a:xfrm>
        </p:spPr>
        <p:txBody>
          <a:bodyPr/>
          <a:lstStyle/>
          <a:p>
            <a:r>
              <a:rPr lang="en-US" sz="4000" b="1" dirty="0"/>
              <a:t>Not Allowed</a:t>
            </a:r>
          </a:p>
        </p:txBody>
      </p:sp>
      <p:sp>
        <p:nvSpPr>
          <p:cNvPr id="2" name="Date Placeholder 1"/>
          <p:cNvSpPr>
            <a:spLocks noGrp="1"/>
          </p:cNvSpPr>
          <p:nvPr>
            <p:ph type="dt" sz="half" idx="10"/>
          </p:nvPr>
        </p:nvSpPr>
        <p:spPr/>
        <p:txBody>
          <a:bodyPr/>
          <a:lstStyle/>
          <a:p>
            <a:r>
              <a:rPr lang="en-US"/>
              <a:t>4-13-2025</a:t>
            </a:r>
          </a:p>
        </p:txBody>
      </p:sp>
      <p:sp>
        <p:nvSpPr>
          <p:cNvPr id="3" name="Slide Number Placeholder 2"/>
          <p:cNvSpPr>
            <a:spLocks noGrp="1"/>
          </p:cNvSpPr>
          <p:nvPr>
            <p:ph type="sldNum" sz="quarter" idx="11"/>
          </p:nvPr>
        </p:nvSpPr>
        <p:spPr/>
        <p:txBody>
          <a:bodyPr/>
          <a:lstStyle/>
          <a:p>
            <a:fld id="{34FBDB5F-F88B-4ECD-8AC6-E346D095E253}" type="slidenum">
              <a:rPr lang="en-US" smtClean="0"/>
              <a:pPr/>
              <a:t>17</a:t>
            </a:fld>
            <a:endParaRPr lang="en-US"/>
          </a:p>
        </p:txBody>
      </p:sp>
      <p:sp>
        <p:nvSpPr>
          <p:cNvPr id="4" name="Footer Placeholder 3"/>
          <p:cNvSpPr>
            <a:spLocks noGrp="1"/>
          </p:cNvSpPr>
          <p:nvPr>
            <p:ph type="ftr" sz="quarter" idx="12"/>
          </p:nvPr>
        </p:nvSpPr>
        <p:spPr/>
        <p:txBody>
          <a:bodyPr/>
          <a:lstStyle/>
          <a:p>
            <a:r>
              <a:rPr lang="en-US"/>
              <a:t>Springs of Living Water 4</a:t>
            </a:r>
          </a:p>
        </p:txBody>
      </p:sp>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621264" y="1035373"/>
            <a:ext cx="2746307" cy="174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Barry Coffey\AppData\Local\Microsoft\Windows\Temporary Internet Files\Content.IE5\A4396PGD\MP900430454[1].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908048" y="773049"/>
            <a:ext cx="2589073" cy="27715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568646" y="3848091"/>
            <a:ext cx="3436493" cy="2745977"/>
          </a:xfrm>
          <a:prstGeom prst="rect">
            <a:avLst/>
          </a:prstGeom>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704885" y="3544614"/>
            <a:ext cx="2579067" cy="3835086"/>
          </a:xfrm>
          <a:prstGeom prst="rect">
            <a:avLst/>
          </a:prstGeom>
        </p:spPr>
      </p:pic>
    </p:spTree>
    <p:extLst>
      <p:ext uri="{BB962C8B-B14F-4D97-AF65-F5344CB8AC3E}">
        <p14:creationId xmlns:p14="http://schemas.microsoft.com/office/powerpoint/2010/main" val="27144031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anim calcmode="lin" valueType="num">
                                      <p:cBhvr>
                                        <p:cTn id="8" dur="2000" fill="hold"/>
                                        <p:tgtEl>
                                          <p:spTgt spid="2051"/>
                                        </p:tgtEl>
                                        <p:attrNameLst>
                                          <p:attrName>ppt_w</p:attrName>
                                        </p:attrNameLst>
                                      </p:cBhvr>
                                      <p:tavLst>
                                        <p:tav tm="0" fmla="#ppt_w*sin(2.5*pi*$)">
                                          <p:val>
                                            <p:fltVal val="0"/>
                                          </p:val>
                                        </p:tav>
                                        <p:tav tm="100000">
                                          <p:val>
                                            <p:fltVal val="1"/>
                                          </p:val>
                                        </p:tav>
                                      </p:tavLst>
                                    </p:anim>
                                    <p:anim calcmode="lin" valueType="num">
                                      <p:cBhvr>
                                        <p:cTn id="9" dur="20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ppt_w</p:attrName>
                                        </p:attrNameLst>
                                      </p:cBhvr>
                                      <p:tavLst>
                                        <p:tav tm="0" fmla="#ppt_w*sin(2.5*pi*$)">
                                          <p:val>
                                            <p:fltVal val="0"/>
                                          </p:val>
                                        </p:tav>
                                        <p:tav tm="100000">
                                          <p:val>
                                            <p:fltVal val="1"/>
                                          </p:val>
                                        </p:tav>
                                      </p:tavLst>
                                    </p:anim>
                                    <p:anim calcmode="lin" valueType="num">
                                      <p:cBhvr>
                                        <p:cTn id="1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anim calcmode="lin" valueType="num">
                                      <p:cBhvr>
                                        <p:cTn id="22" dur="2000" fill="hold"/>
                                        <p:tgtEl>
                                          <p:spTgt spid="15"/>
                                        </p:tgtEl>
                                        <p:attrNameLst>
                                          <p:attrName>ppt_w</p:attrName>
                                        </p:attrNameLst>
                                      </p:cBhvr>
                                      <p:tavLst>
                                        <p:tav tm="0" fmla="#ppt_w*sin(2.5*pi*$)">
                                          <p:val>
                                            <p:fltVal val="0"/>
                                          </p:val>
                                        </p:tav>
                                        <p:tav tm="100000">
                                          <p:val>
                                            <p:fltVal val="1"/>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6816" y="394554"/>
            <a:ext cx="8945208" cy="5755422"/>
          </a:xfrm>
          <a:prstGeom prst="rect">
            <a:avLst/>
          </a:prstGeom>
          <a:noFill/>
        </p:spPr>
        <p:txBody>
          <a:bodyPr wrap="square">
            <a:spAutoFit/>
          </a:bodyPr>
          <a:lstStyle/>
          <a:p>
            <a:r>
              <a:rPr lang="en-US" sz="4400" b="1" dirty="0">
                <a:latin typeface="+mj-lt"/>
              </a:rPr>
              <a:t>INVASION.OF.THE.UNITED.STATES</a:t>
            </a:r>
            <a:r>
              <a:rPr lang="en-US" sz="3600" b="1" dirty="0">
                <a:latin typeface="+mj-lt"/>
              </a:rPr>
              <a:t>  </a:t>
            </a:r>
          </a:p>
          <a:p>
            <a:r>
              <a:rPr lang="en-US" sz="3600" b="1" dirty="0">
                <a:latin typeface="+mj-lt"/>
              </a:rPr>
              <a:t>	  </a:t>
            </a:r>
            <a:r>
              <a:rPr lang="en-US" sz="3600" dirty="0">
                <a:latin typeface="+mj-lt"/>
              </a:rPr>
              <a:t>165  (A rose) it's pretty; it's there to be looked at. Like the church; it's there to be looked at. Like a pretty little woman, there to be looked at.... to her husband, she is all right. But if she hasn't got the </a:t>
            </a:r>
            <a:r>
              <a:rPr lang="en-US" sz="3600" b="1" dirty="0">
                <a:latin typeface="+mj-lt"/>
              </a:rPr>
              <a:t>moral sword </a:t>
            </a:r>
            <a:r>
              <a:rPr lang="en-US" sz="3600" dirty="0">
                <a:latin typeface="+mj-lt"/>
              </a:rPr>
              <a:t>sticking out there to protect her, she becomes trouble to society and human beings… </a:t>
            </a:r>
            <a:r>
              <a:rPr lang="en-US" sz="3600" b="1" dirty="0">
                <a:latin typeface="+mj-lt"/>
              </a:rPr>
              <a:t>And people don't realize that these devils are invading your homes</a:t>
            </a:r>
            <a:r>
              <a:rPr lang="en-US" sz="3600" dirty="0">
                <a:latin typeface="+mj-lt"/>
              </a:rPr>
              <a:t>.	</a:t>
            </a:r>
            <a:r>
              <a:rPr lang="en-US" sz="2000" dirty="0">
                <a:latin typeface="+mj-lt"/>
              </a:rPr>
              <a:t>54-0509</a:t>
            </a:r>
            <a:endParaRPr lang="en-US" sz="3600" dirty="0">
              <a:latin typeface="+mj-lt"/>
            </a:endParaRPr>
          </a:p>
        </p:txBody>
      </p:sp>
      <p:sp>
        <p:nvSpPr>
          <p:cNvPr id="3" name="Date Placeholder 2"/>
          <p:cNvSpPr>
            <a:spLocks noGrp="1"/>
          </p:cNvSpPr>
          <p:nvPr>
            <p:ph type="dt" sz="half" idx="10"/>
          </p:nvPr>
        </p:nvSpPr>
        <p:spPr/>
        <p:txBody>
          <a:bodyPr/>
          <a:lstStyle/>
          <a:p>
            <a:r>
              <a:rPr lang="en-US"/>
              <a:t>4-13-2025</a:t>
            </a:r>
          </a:p>
        </p:txBody>
      </p:sp>
      <p:sp>
        <p:nvSpPr>
          <p:cNvPr id="5" name="Footer Placeholder 4"/>
          <p:cNvSpPr>
            <a:spLocks noGrp="1"/>
          </p:cNvSpPr>
          <p:nvPr>
            <p:ph type="ftr" sz="quarter" idx="11"/>
          </p:nvPr>
        </p:nvSpPr>
        <p:spPr/>
        <p:txBody>
          <a:bodyPr/>
          <a:lstStyle/>
          <a:p>
            <a:r>
              <a:rPr lang="en-US"/>
              <a:t>Springs of Living Water 4</a:t>
            </a:r>
          </a:p>
        </p:txBody>
      </p:sp>
      <p:sp>
        <p:nvSpPr>
          <p:cNvPr id="4" name="Slide Number Placeholder 3"/>
          <p:cNvSpPr>
            <a:spLocks noGrp="1"/>
          </p:cNvSpPr>
          <p:nvPr>
            <p:ph type="sldNum" sz="quarter" idx="12"/>
          </p:nvPr>
        </p:nvSpPr>
        <p:spPr/>
        <p:txBody>
          <a:bodyPr/>
          <a:lstStyle/>
          <a:p>
            <a:fld id="{8133E312-B0AB-47B4-A199-7B5FF76AB7A0}" type="slidenum">
              <a:rPr lang="en-US" smtClean="0"/>
              <a:pPr/>
              <a:t>18</a:t>
            </a:fld>
            <a:endParaRPr lang="en-US"/>
          </a:p>
        </p:txBody>
      </p:sp>
      <p:pic>
        <p:nvPicPr>
          <p:cNvPr id="6" name="Picture 5">
            <a:extLst>
              <a:ext uri="{FF2B5EF4-FFF2-40B4-BE49-F238E27FC236}">
                <a16:creationId xmlns:a16="http://schemas.microsoft.com/office/drawing/2014/main" id="{18EBDDFC-C031-E1B8-CBE1-7B23E66F7B7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83536" y="499836"/>
            <a:ext cx="2764680" cy="5856514"/>
          </a:xfrm>
          <a:prstGeom prst="rect">
            <a:avLst/>
          </a:prstGeom>
        </p:spPr>
      </p:pic>
    </p:spTree>
    <p:extLst>
      <p:ext uri="{BB962C8B-B14F-4D97-AF65-F5344CB8AC3E}">
        <p14:creationId xmlns:p14="http://schemas.microsoft.com/office/powerpoint/2010/main" val="281041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4-13-2025</a:t>
            </a:r>
          </a:p>
        </p:txBody>
      </p:sp>
      <p:sp>
        <p:nvSpPr>
          <p:cNvPr id="4" name="Slide Number Placeholder 3"/>
          <p:cNvSpPr>
            <a:spLocks noGrp="1"/>
          </p:cNvSpPr>
          <p:nvPr>
            <p:ph type="sldNum" sz="quarter" idx="11"/>
          </p:nvPr>
        </p:nvSpPr>
        <p:spPr/>
        <p:txBody>
          <a:bodyPr/>
          <a:lstStyle/>
          <a:p>
            <a:fld id="{34FBDB5F-F88B-4ECD-8AC6-E346D095E253}" type="slidenum">
              <a:rPr lang="en-US" smtClean="0"/>
              <a:pPr/>
              <a:t>19</a:t>
            </a:fld>
            <a:endParaRPr lang="en-US"/>
          </a:p>
        </p:txBody>
      </p:sp>
      <p:sp>
        <p:nvSpPr>
          <p:cNvPr id="3" name="Footer Placeholder 2"/>
          <p:cNvSpPr>
            <a:spLocks noGrp="1"/>
          </p:cNvSpPr>
          <p:nvPr>
            <p:ph type="ftr" sz="quarter" idx="12"/>
          </p:nvPr>
        </p:nvSpPr>
        <p:spPr/>
        <p:txBody>
          <a:bodyPr/>
          <a:lstStyle/>
          <a:p>
            <a:r>
              <a:rPr lang="en-US"/>
              <a:t>Springs of Living Water 4</a:t>
            </a:r>
          </a:p>
        </p:txBody>
      </p:sp>
      <p:sp>
        <p:nvSpPr>
          <p:cNvPr id="58369" name="Rectangle 1"/>
          <p:cNvSpPr>
            <a:spLocks noChangeArrowheads="1"/>
          </p:cNvSpPr>
          <p:nvPr/>
        </p:nvSpPr>
        <p:spPr bwMode="auto">
          <a:xfrm>
            <a:off x="8432352" y="2071198"/>
            <a:ext cx="375964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200" b="1" dirty="0">
                <a:ea typeface="Times New Roman" pitchFamily="18" charset="0"/>
              </a:rPr>
              <a:t>“Under” </a:t>
            </a:r>
          </a:p>
          <a:p>
            <a:pPr fontAlgn="base">
              <a:spcBef>
                <a:spcPct val="0"/>
              </a:spcBef>
              <a:spcAft>
                <a:spcPct val="0"/>
              </a:spcAft>
            </a:pPr>
            <a:r>
              <a:rPr lang="en-US" sz="3200" b="1" dirty="0">
                <a:ea typeface="Times New Roman" pitchFamily="18" charset="0"/>
              </a:rPr>
              <a:t>I CORINTHIANS 9:27</a:t>
            </a:r>
            <a:r>
              <a:rPr lang="en-US" sz="3200" i="1" dirty="0">
                <a:ea typeface="Times New Roman" pitchFamily="18" charset="0"/>
              </a:rPr>
              <a:t> </a:t>
            </a:r>
            <a:r>
              <a:rPr lang="en-US" sz="3200" dirty="0">
                <a:ea typeface="Times New Roman" pitchFamily="18" charset="0"/>
                <a:cs typeface="Arial" pitchFamily="34" charset="0"/>
              </a:rPr>
              <a:t>To beat black and blue, to smite so as to cause bruises: like a boxer one buffets his body, handle it roughly, discipline by hardships;</a:t>
            </a:r>
            <a:endParaRPr lang="en-US" sz="4400" dirty="0"/>
          </a:p>
        </p:txBody>
      </p:sp>
      <p:pic>
        <p:nvPicPr>
          <p:cNvPr id="5" name="Picture 4">
            <a:extLst>
              <a:ext uri="{FF2B5EF4-FFF2-40B4-BE49-F238E27FC236}">
                <a16:creationId xmlns:a16="http://schemas.microsoft.com/office/drawing/2014/main" id="{4F23A4C5-FB32-B70E-4160-5BB38E6A73E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838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A04E6-CD61-B962-4287-DEC1993C32D6}"/>
              </a:ext>
            </a:extLst>
          </p:cNvPr>
          <p:cNvSpPr>
            <a:spLocks noGrp="1"/>
          </p:cNvSpPr>
          <p:nvPr>
            <p:ph sz="quarter" idx="12"/>
          </p:nvPr>
        </p:nvSpPr>
        <p:spPr>
          <a:xfrm>
            <a:off x="5305331" y="452674"/>
            <a:ext cx="6762938" cy="5407091"/>
          </a:xfrm>
        </p:spPr>
        <p:txBody>
          <a:bodyPr>
            <a:normAutofit/>
          </a:bodyPr>
          <a:lstStyle/>
          <a:p>
            <a:r>
              <a:rPr lang="en-US" sz="3600" dirty="0"/>
              <a:t>April 13</a:t>
            </a:r>
            <a:r>
              <a:rPr lang="en-US" sz="3600" baseline="30000" dirty="0"/>
              <a:t>th</a:t>
            </a:r>
            <a:r>
              <a:rPr lang="en-US" sz="3600" dirty="0"/>
              <a:t> Lukas Coffey</a:t>
            </a:r>
          </a:p>
          <a:p>
            <a:r>
              <a:rPr lang="en-US" sz="3600" dirty="0"/>
              <a:t>April 16</a:t>
            </a:r>
            <a:r>
              <a:rPr lang="en-US" sz="3600" baseline="30000" dirty="0"/>
              <a:t>th</a:t>
            </a:r>
            <a:r>
              <a:rPr lang="en-US" sz="3600" dirty="0"/>
              <a:t> Samuel Brittain,</a:t>
            </a:r>
          </a:p>
          <a:p>
            <a:pPr marL="914400" lvl="2" indent="0">
              <a:buNone/>
            </a:pPr>
            <a:r>
              <a:rPr lang="en-US" sz="3600" dirty="0"/>
              <a:t>John &amp; Ashley James</a:t>
            </a:r>
          </a:p>
          <a:p>
            <a:pPr marL="914400" lvl="2" indent="0">
              <a:buNone/>
            </a:pPr>
            <a:endParaRPr lang="en-US" sz="3600" dirty="0"/>
          </a:p>
          <a:p>
            <a:pPr marL="914400" lvl="2" indent="0">
              <a:buNone/>
            </a:pPr>
            <a:r>
              <a:rPr lang="en-US" sz="3600" dirty="0"/>
              <a:t>April 17</a:t>
            </a:r>
            <a:r>
              <a:rPr lang="en-US" sz="3600" baseline="30000" dirty="0"/>
              <a:t>th</a:t>
            </a:r>
            <a:r>
              <a:rPr lang="en-US" sz="3600" dirty="0"/>
              <a:t> Sawyer Pugh, </a:t>
            </a:r>
          </a:p>
          <a:p>
            <a:pPr marL="914400" lvl="2" indent="0">
              <a:buNone/>
            </a:pPr>
            <a:r>
              <a:rPr lang="en-US" sz="3600" dirty="0"/>
              <a:t>	Shirley Buchanan</a:t>
            </a:r>
          </a:p>
        </p:txBody>
      </p:sp>
      <p:sp>
        <p:nvSpPr>
          <p:cNvPr id="4" name="Slide Number Placeholder 3">
            <a:extLst>
              <a:ext uri="{FF2B5EF4-FFF2-40B4-BE49-F238E27FC236}">
                <a16:creationId xmlns:a16="http://schemas.microsoft.com/office/drawing/2014/main" id="{2CD4601E-33F5-5714-867D-A0B584DA7C11}"/>
              </a:ext>
            </a:extLst>
          </p:cNvPr>
          <p:cNvSpPr>
            <a:spLocks noGrp="1"/>
          </p:cNvSpPr>
          <p:nvPr>
            <p:ph type="sldNum" sz="quarter" idx="15"/>
          </p:nvPr>
        </p:nvSpPr>
        <p:spPr/>
        <p:txBody>
          <a:bodyPr/>
          <a:lstStyle/>
          <a:p>
            <a:fld id="{18D65601-5AE2-46FC-B138-694DDD2B510D}" type="slidenum">
              <a:rPr lang="en-US" smtClean="0"/>
              <a:pPr/>
              <a:t>2</a:t>
            </a:fld>
            <a:endParaRPr lang="en-US" dirty="0"/>
          </a:p>
        </p:txBody>
      </p:sp>
      <p:pic>
        <p:nvPicPr>
          <p:cNvPr id="7" name="Picture 6">
            <a:extLst>
              <a:ext uri="{FF2B5EF4-FFF2-40B4-BE49-F238E27FC236}">
                <a16:creationId xmlns:a16="http://schemas.microsoft.com/office/drawing/2014/main" id="{68EDF9F6-D139-59D1-A272-F80EB662456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4847749" cy="6858000"/>
          </a:xfrm>
          <a:prstGeom prst="rect">
            <a:avLst/>
          </a:prstGeom>
        </p:spPr>
      </p:pic>
    </p:spTree>
    <p:extLst>
      <p:ext uri="{BB962C8B-B14F-4D97-AF65-F5344CB8AC3E}">
        <p14:creationId xmlns:p14="http://schemas.microsoft.com/office/powerpoint/2010/main" val="160745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4-13-2025</a:t>
            </a:r>
          </a:p>
        </p:txBody>
      </p:sp>
      <p:sp>
        <p:nvSpPr>
          <p:cNvPr id="3" name="Footer Placeholder 2"/>
          <p:cNvSpPr>
            <a:spLocks noGrp="1"/>
          </p:cNvSpPr>
          <p:nvPr>
            <p:ph type="ftr" sz="quarter" idx="11"/>
          </p:nvPr>
        </p:nvSpPr>
        <p:spPr/>
        <p:txBody>
          <a:bodyPr/>
          <a:lstStyle/>
          <a:p>
            <a:r>
              <a:rPr lang="en-US"/>
              <a:t>Springs of Living Water 4</a:t>
            </a:r>
          </a:p>
        </p:txBody>
      </p:sp>
      <p:sp>
        <p:nvSpPr>
          <p:cNvPr id="4" name="Slide Number Placeholder 3"/>
          <p:cNvSpPr>
            <a:spLocks noGrp="1"/>
          </p:cNvSpPr>
          <p:nvPr>
            <p:ph type="sldNum" sz="quarter" idx="12"/>
          </p:nvPr>
        </p:nvSpPr>
        <p:spPr/>
        <p:txBody>
          <a:bodyPr/>
          <a:lstStyle/>
          <a:p>
            <a:fld id="{AC4DAC86-D943-45DC-86D6-56CCD16C63DC}" type="slidenum">
              <a:rPr lang="en-US" smtClean="0"/>
              <a:pPr/>
              <a:t>20</a:t>
            </a:fld>
            <a:endParaRPr lang="en-US"/>
          </a:p>
        </p:txBody>
      </p:sp>
      <p:sp>
        <p:nvSpPr>
          <p:cNvPr id="5" name="Rectangle 4"/>
          <p:cNvSpPr/>
          <p:nvPr/>
        </p:nvSpPr>
        <p:spPr>
          <a:xfrm>
            <a:off x="94593" y="0"/>
            <a:ext cx="12013324" cy="6863417"/>
          </a:xfrm>
          <a:prstGeom prst="rect">
            <a:avLst/>
          </a:prstGeom>
        </p:spPr>
        <p:txBody>
          <a:bodyPr wrap="square">
            <a:spAutoFit/>
          </a:bodyPr>
          <a:lstStyle/>
          <a:p>
            <a:r>
              <a:rPr lang="en-US" sz="4400" b="1" dirty="0">
                <a:latin typeface="Candara" panose="020E0502030303020204" pitchFamily="34" charset="0"/>
              </a:rPr>
              <a:t>WITHOUT.MONEY.OR.PRICE </a:t>
            </a:r>
            <a:r>
              <a:rPr lang="en-US" sz="3600" b="1" dirty="0">
                <a:latin typeface="Candara" panose="020E0502030303020204" pitchFamily="34" charset="0"/>
              </a:rPr>
              <a:t>   </a:t>
            </a:r>
            <a:r>
              <a:rPr lang="en-US" sz="3200" dirty="0">
                <a:latin typeface="Candara" panose="020E0502030303020204" pitchFamily="34" charset="0"/>
              </a:rPr>
              <a:t>59-0802</a:t>
            </a:r>
          </a:p>
          <a:p>
            <a:r>
              <a:rPr lang="en-US" sz="3600" dirty="0">
                <a:latin typeface="Candara" panose="020E0502030303020204" pitchFamily="34" charset="0"/>
              </a:rPr>
              <a:t>	29 ...There's so much to entice people to what we call pleasures, </a:t>
            </a:r>
            <a:r>
              <a:rPr lang="en-US" sz="3600" u="sng" dirty="0">
                <a:latin typeface="Candara" panose="020E0502030303020204" pitchFamily="34" charset="0"/>
              </a:rPr>
              <a:t>it's for all peoples and all ages</a:t>
            </a:r>
            <a:r>
              <a:rPr lang="en-US" sz="3600" dirty="0">
                <a:latin typeface="Candara" panose="020E0502030303020204" pitchFamily="34" charset="0"/>
              </a:rPr>
              <a:t>. There are the enticements for the young people: dances, the music that they have that goes with it. 	</a:t>
            </a:r>
          </a:p>
          <a:p>
            <a:r>
              <a:rPr lang="en-US" sz="3600" dirty="0">
                <a:latin typeface="Candara" panose="020E0502030303020204" pitchFamily="34" charset="0"/>
              </a:rPr>
              <a:t>	I don't care how good a home a child has been brought up in, and how it's been taught to do right; if that child hasn't accepted the experience of the new birth, rock-and-roll music catches his attention just as quick as he hears it. Because in him is born in him by nature, a carnal spirit. </a:t>
            </a:r>
            <a:r>
              <a:rPr lang="en-US" sz="3600" b="1" dirty="0">
                <a:latin typeface="Candara" panose="020E0502030303020204" pitchFamily="34" charset="0"/>
              </a:rPr>
              <a:t>And the power of the devil is so great today, till it catches that spirit of that little one</a:t>
            </a:r>
            <a:r>
              <a:rPr lang="en-US" sz="3600" dirty="0">
                <a:latin typeface="Candara" panose="020E0502030303020204" pitchFamily="34" charset="0"/>
              </a:rPr>
              <a:t>.</a:t>
            </a:r>
          </a:p>
        </p:txBody>
      </p:sp>
    </p:spTree>
    <p:extLst>
      <p:ext uri="{BB962C8B-B14F-4D97-AF65-F5344CB8AC3E}">
        <p14:creationId xmlns:p14="http://schemas.microsoft.com/office/powerpoint/2010/main" val="109798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4-13-2025</a:t>
            </a:r>
          </a:p>
        </p:txBody>
      </p:sp>
      <p:sp>
        <p:nvSpPr>
          <p:cNvPr id="3" name="Slide Number Placeholder 2"/>
          <p:cNvSpPr>
            <a:spLocks noGrp="1"/>
          </p:cNvSpPr>
          <p:nvPr>
            <p:ph type="sldNum" sz="quarter" idx="11"/>
          </p:nvPr>
        </p:nvSpPr>
        <p:spPr/>
        <p:txBody>
          <a:bodyPr/>
          <a:lstStyle/>
          <a:p>
            <a:fld id="{34FBDB5F-F88B-4ECD-8AC6-E346D095E253}" type="slidenum">
              <a:rPr lang="en-US" smtClean="0"/>
              <a:pPr/>
              <a:t>21</a:t>
            </a:fld>
            <a:endParaRPr lang="en-US"/>
          </a:p>
        </p:txBody>
      </p:sp>
      <p:sp>
        <p:nvSpPr>
          <p:cNvPr id="4" name="Footer Placeholder 3"/>
          <p:cNvSpPr>
            <a:spLocks noGrp="1"/>
          </p:cNvSpPr>
          <p:nvPr>
            <p:ph type="ftr" sz="quarter" idx="12"/>
          </p:nvPr>
        </p:nvSpPr>
        <p:spPr/>
        <p:txBody>
          <a:bodyPr/>
          <a:lstStyle/>
          <a:p>
            <a:r>
              <a:rPr lang="en-US"/>
              <a:t>Springs of Living Water 4</a:t>
            </a:r>
          </a:p>
        </p:txBody>
      </p:sp>
      <p:sp>
        <p:nvSpPr>
          <p:cNvPr id="5" name="Rectangle 4"/>
          <p:cNvSpPr/>
          <p:nvPr/>
        </p:nvSpPr>
        <p:spPr>
          <a:xfrm>
            <a:off x="84082" y="-110431"/>
            <a:ext cx="12023835" cy="7078861"/>
          </a:xfrm>
          <a:prstGeom prst="rect">
            <a:avLst/>
          </a:prstGeom>
        </p:spPr>
        <p:txBody>
          <a:bodyPr wrap="square">
            <a:spAutoFit/>
          </a:bodyPr>
          <a:lstStyle/>
          <a:p>
            <a:r>
              <a:rPr lang="en-US" sz="5400" b="1" dirty="0"/>
              <a:t>HEAR.YE.HIM</a:t>
            </a:r>
          </a:p>
          <a:p>
            <a:r>
              <a:rPr lang="en-US" sz="3600" dirty="0"/>
              <a:t>	23 </a:t>
            </a:r>
            <a:r>
              <a:rPr lang="en-US" sz="4000" dirty="0"/>
              <a:t>Lady, you might be as virtue and clean as you can be, but if you dress these little old Hollywood dresses, get on the street, and a man looks at you, you're guilty of adultery. Jesus said, </a:t>
            </a:r>
            <a:r>
              <a:rPr lang="en-US" sz="4000" i="1" dirty="0"/>
              <a:t>"Whosoever </a:t>
            </a:r>
            <a:r>
              <a:rPr lang="en-US" sz="4000" i="1" dirty="0" err="1"/>
              <a:t>looketh</a:t>
            </a:r>
            <a:r>
              <a:rPr lang="en-US" sz="4000" i="1" dirty="0"/>
              <a:t> upon a woman to lust after her hath committed adultery with her already in his heart."</a:t>
            </a:r>
            <a:r>
              <a:rPr lang="en-US" sz="4000" dirty="0"/>
              <a:t> You may never go through the act, but at the Day of Judgment, you presented yourself to him like that, you're going to be counted for adultery. That's God's Word. That's old fashion, but it's God's Truth.					</a:t>
            </a:r>
            <a:r>
              <a:rPr lang="en-US" sz="3600" dirty="0"/>
              <a:t>57-0725</a:t>
            </a:r>
          </a:p>
        </p:txBody>
      </p:sp>
    </p:spTree>
    <p:extLst>
      <p:ext uri="{BB962C8B-B14F-4D97-AF65-F5344CB8AC3E}">
        <p14:creationId xmlns:p14="http://schemas.microsoft.com/office/powerpoint/2010/main" val="383537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4-13-2025</a:t>
            </a:r>
          </a:p>
        </p:txBody>
      </p:sp>
      <p:sp>
        <p:nvSpPr>
          <p:cNvPr id="3" name="Slide Number Placeholder 2"/>
          <p:cNvSpPr>
            <a:spLocks noGrp="1"/>
          </p:cNvSpPr>
          <p:nvPr>
            <p:ph type="sldNum" sz="quarter" idx="11"/>
          </p:nvPr>
        </p:nvSpPr>
        <p:spPr/>
        <p:txBody>
          <a:bodyPr/>
          <a:lstStyle/>
          <a:p>
            <a:fld id="{34FBDB5F-F88B-4ECD-8AC6-E346D095E253}" type="slidenum">
              <a:rPr lang="en-US" smtClean="0"/>
              <a:pPr/>
              <a:t>22</a:t>
            </a:fld>
            <a:endParaRPr lang="en-US"/>
          </a:p>
        </p:txBody>
      </p:sp>
      <p:sp>
        <p:nvSpPr>
          <p:cNvPr id="4" name="Footer Placeholder 3"/>
          <p:cNvSpPr>
            <a:spLocks noGrp="1"/>
          </p:cNvSpPr>
          <p:nvPr>
            <p:ph type="ftr" sz="quarter" idx="12"/>
          </p:nvPr>
        </p:nvSpPr>
        <p:spPr/>
        <p:txBody>
          <a:bodyPr/>
          <a:lstStyle/>
          <a:p>
            <a:r>
              <a:rPr lang="en-US"/>
              <a:t>Springs of Living Water 4</a:t>
            </a:r>
          </a:p>
        </p:txBody>
      </p:sp>
      <p:sp>
        <p:nvSpPr>
          <p:cNvPr id="5" name="Rectangle 4"/>
          <p:cNvSpPr/>
          <p:nvPr/>
        </p:nvSpPr>
        <p:spPr>
          <a:xfrm>
            <a:off x="122933" y="21573"/>
            <a:ext cx="11946133" cy="5816977"/>
          </a:xfrm>
          <a:prstGeom prst="rect">
            <a:avLst/>
          </a:prstGeom>
        </p:spPr>
        <p:txBody>
          <a:bodyPr wrap="square">
            <a:spAutoFit/>
          </a:bodyPr>
          <a:lstStyle/>
          <a:p>
            <a:r>
              <a:rPr lang="en-US" sz="4800" b="1" dirty="0"/>
              <a:t>CHURCH.AGE.BOOK </a:t>
            </a:r>
          </a:p>
          <a:p>
            <a:r>
              <a:rPr lang="en-US" sz="3600" dirty="0"/>
              <a:t>	292-1  …As the Jews took refuge in the synagogue form of worship, so in the Philadelphian Age they were taking </a:t>
            </a:r>
            <a:r>
              <a:rPr lang="en-US" sz="3600" b="1" dirty="0"/>
              <a:t>refuge in the church</a:t>
            </a:r>
            <a:r>
              <a:rPr lang="en-US" sz="3600" dirty="0"/>
              <a:t>. It is not joining a church that counts. The life is not in the church. The life is in Christ. </a:t>
            </a:r>
          </a:p>
          <a:p>
            <a:r>
              <a:rPr lang="en-US" sz="3600" i="1" dirty="0"/>
              <a:t>	"This is the record that God hath given us eternal life and this life is in His Son. He that hath the Son hath life, and he that hath not the Son hath not life." </a:t>
            </a:r>
            <a:r>
              <a:rPr lang="en-US" sz="3600" b="1" dirty="0"/>
              <a:t>Man is made holy by the Spirit. It is the Spirit of Holiness that raised Jesus from the dead that in-dwells us and makes us holy with His holiness</a:t>
            </a:r>
            <a:r>
              <a:rPr lang="en-US" sz="3600" dirty="0"/>
              <a:t>.</a:t>
            </a:r>
          </a:p>
        </p:txBody>
      </p:sp>
    </p:spTree>
    <p:extLst>
      <p:ext uri="{BB962C8B-B14F-4D97-AF65-F5344CB8AC3E}">
        <p14:creationId xmlns:p14="http://schemas.microsoft.com/office/powerpoint/2010/main" val="157531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0629" y="-792"/>
            <a:ext cx="7620000" cy="1143000"/>
          </a:xfrm>
        </p:spPr>
        <p:txBody>
          <a:bodyPr>
            <a:normAutofit/>
          </a:bodyPr>
          <a:lstStyle/>
          <a:p>
            <a:r>
              <a:rPr lang="en-US" b="1" dirty="0">
                <a:solidFill>
                  <a:schemeClr val="tx1">
                    <a:lumMod val="75000"/>
                    <a:lumOff val="25000"/>
                  </a:schemeClr>
                </a:solidFill>
                <a:latin typeface="Arial" pitchFamily="34" charset="0"/>
                <a:cs typeface="Arial" pitchFamily="34" charset="0"/>
              </a:rPr>
              <a:t>Fundamental Truths</a:t>
            </a:r>
            <a:endParaRPr lang="en-US" dirty="0">
              <a:solidFill>
                <a:srgbClr val="FFFF00"/>
              </a:solidFill>
            </a:endParaRPr>
          </a:p>
        </p:txBody>
      </p:sp>
      <p:sp>
        <p:nvSpPr>
          <p:cNvPr id="6" name="Content Placeholder 5"/>
          <p:cNvSpPr>
            <a:spLocks noGrp="1"/>
          </p:cNvSpPr>
          <p:nvPr>
            <p:ph idx="1"/>
          </p:nvPr>
        </p:nvSpPr>
        <p:spPr>
          <a:xfrm>
            <a:off x="130629" y="1142208"/>
            <a:ext cx="12061371" cy="5715792"/>
          </a:xfrm>
        </p:spPr>
        <p:txBody>
          <a:bodyPr>
            <a:normAutofit fontScale="92500" lnSpcReduction="20000"/>
          </a:bodyPr>
          <a:lstStyle/>
          <a:p>
            <a:pPr marL="114300" indent="0">
              <a:buNone/>
            </a:pPr>
            <a:r>
              <a:rPr lang="en-US" sz="5200" b="1" dirty="0">
                <a:latin typeface="Candara" panose="020E0502030303020204" pitchFamily="34" charset="0"/>
              </a:rPr>
              <a:t>ROMANS 12:21</a:t>
            </a:r>
          </a:p>
          <a:p>
            <a:pPr marL="114300" indent="0">
              <a:buNone/>
            </a:pPr>
            <a:r>
              <a:rPr lang="en-US" sz="4300" i="1" dirty="0">
                <a:latin typeface="Candara" panose="020E0502030303020204" pitchFamily="34" charset="0"/>
              </a:rPr>
              <a:t>  	Be not overcome of evil, but overcome evil with good.</a:t>
            </a:r>
          </a:p>
          <a:p>
            <a:pPr marL="114300" indent="0">
              <a:buNone/>
            </a:pPr>
            <a:r>
              <a:rPr lang="en-US" sz="4300" b="1" dirty="0">
                <a:latin typeface="Candara" panose="020E0502030303020204" pitchFamily="34" charset="0"/>
              </a:rPr>
              <a:t>EPHESIANS 4:27</a:t>
            </a:r>
          </a:p>
          <a:p>
            <a:pPr marL="114300" indent="0">
              <a:buNone/>
            </a:pPr>
            <a:r>
              <a:rPr lang="en-US" sz="4300" i="1" dirty="0">
                <a:latin typeface="Candara" panose="020E0502030303020204" pitchFamily="34" charset="0"/>
              </a:rPr>
              <a:t>	Neither give place to the devil. </a:t>
            </a:r>
          </a:p>
          <a:p>
            <a:pPr marL="114300" indent="0">
              <a:buNone/>
            </a:pPr>
            <a:r>
              <a:rPr lang="en-US" sz="5200" b="1" dirty="0">
                <a:latin typeface="Candara" panose="020E0502030303020204" pitchFamily="34" charset="0"/>
              </a:rPr>
              <a:t>James 1:5-8 </a:t>
            </a:r>
          </a:p>
          <a:p>
            <a:pPr>
              <a:buNone/>
            </a:pPr>
            <a:r>
              <a:rPr lang="en-US" sz="4300" dirty="0">
                <a:latin typeface="Candara" panose="020E0502030303020204" pitchFamily="34" charset="0"/>
              </a:rPr>
              <a:t>     	</a:t>
            </a:r>
            <a:r>
              <a:rPr lang="en-US" sz="4300" i="1" dirty="0">
                <a:latin typeface="Candara" panose="020E0502030303020204" pitchFamily="34" charset="0"/>
              </a:rPr>
              <a:t>If any of you lack wisdom, let him ask of God, that giveth to all men liberally, and </a:t>
            </a:r>
            <a:r>
              <a:rPr lang="en-US" sz="4300" i="1" dirty="0" err="1">
                <a:latin typeface="Candara" panose="020E0502030303020204" pitchFamily="34" charset="0"/>
              </a:rPr>
              <a:t>upbraideth</a:t>
            </a:r>
            <a:r>
              <a:rPr lang="en-US" sz="4300" i="1" dirty="0">
                <a:latin typeface="Candara" panose="020E0502030303020204" pitchFamily="34" charset="0"/>
              </a:rPr>
              <a:t> not; and it shall be given him.</a:t>
            </a:r>
          </a:p>
          <a:p>
            <a:pPr marL="114300" indent="0">
              <a:buNone/>
            </a:pPr>
            <a:r>
              <a:rPr lang="en-US" sz="3600" i="1" dirty="0">
                <a:latin typeface="Candara" panose="020E0502030303020204" pitchFamily="34" charset="0"/>
              </a:rPr>
              <a:t> </a:t>
            </a:r>
          </a:p>
        </p:txBody>
      </p:sp>
      <p:sp>
        <p:nvSpPr>
          <p:cNvPr id="2" name="Date Placeholder 1"/>
          <p:cNvSpPr>
            <a:spLocks noGrp="1"/>
          </p:cNvSpPr>
          <p:nvPr>
            <p:ph type="dt" sz="half" idx="10"/>
          </p:nvPr>
        </p:nvSpPr>
        <p:spPr/>
        <p:txBody>
          <a:bodyPr/>
          <a:lstStyle/>
          <a:p>
            <a:r>
              <a:rPr lang="en-US"/>
              <a:t>4-13-2025</a:t>
            </a:r>
          </a:p>
        </p:txBody>
      </p:sp>
      <p:sp>
        <p:nvSpPr>
          <p:cNvPr id="3" name="Footer Placeholder 2"/>
          <p:cNvSpPr>
            <a:spLocks noGrp="1"/>
          </p:cNvSpPr>
          <p:nvPr>
            <p:ph type="ftr" sz="quarter" idx="11"/>
          </p:nvPr>
        </p:nvSpPr>
        <p:spPr/>
        <p:txBody>
          <a:bodyPr/>
          <a:lstStyle/>
          <a:p>
            <a:r>
              <a:rPr lang="en-US"/>
              <a:t>Springs of Living Water 4</a:t>
            </a:r>
          </a:p>
        </p:txBody>
      </p:sp>
      <p:sp>
        <p:nvSpPr>
          <p:cNvPr id="4" name="Slide Number Placeholder 3"/>
          <p:cNvSpPr>
            <a:spLocks noGrp="1"/>
          </p:cNvSpPr>
          <p:nvPr>
            <p:ph type="sldNum" sz="quarter" idx="12"/>
          </p:nvPr>
        </p:nvSpPr>
        <p:spPr/>
        <p:txBody>
          <a:bodyPr/>
          <a:lstStyle/>
          <a:p>
            <a:fld id="{E219F1D4-52E8-4354-B800-1231891939AA}" type="slidenum">
              <a:rPr lang="en-US" smtClean="0"/>
              <a:pPr/>
              <a:t>23</a:t>
            </a:fld>
            <a:endParaRPr lang="en-US"/>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4-13-2025</a:t>
            </a:r>
            <a:endParaRPr lang="en-US" dirty="0"/>
          </a:p>
        </p:txBody>
      </p:sp>
      <p:sp>
        <p:nvSpPr>
          <p:cNvPr id="3" name="Footer Placeholder 2"/>
          <p:cNvSpPr>
            <a:spLocks noGrp="1"/>
          </p:cNvSpPr>
          <p:nvPr>
            <p:ph type="ftr" sz="quarter" idx="11"/>
          </p:nvPr>
        </p:nvSpPr>
        <p:spPr/>
        <p:txBody>
          <a:bodyPr/>
          <a:lstStyle/>
          <a:p>
            <a:r>
              <a:rPr lang="en-US"/>
              <a:t>Springs of Living Water 4</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24</a:t>
            </a:fld>
            <a:endParaRPr lang="en-US" dirty="0"/>
          </a:p>
        </p:txBody>
      </p:sp>
      <p:sp>
        <p:nvSpPr>
          <p:cNvPr id="5" name="Rectangle 4"/>
          <p:cNvSpPr/>
          <p:nvPr/>
        </p:nvSpPr>
        <p:spPr>
          <a:xfrm>
            <a:off x="89337" y="0"/>
            <a:ext cx="12013325" cy="5755422"/>
          </a:xfrm>
          <a:prstGeom prst="rect">
            <a:avLst/>
          </a:prstGeom>
        </p:spPr>
        <p:txBody>
          <a:bodyPr wrap="square">
            <a:spAutoFit/>
          </a:bodyPr>
          <a:lstStyle/>
          <a:p>
            <a:r>
              <a:rPr lang="en-US" sz="4800" b="1" dirty="0">
                <a:latin typeface="+mj-lt"/>
              </a:rPr>
              <a:t>II CORINTHIANS 2:5-11</a:t>
            </a:r>
          </a:p>
          <a:p>
            <a:r>
              <a:rPr lang="en-US" sz="4000" i="1" dirty="0">
                <a:latin typeface="+mj-lt"/>
              </a:rPr>
              <a:t>	Wherefore I beseech you that ye would confirm your love toward him. 9 For to this end also did I write, that I might know the proof of you, whether ye be obedient in all things. 10 To whom ye forgive any thing, I forgive also: for if I forgave any thing, to whom I forgave it, for your sakes forgave I it in the person of Christ; 11 </a:t>
            </a:r>
            <a:r>
              <a:rPr lang="en-US" sz="4000" i="1" u="sng" dirty="0">
                <a:latin typeface="+mj-lt"/>
              </a:rPr>
              <a:t>Lest Satan should get an advantage of us</a:t>
            </a:r>
            <a:r>
              <a:rPr lang="en-US" sz="4000" i="1" dirty="0">
                <a:latin typeface="+mj-lt"/>
              </a:rPr>
              <a:t>: for we are not ignorant of his devices. </a:t>
            </a:r>
          </a:p>
        </p:txBody>
      </p:sp>
    </p:spTree>
    <p:extLst>
      <p:ext uri="{BB962C8B-B14F-4D97-AF65-F5344CB8AC3E}">
        <p14:creationId xmlns:p14="http://schemas.microsoft.com/office/powerpoint/2010/main" val="208949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25" y="136525"/>
            <a:ext cx="9154509" cy="6370975"/>
          </a:xfrm>
          <a:prstGeom prst="rect">
            <a:avLst/>
          </a:prstGeom>
        </p:spPr>
        <p:txBody>
          <a:bodyPr wrap="square">
            <a:spAutoFit/>
          </a:bodyPr>
          <a:lstStyle/>
          <a:p>
            <a:r>
              <a:rPr lang="en-US" sz="4800" b="1" dirty="0">
                <a:latin typeface="Candara" panose="020E0502030303020204" pitchFamily="34" charset="0"/>
                <a:ea typeface="MS Mincho" panose="02020609040205080304" pitchFamily="49" charset="-128"/>
                <a:cs typeface="Times New Roman" panose="02020603050405020304" pitchFamily="18" charset="0"/>
              </a:rPr>
              <a:t>WHY.LITTLE.BETHLEHEM</a:t>
            </a:r>
          </a:p>
          <a:p>
            <a:r>
              <a:rPr lang="en-US" sz="4000" dirty="0">
                <a:latin typeface="Candara" panose="020E0502030303020204" pitchFamily="34" charset="0"/>
                <a:ea typeface="MS Mincho" panose="02020609040205080304" pitchFamily="49" charset="-128"/>
                <a:cs typeface="Times New Roman" panose="02020603050405020304" pitchFamily="18" charset="0"/>
              </a:rPr>
              <a:t>	97  David setting there, his throat burning, and it was in the middle of summer. The </a:t>
            </a:r>
            <a:r>
              <a:rPr lang="en-US" sz="4000" u="sng" dirty="0">
                <a:latin typeface="Candara" panose="020E0502030303020204" pitchFamily="34" charset="0"/>
                <a:ea typeface="MS Mincho" panose="02020609040205080304" pitchFamily="49" charset="-128"/>
                <a:cs typeface="Times New Roman" panose="02020603050405020304" pitchFamily="18" charset="0"/>
              </a:rPr>
              <a:t>Philistines was taking advantage of that split between David </a:t>
            </a:r>
          </a:p>
          <a:p>
            <a:r>
              <a:rPr lang="en-US" sz="4000" u="sng" dirty="0">
                <a:latin typeface="Candara" panose="020E0502030303020204" pitchFamily="34" charset="0"/>
                <a:ea typeface="MS Mincho" panose="02020609040205080304" pitchFamily="49" charset="-128"/>
                <a:cs typeface="Times New Roman" panose="02020603050405020304" pitchFamily="18" charset="0"/>
              </a:rPr>
              <a:t>and Saul</a:t>
            </a:r>
            <a:r>
              <a:rPr lang="en-US" sz="4000" dirty="0">
                <a:latin typeface="Candara" panose="020E0502030303020204" pitchFamily="34" charset="0"/>
                <a:ea typeface="MS Mincho" panose="02020609040205080304" pitchFamily="49" charset="-128"/>
                <a:cs typeface="Times New Roman" panose="02020603050405020304" pitchFamily="18" charset="0"/>
              </a:rPr>
              <a:t>. And Saul looking for David everywhere, the Philistines also, and the Philistines looking for the Israelites. Talk about a time of confusion; just about like it is now. 					58-1228 </a:t>
            </a:r>
            <a:endParaRPr lang="en-US" sz="4000" dirty="0"/>
          </a:p>
        </p:txBody>
      </p:sp>
      <p:sp>
        <p:nvSpPr>
          <p:cNvPr id="3" name="Date Placeholder 2"/>
          <p:cNvSpPr>
            <a:spLocks noGrp="1"/>
          </p:cNvSpPr>
          <p:nvPr>
            <p:ph type="dt" sz="half" idx="10"/>
          </p:nvPr>
        </p:nvSpPr>
        <p:spPr/>
        <p:txBody>
          <a:bodyPr/>
          <a:lstStyle/>
          <a:p>
            <a:r>
              <a:rPr lang="en-US"/>
              <a:t>4-13-2025</a:t>
            </a:r>
            <a:endParaRPr lang="en-US" dirty="0"/>
          </a:p>
        </p:txBody>
      </p:sp>
      <p:sp>
        <p:nvSpPr>
          <p:cNvPr id="4" name="Footer Placeholder 3"/>
          <p:cNvSpPr>
            <a:spLocks noGrp="1"/>
          </p:cNvSpPr>
          <p:nvPr>
            <p:ph type="ftr" sz="quarter" idx="11"/>
          </p:nvPr>
        </p:nvSpPr>
        <p:spPr/>
        <p:txBody>
          <a:bodyPr/>
          <a:lstStyle/>
          <a:p>
            <a:r>
              <a:rPr lang="en-US"/>
              <a:t>Springs of Living Water 4</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25</a:t>
            </a:fld>
            <a:endParaRPr lang="en-US" dirty="0"/>
          </a:p>
        </p:txBody>
      </p:sp>
      <p:pic>
        <p:nvPicPr>
          <p:cNvPr id="6" name="Picture 5">
            <a:extLst>
              <a:ext uri="{FF2B5EF4-FFF2-40B4-BE49-F238E27FC236}">
                <a16:creationId xmlns:a16="http://schemas.microsoft.com/office/drawing/2014/main" id="{6136DEA1-3CF0-EC46-4ECA-C5DB0ABF3B3E}"/>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8986965" y="0"/>
            <a:ext cx="3320649" cy="6858000"/>
          </a:xfrm>
          <a:prstGeom prst="rect">
            <a:avLst/>
          </a:prstGeom>
          <a:ln>
            <a:noFill/>
          </a:ln>
          <a:effectLst>
            <a:softEdge rad="112500"/>
          </a:effectLst>
        </p:spPr>
      </p:pic>
    </p:spTree>
    <p:extLst>
      <p:ext uri="{BB962C8B-B14F-4D97-AF65-F5344CB8AC3E}">
        <p14:creationId xmlns:p14="http://schemas.microsoft.com/office/powerpoint/2010/main" val="304978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615" y="93851"/>
            <a:ext cx="11971282" cy="6986528"/>
          </a:xfrm>
          <a:prstGeom prst="rect">
            <a:avLst/>
          </a:prstGeom>
        </p:spPr>
        <p:txBody>
          <a:bodyPr wrap="square">
            <a:spAutoFit/>
          </a:bodyPr>
          <a:lstStyle/>
          <a:p>
            <a:r>
              <a:rPr lang="en-US" sz="4400" b="1" dirty="0">
                <a:latin typeface="Candara" panose="020E0502030303020204" pitchFamily="34" charset="0"/>
                <a:ea typeface="MS Mincho" panose="02020609040205080304" pitchFamily="49" charset="-128"/>
                <a:cs typeface="Times New Roman" panose="02020603050405020304" pitchFamily="18" charset="0"/>
              </a:rPr>
              <a:t>RAISING.JAIRUS.DAUGHTER</a:t>
            </a:r>
          </a:p>
          <a:p>
            <a:r>
              <a:rPr lang="en-US" sz="3600" dirty="0">
                <a:latin typeface="Candara" panose="020E0502030303020204" pitchFamily="34" charset="0"/>
                <a:ea typeface="MS Mincho" panose="02020609040205080304" pitchFamily="49" charset="-128"/>
                <a:cs typeface="Times New Roman" panose="02020603050405020304" pitchFamily="18" charset="0"/>
              </a:rPr>
              <a:t>	 24  Now, out here on this little old sea, tossed about, ten thousand devils swore they'd drown Him, while He was laying back there tired. </a:t>
            </a:r>
            <a:r>
              <a:rPr lang="en-US" sz="3600" b="1" dirty="0">
                <a:latin typeface="Candara" panose="020E0502030303020204" pitchFamily="34" charset="0"/>
                <a:ea typeface="MS Mincho" panose="02020609040205080304" pitchFamily="49" charset="-128"/>
                <a:cs typeface="Times New Roman" panose="02020603050405020304" pitchFamily="18" charset="0"/>
              </a:rPr>
              <a:t>You know the devil takes advantage of you when you get tired or wore out</a:t>
            </a:r>
            <a:r>
              <a:rPr lang="en-US" sz="3600" dirty="0">
                <a:latin typeface="Candara" panose="020E0502030303020204" pitchFamily="34" charset="0"/>
                <a:ea typeface="MS Mincho" panose="02020609040205080304" pitchFamily="49" charset="-128"/>
                <a:cs typeface="Times New Roman" panose="02020603050405020304" pitchFamily="18" charset="0"/>
              </a:rPr>
              <a:t>. You just get a little tired and </a:t>
            </a:r>
            <a:r>
              <a:rPr lang="en-US" sz="3600" dirty="0" err="1">
                <a:latin typeface="Candara" panose="020E0502030303020204" pitchFamily="34" charset="0"/>
                <a:ea typeface="MS Mincho" panose="02020609040205080304" pitchFamily="49" charset="-128"/>
                <a:cs typeface="Times New Roman" panose="02020603050405020304" pitchFamily="18" charset="0"/>
              </a:rPr>
              <a:t>and</a:t>
            </a:r>
            <a:r>
              <a:rPr lang="en-US" sz="3600" dirty="0">
                <a:latin typeface="Candara" panose="020E0502030303020204" pitchFamily="34" charset="0"/>
                <a:ea typeface="MS Mincho" panose="02020609040205080304" pitchFamily="49" charset="-128"/>
                <a:cs typeface="Times New Roman" panose="02020603050405020304" pitchFamily="18" charset="0"/>
              </a:rPr>
              <a:t> discouraged. He caught Jesus right that weak spot, tried and weary.  </a:t>
            </a:r>
          </a:p>
          <a:p>
            <a:r>
              <a:rPr lang="en-US" sz="4400" b="1" dirty="0">
                <a:latin typeface="Candara" panose="020E0502030303020204" pitchFamily="34" charset="0"/>
                <a:ea typeface="MS Mincho" panose="02020609040205080304" pitchFamily="49" charset="-128"/>
                <a:cs typeface="Times New Roman" panose="02020603050405020304" pitchFamily="18" charset="0"/>
              </a:rPr>
              <a:t>LED.BY.THE.HOLY.SPIRIT</a:t>
            </a:r>
          </a:p>
          <a:p>
            <a:r>
              <a:rPr lang="en-US" sz="3600" dirty="0">
                <a:latin typeface="Candara" panose="020E0502030303020204" pitchFamily="34" charset="0"/>
                <a:ea typeface="MS Mincho" panose="02020609040205080304" pitchFamily="49" charset="-128"/>
                <a:cs typeface="Times New Roman" panose="02020603050405020304" pitchFamily="18" charset="0"/>
              </a:rPr>
              <a:t>	4  I'm a temperamental person, melancholy… I can't let myself get away. </a:t>
            </a:r>
            <a:r>
              <a:rPr lang="en-US" sz="3600" b="1" dirty="0">
                <a:latin typeface="Candara" panose="020E0502030303020204" pitchFamily="34" charset="0"/>
                <a:ea typeface="MS Mincho" panose="02020609040205080304" pitchFamily="49" charset="-128"/>
                <a:cs typeface="Times New Roman" panose="02020603050405020304" pitchFamily="18" charset="0"/>
              </a:rPr>
              <a:t>Satan takes advantage of that on me. </a:t>
            </a:r>
            <a:r>
              <a:rPr lang="en-US" sz="3600" dirty="0">
                <a:latin typeface="Candara" panose="020E0502030303020204" pitchFamily="34" charset="0"/>
                <a:ea typeface="MS Mincho" panose="02020609040205080304" pitchFamily="49" charset="-128"/>
                <a:cs typeface="Times New Roman" panose="02020603050405020304" pitchFamily="18" charset="0"/>
              </a:rPr>
              <a:t>One of those types that could break down… 			52-0727</a:t>
            </a:r>
          </a:p>
          <a:p>
            <a:endParaRPr lang="en-US" sz="3600" dirty="0">
              <a:latin typeface="Candara" panose="020E0502030303020204" pitchFamily="34" charset="0"/>
              <a:ea typeface="MS Mincho" panose="02020609040205080304" pitchFamily="49" charset="-128"/>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a:t>4-13-2025</a:t>
            </a:r>
            <a:endParaRPr lang="en-US" dirty="0"/>
          </a:p>
        </p:txBody>
      </p:sp>
      <p:sp>
        <p:nvSpPr>
          <p:cNvPr id="4" name="Footer Placeholder 3"/>
          <p:cNvSpPr>
            <a:spLocks noGrp="1"/>
          </p:cNvSpPr>
          <p:nvPr>
            <p:ph type="ftr" sz="quarter" idx="11"/>
          </p:nvPr>
        </p:nvSpPr>
        <p:spPr/>
        <p:txBody>
          <a:bodyPr/>
          <a:lstStyle/>
          <a:p>
            <a:r>
              <a:rPr lang="en-US" dirty="0"/>
              <a:t>Springs of Living Water 4</a:t>
            </a:r>
          </a:p>
        </p:txBody>
      </p:sp>
      <p:sp>
        <p:nvSpPr>
          <p:cNvPr id="5" name="Slide Number Placeholder 4"/>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91051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83" y="136525"/>
            <a:ext cx="12013323" cy="6309420"/>
          </a:xfrm>
          <a:prstGeom prst="rect">
            <a:avLst/>
          </a:prstGeom>
        </p:spPr>
        <p:txBody>
          <a:bodyPr wrap="square">
            <a:spAutoFit/>
          </a:bodyPr>
          <a:lstStyle/>
          <a:p>
            <a:r>
              <a:rPr lang="en-US" sz="4400" b="1" dirty="0">
                <a:latin typeface="+mj-lt"/>
              </a:rPr>
              <a:t>THE.SEAL.OF.THE.ANTICHRIST</a:t>
            </a:r>
          </a:p>
          <a:p>
            <a:r>
              <a:rPr lang="en-US" sz="3600" dirty="0">
                <a:latin typeface="+mj-lt"/>
              </a:rPr>
              <a:t>	66  And that poor little old girl out there, she got mixed up with some of her associates. Why did she get that way? </a:t>
            </a:r>
            <a:r>
              <a:rPr lang="en-US" sz="3600" b="1" dirty="0">
                <a:latin typeface="+mj-lt"/>
              </a:rPr>
              <a:t>Because she got into that kind of a group</a:t>
            </a:r>
            <a:r>
              <a:rPr lang="en-US" sz="3600" dirty="0">
                <a:latin typeface="+mj-lt"/>
              </a:rPr>
              <a:t>. Listen, there's a spirit of everything... What is </a:t>
            </a:r>
            <a:r>
              <a:rPr lang="en-US" sz="3600" i="1" u="sng" dirty="0">
                <a:latin typeface="+mj-lt"/>
              </a:rPr>
              <a:t>this</a:t>
            </a:r>
            <a:r>
              <a:rPr lang="en-US" sz="3600" dirty="0">
                <a:latin typeface="+mj-lt"/>
              </a:rPr>
              <a:t> nation spirited with? </a:t>
            </a:r>
            <a:r>
              <a:rPr lang="en-US" sz="3600" u="sng" dirty="0">
                <a:latin typeface="+mj-lt"/>
              </a:rPr>
              <a:t>Entertainment</a:t>
            </a:r>
            <a:r>
              <a:rPr lang="en-US" sz="3600" dirty="0">
                <a:latin typeface="+mj-lt"/>
              </a:rPr>
              <a:t>. They have “</a:t>
            </a:r>
            <a:r>
              <a:rPr lang="en-US" sz="3600" i="1" dirty="0">
                <a:latin typeface="+mj-lt"/>
              </a:rPr>
              <a:t>I Love Lucy</a:t>
            </a:r>
            <a:r>
              <a:rPr lang="en-US" sz="3600" dirty="0">
                <a:latin typeface="+mj-lt"/>
              </a:rPr>
              <a:t>…” People will stay home to watch TV instead of going to church, and say that they got the Holy Ghost… That's what you're getting out of will of God. That's where you've moved back. No wonder you can </a:t>
            </a:r>
            <a:r>
              <a:rPr lang="en-US" sz="3600" b="1" dirty="0">
                <a:latin typeface="+mj-lt"/>
              </a:rPr>
              <a:t>hate your neighbor</a:t>
            </a:r>
            <a:r>
              <a:rPr lang="en-US" sz="3600" dirty="0">
                <a:latin typeface="+mj-lt"/>
              </a:rPr>
              <a:t>, everything else… Can't have the love of God in your heart and do that.  			</a:t>
            </a:r>
            <a:r>
              <a:rPr lang="en-US" sz="2800" dirty="0">
                <a:latin typeface="+mj-lt"/>
              </a:rPr>
              <a:t>55-0311</a:t>
            </a:r>
            <a:endParaRPr lang="en-US" sz="3600" dirty="0">
              <a:latin typeface="+mj-lt"/>
            </a:endParaRPr>
          </a:p>
        </p:txBody>
      </p:sp>
      <p:sp>
        <p:nvSpPr>
          <p:cNvPr id="3" name="Date Placeholder 2"/>
          <p:cNvSpPr>
            <a:spLocks noGrp="1"/>
          </p:cNvSpPr>
          <p:nvPr>
            <p:ph type="dt" sz="half" idx="10"/>
          </p:nvPr>
        </p:nvSpPr>
        <p:spPr/>
        <p:txBody>
          <a:bodyPr/>
          <a:lstStyle/>
          <a:p>
            <a:r>
              <a:rPr lang="en-US" dirty="0"/>
              <a:t>4-13-2025</a:t>
            </a:r>
          </a:p>
        </p:txBody>
      </p:sp>
      <p:sp>
        <p:nvSpPr>
          <p:cNvPr id="4" name="Footer Placeholder 3"/>
          <p:cNvSpPr>
            <a:spLocks noGrp="1"/>
          </p:cNvSpPr>
          <p:nvPr>
            <p:ph type="ftr" sz="quarter" idx="11"/>
          </p:nvPr>
        </p:nvSpPr>
        <p:spPr/>
        <p:txBody>
          <a:bodyPr/>
          <a:lstStyle/>
          <a:p>
            <a:r>
              <a:rPr lang="en-US"/>
              <a:t>Springs of Living Water 4</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44402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8C4F4-5A0D-B67B-824D-618A65E04E45}"/>
              </a:ext>
            </a:extLst>
          </p:cNvPr>
          <p:cNvSpPr>
            <a:spLocks noGrp="1"/>
          </p:cNvSpPr>
          <p:nvPr>
            <p:ph type="dt" sz="half" idx="10"/>
          </p:nvPr>
        </p:nvSpPr>
        <p:spPr/>
        <p:txBody>
          <a:bodyPr/>
          <a:lstStyle/>
          <a:p>
            <a:r>
              <a:rPr lang="en-US"/>
              <a:t>4-13-2025</a:t>
            </a:r>
          </a:p>
        </p:txBody>
      </p:sp>
      <p:sp>
        <p:nvSpPr>
          <p:cNvPr id="3" name="Footer Placeholder 2">
            <a:extLst>
              <a:ext uri="{FF2B5EF4-FFF2-40B4-BE49-F238E27FC236}">
                <a16:creationId xmlns:a16="http://schemas.microsoft.com/office/drawing/2014/main" id="{C19A987C-C7E7-F6DE-8FDB-9E36299671E2}"/>
              </a:ext>
            </a:extLst>
          </p:cNvPr>
          <p:cNvSpPr>
            <a:spLocks noGrp="1"/>
          </p:cNvSpPr>
          <p:nvPr>
            <p:ph type="ftr" sz="quarter" idx="11"/>
          </p:nvPr>
        </p:nvSpPr>
        <p:spPr/>
        <p:txBody>
          <a:bodyPr/>
          <a:lstStyle/>
          <a:p>
            <a:r>
              <a:rPr lang="en-US"/>
              <a:t>Springs of Living Water 4</a:t>
            </a:r>
          </a:p>
        </p:txBody>
      </p:sp>
      <p:sp>
        <p:nvSpPr>
          <p:cNvPr id="4" name="Slide Number Placeholder 3">
            <a:extLst>
              <a:ext uri="{FF2B5EF4-FFF2-40B4-BE49-F238E27FC236}">
                <a16:creationId xmlns:a16="http://schemas.microsoft.com/office/drawing/2014/main" id="{21C07224-7E39-F1BC-910F-8B39F84E4ED1}"/>
              </a:ext>
            </a:extLst>
          </p:cNvPr>
          <p:cNvSpPr>
            <a:spLocks noGrp="1"/>
          </p:cNvSpPr>
          <p:nvPr>
            <p:ph type="sldNum" sz="quarter" idx="12"/>
          </p:nvPr>
        </p:nvSpPr>
        <p:spPr/>
        <p:txBody>
          <a:bodyPr/>
          <a:lstStyle/>
          <a:p>
            <a:fld id="{2A013F82-EE5E-44EE-A61D-E31C6657F26F}" type="slidenum">
              <a:rPr lang="en-US" smtClean="0"/>
              <a:t>28</a:t>
            </a:fld>
            <a:endParaRPr lang="en-US"/>
          </a:p>
        </p:txBody>
      </p:sp>
      <p:sp>
        <p:nvSpPr>
          <p:cNvPr id="6" name="TextBox 5">
            <a:extLst>
              <a:ext uri="{FF2B5EF4-FFF2-40B4-BE49-F238E27FC236}">
                <a16:creationId xmlns:a16="http://schemas.microsoft.com/office/drawing/2014/main" id="{B59FB80E-29F2-D951-5FF2-F84E7EED4744}"/>
              </a:ext>
            </a:extLst>
          </p:cNvPr>
          <p:cNvSpPr txBox="1"/>
          <p:nvPr/>
        </p:nvSpPr>
        <p:spPr>
          <a:xfrm>
            <a:off x="84082" y="-47457"/>
            <a:ext cx="12034346" cy="6309420"/>
          </a:xfrm>
          <a:prstGeom prst="rect">
            <a:avLst/>
          </a:prstGeom>
          <a:noFill/>
        </p:spPr>
        <p:txBody>
          <a:bodyPr wrap="square">
            <a:spAutoFit/>
          </a:bodyPr>
          <a:lstStyle/>
          <a:p>
            <a:r>
              <a:rPr lang="en-US" sz="4400" b="1" dirty="0"/>
              <a:t>THE.INVASION.OF.THE.UNITED.STATES</a:t>
            </a:r>
          </a:p>
          <a:p>
            <a:r>
              <a:rPr lang="en-US" sz="3600" dirty="0"/>
              <a:t>	181 In our great Baptist churches recently... I'm hitting the Baptists. I got a right to that; they lean on the side that I come from. But when they had to give intermission between the Sunday school service and the preaching service so that the pastor and all could go out and have a smoke, and the street was lined with men and women smoking cigarettes. 	The devil has done that. Here in our own city, one of our most outstanding ministers in New Albany, is directing a square-dance program to bring men and women on the platform. 									54-0509 </a:t>
            </a:r>
          </a:p>
        </p:txBody>
      </p:sp>
    </p:spTree>
    <p:extLst>
      <p:ext uri="{BB962C8B-B14F-4D97-AF65-F5344CB8AC3E}">
        <p14:creationId xmlns:p14="http://schemas.microsoft.com/office/powerpoint/2010/main" val="29495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F93DD-22BF-ED06-56E7-A90670609F78}"/>
              </a:ext>
            </a:extLst>
          </p:cNvPr>
          <p:cNvSpPr>
            <a:spLocks noGrp="1"/>
          </p:cNvSpPr>
          <p:nvPr>
            <p:ph type="dt" sz="half" idx="10"/>
          </p:nvPr>
        </p:nvSpPr>
        <p:spPr/>
        <p:txBody>
          <a:bodyPr/>
          <a:lstStyle/>
          <a:p>
            <a:r>
              <a:rPr lang="en-US"/>
              <a:t>4-13-2025</a:t>
            </a:r>
          </a:p>
        </p:txBody>
      </p:sp>
      <p:sp>
        <p:nvSpPr>
          <p:cNvPr id="3" name="Footer Placeholder 2">
            <a:extLst>
              <a:ext uri="{FF2B5EF4-FFF2-40B4-BE49-F238E27FC236}">
                <a16:creationId xmlns:a16="http://schemas.microsoft.com/office/drawing/2014/main" id="{51668093-8630-F04C-AA2A-B6BBEFFC75E1}"/>
              </a:ext>
            </a:extLst>
          </p:cNvPr>
          <p:cNvSpPr>
            <a:spLocks noGrp="1"/>
          </p:cNvSpPr>
          <p:nvPr>
            <p:ph type="ftr" sz="quarter" idx="11"/>
          </p:nvPr>
        </p:nvSpPr>
        <p:spPr/>
        <p:txBody>
          <a:bodyPr/>
          <a:lstStyle/>
          <a:p>
            <a:r>
              <a:rPr lang="en-US"/>
              <a:t>Springs of Living Water 4</a:t>
            </a:r>
          </a:p>
        </p:txBody>
      </p:sp>
      <p:sp>
        <p:nvSpPr>
          <p:cNvPr id="4" name="Slide Number Placeholder 3">
            <a:extLst>
              <a:ext uri="{FF2B5EF4-FFF2-40B4-BE49-F238E27FC236}">
                <a16:creationId xmlns:a16="http://schemas.microsoft.com/office/drawing/2014/main" id="{9FBE18A0-ABA6-6198-10FA-62F12339691F}"/>
              </a:ext>
            </a:extLst>
          </p:cNvPr>
          <p:cNvSpPr>
            <a:spLocks noGrp="1"/>
          </p:cNvSpPr>
          <p:nvPr>
            <p:ph type="sldNum" sz="quarter" idx="12"/>
          </p:nvPr>
        </p:nvSpPr>
        <p:spPr/>
        <p:txBody>
          <a:bodyPr/>
          <a:lstStyle/>
          <a:p>
            <a:fld id="{2A013F82-EE5E-44EE-A61D-E31C6657F26F}" type="slidenum">
              <a:rPr lang="en-US" smtClean="0"/>
              <a:t>29</a:t>
            </a:fld>
            <a:endParaRPr lang="en-US"/>
          </a:p>
        </p:txBody>
      </p:sp>
      <p:sp>
        <p:nvSpPr>
          <p:cNvPr id="6" name="TextBox 5">
            <a:extLst>
              <a:ext uri="{FF2B5EF4-FFF2-40B4-BE49-F238E27FC236}">
                <a16:creationId xmlns:a16="http://schemas.microsoft.com/office/drawing/2014/main" id="{BEB86A0D-C6A3-7D42-1FE9-1A413F8518C3}"/>
              </a:ext>
            </a:extLst>
          </p:cNvPr>
          <p:cNvSpPr txBox="1"/>
          <p:nvPr/>
        </p:nvSpPr>
        <p:spPr>
          <a:xfrm>
            <a:off x="105103" y="136525"/>
            <a:ext cx="11971283" cy="5755422"/>
          </a:xfrm>
          <a:prstGeom prst="rect">
            <a:avLst/>
          </a:prstGeom>
          <a:noFill/>
        </p:spPr>
        <p:txBody>
          <a:bodyPr wrap="square">
            <a:spAutoFit/>
          </a:bodyPr>
          <a:lstStyle/>
          <a:p>
            <a:r>
              <a:rPr lang="en-US" sz="4400" b="1" dirty="0"/>
              <a:t>MAKING.THE.VALLEY.FULL.OF.DITCHES</a:t>
            </a:r>
          </a:p>
          <a:p>
            <a:r>
              <a:rPr lang="en-US" sz="3600" dirty="0"/>
              <a:t>	5  A lot of places allow the kids to smoke in the school, to quieten their nerves. They ought to had a prayer meeting. That's the best thing I know to quieten your nerves.</a:t>
            </a:r>
          </a:p>
          <a:p>
            <a:r>
              <a:rPr lang="en-US" sz="3600" dirty="0"/>
              <a:t>But you know, hungry people has got to fill that longing with something. If they won't drink from the Fountain of the waters of Life, the devil will give them a stagnated cistern with </a:t>
            </a:r>
            <a:r>
              <a:rPr lang="en-US" sz="3600" dirty="0" err="1"/>
              <a:t>wiggletails</a:t>
            </a:r>
            <a:r>
              <a:rPr lang="en-US" sz="3600" dirty="0"/>
              <a:t> in it. You'll spend that longing either on the devil or on God. I feel sorry for them because of the let-down and pollution of our modern churches. </a:t>
            </a:r>
          </a:p>
        </p:txBody>
      </p:sp>
    </p:spTree>
    <p:extLst>
      <p:ext uri="{BB962C8B-B14F-4D97-AF65-F5344CB8AC3E}">
        <p14:creationId xmlns:p14="http://schemas.microsoft.com/office/powerpoint/2010/main" val="280739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6F275B-AF45-784A-EB18-ACF6C6070832}"/>
              </a:ext>
            </a:extLst>
          </p:cNvPr>
          <p:cNvSpPr>
            <a:spLocks noGrp="1"/>
          </p:cNvSpPr>
          <p:nvPr>
            <p:ph type="sldNum" sz="quarter" idx="12"/>
          </p:nvPr>
        </p:nvSpPr>
        <p:spPr/>
        <p:txBody>
          <a:bodyPr/>
          <a:lstStyle/>
          <a:p>
            <a:fld id="{18D65601-5AE2-46FC-B138-694DDD2B510D}" type="slidenum">
              <a:rPr lang="en-US" smtClean="0"/>
              <a:pPr/>
              <a:t>3</a:t>
            </a:fld>
            <a:endParaRPr lang="en-US" dirty="0"/>
          </a:p>
        </p:txBody>
      </p:sp>
      <p:pic>
        <p:nvPicPr>
          <p:cNvPr id="5" name="Picture 4">
            <a:extLst>
              <a:ext uri="{FF2B5EF4-FFF2-40B4-BE49-F238E27FC236}">
                <a16:creationId xmlns:a16="http://schemas.microsoft.com/office/drawing/2014/main" id="{349BE22E-6B27-F5B6-BD4B-FDAD7FE1D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4" y="0"/>
            <a:ext cx="12141411" cy="6858000"/>
          </a:xfrm>
          <a:prstGeom prst="rect">
            <a:avLst/>
          </a:prstGeom>
        </p:spPr>
      </p:pic>
      <p:sp>
        <p:nvSpPr>
          <p:cNvPr id="7" name="TextBox 6">
            <a:extLst>
              <a:ext uri="{FF2B5EF4-FFF2-40B4-BE49-F238E27FC236}">
                <a16:creationId xmlns:a16="http://schemas.microsoft.com/office/drawing/2014/main" id="{7185338A-BCD3-CB34-B1AF-6388577B86F9}"/>
              </a:ext>
            </a:extLst>
          </p:cNvPr>
          <p:cNvSpPr txBox="1"/>
          <p:nvPr/>
        </p:nvSpPr>
        <p:spPr>
          <a:xfrm>
            <a:off x="4204138" y="4779631"/>
            <a:ext cx="7704082" cy="1815882"/>
          </a:xfrm>
          <a:prstGeom prst="rect">
            <a:avLst/>
          </a:prstGeom>
          <a:solidFill>
            <a:schemeClr val="accent2"/>
          </a:solidFill>
        </p:spPr>
        <p:txBody>
          <a:bodyPr wrap="square">
            <a:spAutoFit/>
          </a:bodyPr>
          <a:lstStyle/>
          <a:p>
            <a:r>
              <a:rPr lang="en-US" sz="2800" b="1" dirty="0"/>
              <a:t>We thank the saints in America, the church of brother Barry Coffey for the support in this time of trials for us, may the Lord bless you. </a:t>
            </a:r>
          </a:p>
          <a:p>
            <a:r>
              <a:rPr lang="en-US" sz="2800" b="1" dirty="0"/>
              <a:t>From Ukraine, the city of </a:t>
            </a:r>
            <a:r>
              <a:rPr lang="en-US" sz="2800" b="1" dirty="0" err="1"/>
              <a:t>Zaporizhia</a:t>
            </a:r>
            <a:endParaRPr lang="en-US" sz="2800" b="1" dirty="0"/>
          </a:p>
        </p:txBody>
      </p:sp>
    </p:spTree>
    <p:extLst>
      <p:ext uri="{BB962C8B-B14F-4D97-AF65-F5344CB8AC3E}">
        <p14:creationId xmlns:p14="http://schemas.microsoft.com/office/powerpoint/2010/main" val="402746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79734C-CF16-0E29-4FDA-6E164BAF8140}"/>
              </a:ext>
            </a:extLst>
          </p:cNvPr>
          <p:cNvSpPr>
            <a:spLocks noGrp="1"/>
          </p:cNvSpPr>
          <p:nvPr>
            <p:ph type="dt" sz="half" idx="10"/>
          </p:nvPr>
        </p:nvSpPr>
        <p:spPr/>
        <p:txBody>
          <a:bodyPr/>
          <a:lstStyle/>
          <a:p>
            <a:r>
              <a:rPr lang="en-US"/>
              <a:t>4-13-2025</a:t>
            </a:r>
          </a:p>
        </p:txBody>
      </p:sp>
      <p:sp>
        <p:nvSpPr>
          <p:cNvPr id="3" name="Footer Placeholder 2">
            <a:extLst>
              <a:ext uri="{FF2B5EF4-FFF2-40B4-BE49-F238E27FC236}">
                <a16:creationId xmlns:a16="http://schemas.microsoft.com/office/drawing/2014/main" id="{EB2F9738-8BD2-DF6B-6FA4-3F63B99910CF}"/>
              </a:ext>
            </a:extLst>
          </p:cNvPr>
          <p:cNvSpPr>
            <a:spLocks noGrp="1"/>
          </p:cNvSpPr>
          <p:nvPr>
            <p:ph type="ftr" sz="quarter" idx="11"/>
          </p:nvPr>
        </p:nvSpPr>
        <p:spPr/>
        <p:txBody>
          <a:bodyPr/>
          <a:lstStyle/>
          <a:p>
            <a:r>
              <a:rPr lang="en-US"/>
              <a:t>Springs of Living Water 4</a:t>
            </a:r>
          </a:p>
        </p:txBody>
      </p:sp>
      <p:sp>
        <p:nvSpPr>
          <p:cNvPr id="4" name="Slide Number Placeholder 3">
            <a:extLst>
              <a:ext uri="{FF2B5EF4-FFF2-40B4-BE49-F238E27FC236}">
                <a16:creationId xmlns:a16="http://schemas.microsoft.com/office/drawing/2014/main" id="{FAE123F0-07D6-01DF-3E44-EA7379629D77}"/>
              </a:ext>
            </a:extLst>
          </p:cNvPr>
          <p:cNvSpPr>
            <a:spLocks noGrp="1"/>
          </p:cNvSpPr>
          <p:nvPr>
            <p:ph type="sldNum" sz="quarter" idx="12"/>
          </p:nvPr>
        </p:nvSpPr>
        <p:spPr/>
        <p:txBody>
          <a:bodyPr/>
          <a:lstStyle/>
          <a:p>
            <a:fld id="{2A013F82-EE5E-44EE-A61D-E31C6657F26F}" type="slidenum">
              <a:rPr lang="en-US" smtClean="0"/>
              <a:t>30</a:t>
            </a:fld>
            <a:endParaRPr lang="en-US"/>
          </a:p>
        </p:txBody>
      </p:sp>
      <p:sp>
        <p:nvSpPr>
          <p:cNvPr id="6" name="TextBox 5">
            <a:extLst>
              <a:ext uri="{FF2B5EF4-FFF2-40B4-BE49-F238E27FC236}">
                <a16:creationId xmlns:a16="http://schemas.microsoft.com/office/drawing/2014/main" id="{FA894014-6004-A821-EB45-B4D768CCC2AC}"/>
              </a:ext>
            </a:extLst>
          </p:cNvPr>
          <p:cNvSpPr txBox="1"/>
          <p:nvPr/>
        </p:nvSpPr>
        <p:spPr>
          <a:xfrm>
            <a:off x="141890" y="21693"/>
            <a:ext cx="11902966" cy="6247864"/>
          </a:xfrm>
          <a:prstGeom prst="rect">
            <a:avLst/>
          </a:prstGeom>
          <a:noFill/>
        </p:spPr>
        <p:txBody>
          <a:bodyPr wrap="square">
            <a:spAutoFit/>
          </a:bodyPr>
          <a:lstStyle/>
          <a:p>
            <a:r>
              <a:rPr lang="en-US" sz="4000" dirty="0"/>
              <a:t>That's one of the things that I lay it to, </a:t>
            </a:r>
            <a:r>
              <a:rPr lang="en-US" sz="4000" b="1" dirty="0"/>
              <a:t>the social gospel </a:t>
            </a:r>
            <a:r>
              <a:rPr lang="en-US" sz="4000" dirty="0"/>
              <a:t>that people preach.</a:t>
            </a:r>
          </a:p>
          <a:p>
            <a:r>
              <a:rPr lang="en-US" sz="4000" dirty="0"/>
              <a:t>	Why, in our own city of Jeffersonville a certain pastor every Saturday night has a square dance in the bottom of the church. Teaches square dancing: of a famous denominational church, a square dance... That was the same pastor that asked me that time, coming down the telephone pole, </a:t>
            </a:r>
            <a:r>
              <a:rPr lang="en-US" sz="4000" b="1" dirty="0"/>
              <a:t>how I got so many people out to the tabernacle</a:t>
            </a:r>
            <a:r>
              <a:rPr lang="en-US" sz="4000" dirty="0"/>
              <a:t>. </a:t>
            </a:r>
          </a:p>
          <a:p>
            <a:pPr algn="r"/>
            <a:r>
              <a:rPr lang="en-US" sz="4000" dirty="0"/>
              <a:t>56-0728</a:t>
            </a:r>
          </a:p>
        </p:txBody>
      </p:sp>
    </p:spTree>
    <p:extLst>
      <p:ext uri="{BB962C8B-B14F-4D97-AF65-F5344CB8AC3E}">
        <p14:creationId xmlns:p14="http://schemas.microsoft.com/office/powerpoint/2010/main" val="155406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8D9787-86D4-461C-D127-A7E280A33DEF}"/>
              </a:ext>
            </a:extLst>
          </p:cNvPr>
          <p:cNvSpPr>
            <a:spLocks noGrp="1"/>
          </p:cNvSpPr>
          <p:nvPr>
            <p:ph type="sldNum" sz="quarter" idx="12"/>
          </p:nvPr>
        </p:nvSpPr>
        <p:spPr/>
        <p:txBody>
          <a:bodyPr/>
          <a:lstStyle/>
          <a:p>
            <a:fld id="{18D65601-5AE2-46FC-B138-694DDD2B510D}" type="slidenum">
              <a:rPr lang="en-US" smtClean="0"/>
              <a:pPr/>
              <a:t>31</a:t>
            </a:fld>
            <a:endParaRPr lang="en-US" dirty="0"/>
          </a:p>
        </p:txBody>
      </p:sp>
      <p:sp>
        <p:nvSpPr>
          <p:cNvPr id="6" name="TextBox 5">
            <a:extLst>
              <a:ext uri="{FF2B5EF4-FFF2-40B4-BE49-F238E27FC236}">
                <a16:creationId xmlns:a16="http://schemas.microsoft.com/office/drawing/2014/main" id="{7A140942-4006-85B0-914E-0413F3593E60}"/>
              </a:ext>
            </a:extLst>
          </p:cNvPr>
          <p:cNvSpPr txBox="1"/>
          <p:nvPr/>
        </p:nvSpPr>
        <p:spPr>
          <a:xfrm>
            <a:off x="262759" y="262488"/>
            <a:ext cx="8883899" cy="2677656"/>
          </a:xfrm>
          <a:prstGeom prst="rect">
            <a:avLst/>
          </a:prstGeom>
          <a:noFill/>
        </p:spPr>
        <p:txBody>
          <a:bodyPr wrap="square">
            <a:spAutoFit/>
          </a:bodyPr>
          <a:lstStyle/>
          <a:p>
            <a:r>
              <a:rPr lang="en-US" sz="4800" b="1" dirty="0"/>
              <a:t>JEREMIAH 3:15</a:t>
            </a:r>
          </a:p>
          <a:p>
            <a:r>
              <a:rPr lang="en-US" sz="4000" i="1" dirty="0"/>
              <a:t>And I will give you pastors according to mine heart, which shall feed you with knowledge and understanding.</a:t>
            </a:r>
          </a:p>
        </p:txBody>
      </p:sp>
      <p:sp>
        <p:nvSpPr>
          <p:cNvPr id="7" name="Date Placeholder 6">
            <a:extLst>
              <a:ext uri="{FF2B5EF4-FFF2-40B4-BE49-F238E27FC236}">
                <a16:creationId xmlns:a16="http://schemas.microsoft.com/office/drawing/2014/main" id="{7A52D5F8-6EEA-73AB-9F65-C3A282A46705}"/>
              </a:ext>
            </a:extLst>
          </p:cNvPr>
          <p:cNvSpPr>
            <a:spLocks noGrp="1"/>
          </p:cNvSpPr>
          <p:nvPr>
            <p:ph type="dt" sz="half" idx="10"/>
          </p:nvPr>
        </p:nvSpPr>
        <p:spPr/>
        <p:txBody>
          <a:bodyPr/>
          <a:lstStyle/>
          <a:p>
            <a:r>
              <a:rPr lang="en-US"/>
              <a:t>4-13-2025</a:t>
            </a:r>
          </a:p>
        </p:txBody>
      </p:sp>
      <p:sp>
        <p:nvSpPr>
          <p:cNvPr id="8" name="Footer Placeholder 7">
            <a:extLst>
              <a:ext uri="{FF2B5EF4-FFF2-40B4-BE49-F238E27FC236}">
                <a16:creationId xmlns:a16="http://schemas.microsoft.com/office/drawing/2014/main" id="{60013B19-13F5-7627-7EA9-2EF78BA2CC94}"/>
              </a:ext>
            </a:extLst>
          </p:cNvPr>
          <p:cNvSpPr>
            <a:spLocks noGrp="1"/>
          </p:cNvSpPr>
          <p:nvPr>
            <p:ph type="ftr" sz="quarter" idx="11"/>
          </p:nvPr>
        </p:nvSpPr>
        <p:spPr/>
        <p:txBody>
          <a:bodyPr/>
          <a:lstStyle/>
          <a:p>
            <a:r>
              <a:rPr lang="en-US"/>
              <a:t>Springs of Living Water 4</a:t>
            </a:r>
          </a:p>
        </p:txBody>
      </p:sp>
    </p:spTree>
    <p:extLst>
      <p:ext uri="{BB962C8B-B14F-4D97-AF65-F5344CB8AC3E}">
        <p14:creationId xmlns:p14="http://schemas.microsoft.com/office/powerpoint/2010/main" val="369309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9F706B-480E-45EF-8B04-0465ACBF7145}"/>
              </a:ext>
            </a:extLst>
          </p:cNvPr>
          <p:cNvSpPr>
            <a:spLocks noGrp="1"/>
          </p:cNvSpPr>
          <p:nvPr>
            <p:ph type="ftr" sz="quarter" idx="11"/>
          </p:nvPr>
        </p:nvSpPr>
        <p:spPr/>
        <p:txBody>
          <a:bodyPr/>
          <a:lstStyle/>
          <a:p>
            <a:r>
              <a:rPr lang="en-US"/>
              <a:t>Springs of Living Water 4</a:t>
            </a:r>
          </a:p>
        </p:txBody>
      </p:sp>
      <p:sp>
        <p:nvSpPr>
          <p:cNvPr id="3" name="Date Placeholder 2">
            <a:extLst>
              <a:ext uri="{FF2B5EF4-FFF2-40B4-BE49-F238E27FC236}">
                <a16:creationId xmlns:a16="http://schemas.microsoft.com/office/drawing/2014/main" id="{F30DDCD9-708A-4054-9229-9ADE5C3F4F33}"/>
              </a:ext>
            </a:extLst>
          </p:cNvPr>
          <p:cNvSpPr>
            <a:spLocks noGrp="1"/>
          </p:cNvSpPr>
          <p:nvPr>
            <p:ph type="dt" sz="half" idx="10"/>
          </p:nvPr>
        </p:nvSpPr>
        <p:spPr/>
        <p:txBody>
          <a:bodyPr/>
          <a:lstStyle/>
          <a:p>
            <a:r>
              <a:rPr lang="en-US"/>
              <a:t>4-13-2025</a:t>
            </a:r>
          </a:p>
        </p:txBody>
      </p:sp>
      <p:sp>
        <p:nvSpPr>
          <p:cNvPr id="4" name="Slide Number Placeholder 3">
            <a:extLst>
              <a:ext uri="{FF2B5EF4-FFF2-40B4-BE49-F238E27FC236}">
                <a16:creationId xmlns:a16="http://schemas.microsoft.com/office/drawing/2014/main" id="{74F9223D-B235-4B2F-B43F-7866E0B569EF}"/>
              </a:ext>
            </a:extLst>
          </p:cNvPr>
          <p:cNvSpPr>
            <a:spLocks noGrp="1"/>
          </p:cNvSpPr>
          <p:nvPr>
            <p:ph type="sldNum" sz="quarter" idx="12"/>
          </p:nvPr>
        </p:nvSpPr>
        <p:spPr/>
        <p:txBody>
          <a:bodyPr/>
          <a:lstStyle/>
          <a:p>
            <a:fld id="{2A013F82-EE5E-44EE-A61D-E31C6657F26F}" type="slidenum">
              <a:rPr lang="en-US" smtClean="0"/>
              <a:t>32</a:t>
            </a:fld>
            <a:endParaRPr lang="en-US"/>
          </a:p>
        </p:txBody>
      </p:sp>
      <p:sp>
        <p:nvSpPr>
          <p:cNvPr id="5" name="Rectangle 4">
            <a:extLst>
              <a:ext uri="{FF2B5EF4-FFF2-40B4-BE49-F238E27FC236}">
                <a16:creationId xmlns:a16="http://schemas.microsoft.com/office/drawing/2014/main" id="{0296EDEF-CAAC-4798-A27A-ED11C77FB9D3}"/>
              </a:ext>
            </a:extLst>
          </p:cNvPr>
          <p:cNvSpPr/>
          <p:nvPr/>
        </p:nvSpPr>
        <p:spPr>
          <a:xfrm>
            <a:off x="108642" y="0"/>
            <a:ext cx="11968681" cy="6924973"/>
          </a:xfrm>
          <a:prstGeom prst="rect">
            <a:avLst/>
          </a:prstGeom>
        </p:spPr>
        <p:txBody>
          <a:bodyPr wrap="square">
            <a:spAutoFit/>
          </a:bodyPr>
          <a:lstStyle/>
          <a:p>
            <a:r>
              <a:rPr lang="en-US" sz="4800" b="1" dirty="0"/>
              <a:t>GOD'S.PROVIDED.WAY</a:t>
            </a:r>
          </a:p>
          <a:p>
            <a:r>
              <a:rPr lang="en-US" sz="3600" dirty="0"/>
              <a:t>	10 Now, </a:t>
            </a:r>
            <a:r>
              <a:rPr lang="en-US" sz="3600" u="sng" dirty="0"/>
              <a:t>a righteous man is not a sinless man</a:t>
            </a:r>
            <a:r>
              <a:rPr lang="en-US" sz="3600" dirty="0"/>
              <a:t>. Notice, "</a:t>
            </a:r>
            <a:r>
              <a:rPr lang="en-US" sz="3600" i="1" dirty="0"/>
              <a:t>Elijah was a man subject to like passions as we are</a:t>
            </a:r>
            <a:r>
              <a:rPr lang="en-US" sz="3600" dirty="0"/>
              <a:t>." And the Scripture of his life proves he had his ups-and-downs like we do. He had his times of wondering, times that his temper got away from him, a lot of things that went wrong. But he was still a righteous man, because he confessed his </a:t>
            </a:r>
            <a:r>
              <a:rPr lang="en-US" sz="3600" spc="-150" dirty="0"/>
              <a:t>unworthiness, believed in God. That's what made him righteous.</a:t>
            </a:r>
          </a:p>
          <a:p>
            <a:r>
              <a:rPr lang="en-US" sz="3600" dirty="0"/>
              <a:t>	We're not righteous within ourselves; we're righteous through Jesus Christ. I cannot be sanctified within myself; I am sanctified through Jesus Christ Who stands in the Presence of God in my place. </a:t>
            </a:r>
            <a:endParaRPr lang="en-US" sz="2400" dirty="0"/>
          </a:p>
        </p:txBody>
      </p:sp>
    </p:spTree>
    <p:extLst>
      <p:ext uri="{BB962C8B-B14F-4D97-AF65-F5344CB8AC3E}">
        <p14:creationId xmlns:p14="http://schemas.microsoft.com/office/powerpoint/2010/main" val="285001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456C11-08A2-C74F-B924-DEFA70611459}"/>
              </a:ext>
            </a:extLst>
          </p:cNvPr>
          <p:cNvSpPr>
            <a:spLocks noGrp="1"/>
          </p:cNvSpPr>
          <p:nvPr>
            <p:ph type="sldNum" sz="quarter" idx="15"/>
          </p:nvPr>
        </p:nvSpPr>
        <p:spPr/>
        <p:txBody>
          <a:bodyPr/>
          <a:lstStyle/>
          <a:p>
            <a:fld id="{18D65601-5AE2-46FC-B138-694DDD2B510D}" type="slidenum">
              <a:rPr lang="en-US" smtClean="0"/>
              <a:pPr/>
              <a:t>33</a:t>
            </a:fld>
            <a:endParaRPr lang="en-US" dirty="0"/>
          </a:p>
        </p:txBody>
      </p:sp>
      <p:sp>
        <p:nvSpPr>
          <p:cNvPr id="6" name="TextBox 5">
            <a:extLst>
              <a:ext uri="{FF2B5EF4-FFF2-40B4-BE49-F238E27FC236}">
                <a16:creationId xmlns:a16="http://schemas.microsoft.com/office/drawing/2014/main" id="{660E0CA9-6101-F319-66DB-BB5C2963A4DB}"/>
              </a:ext>
            </a:extLst>
          </p:cNvPr>
          <p:cNvSpPr txBox="1"/>
          <p:nvPr/>
        </p:nvSpPr>
        <p:spPr>
          <a:xfrm>
            <a:off x="1043708" y="147782"/>
            <a:ext cx="11055927" cy="6370975"/>
          </a:xfrm>
          <a:prstGeom prst="rect">
            <a:avLst/>
          </a:prstGeom>
          <a:noFill/>
        </p:spPr>
        <p:txBody>
          <a:bodyPr wrap="square">
            <a:spAutoFit/>
          </a:bodyPr>
          <a:lstStyle/>
          <a:p>
            <a:r>
              <a:rPr lang="en-US" sz="4800" b="1" dirty="0"/>
              <a:t>DIVINE.HEALING</a:t>
            </a:r>
          </a:p>
          <a:p>
            <a:r>
              <a:rPr lang="en-US" sz="4000" dirty="0"/>
              <a:t>	210  And...?... the </a:t>
            </a:r>
            <a:r>
              <a:rPr lang="en-US" sz="4000" b="1" dirty="0"/>
              <a:t>great storm of formality</a:t>
            </a:r>
            <a:r>
              <a:rPr lang="en-US" sz="4000" dirty="0"/>
              <a:t>, the </a:t>
            </a:r>
            <a:r>
              <a:rPr lang="en-US" sz="4000" b="1" dirty="0"/>
              <a:t>great storm of indifference</a:t>
            </a:r>
            <a:r>
              <a:rPr lang="en-US" sz="4000" dirty="0"/>
              <a:t>, a great storm of denial of God, "</a:t>
            </a:r>
            <a:r>
              <a:rPr lang="en-US" sz="4000" i="1" dirty="0"/>
              <a:t>O God, don't let me try to beat the Light out. Let me use It to walk in. I believe it, Lord." 	</a:t>
            </a:r>
            <a:r>
              <a:rPr lang="en-US" sz="4000" dirty="0"/>
              <a:t>There you are. Walk in the Light. "</a:t>
            </a:r>
            <a:r>
              <a:rPr lang="en-US" sz="4000" b="1" u="sng" dirty="0"/>
              <a:t>As I see it in the Scripture, that's Light</a:t>
            </a:r>
            <a:r>
              <a:rPr lang="en-US" sz="4000" dirty="0"/>
              <a:t>. It's God's Word, and let me walk in it. Lord, Lord, let me walk in it; never, never try to deny It.“</a:t>
            </a:r>
          </a:p>
          <a:p>
            <a:pPr algn="r"/>
            <a:r>
              <a:rPr lang="en-US" sz="4000" dirty="0"/>
              <a:t>54-1219</a:t>
            </a:r>
          </a:p>
        </p:txBody>
      </p:sp>
    </p:spTree>
    <p:extLst>
      <p:ext uri="{BB962C8B-B14F-4D97-AF65-F5344CB8AC3E}">
        <p14:creationId xmlns:p14="http://schemas.microsoft.com/office/powerpoint/2010/main" val="2777122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4-13-2025</a:t>
            </a:r>
          </a:p>
        </p:txBody>
      </p:sp>
      <p:sp>
        <p:nvSpPr>
          <p:cNvPr id="3" name="Footer Placeholder 2"/>
          <p:cNvSpPr>
            <a:spLocks noGrp="1"/>
          </p:cNvSpPr>
          <p:nvPr>
            <p:ph type="ftr" sz="quarter" idx="11"/>
          </p:nvPr>
        </p:nvSpPr>
        <p:spPr/>
        <p:txBody>
          <a:bodyPr/>
          <a:lstStyle/>
          <a:p>
            <a:r>
              <a:rPr lang="en-US"/>
              <a:t>Springs of Living Water 4</a:t>
            </a:r>
          </a:p>
        </p:txBody>
      </p:sp>
      <p:sp>
        <p:nvSpPr>
          <p:cNvPr id="4" name="Slide Number Placeholder 3"/>
          <p:cNvSpPr>
            <a:spLocks noGrp="1"/>
          </p:cNvSpPr>
          <p:nvPr>
            <p:ph type="sldNum" sz="quarter" idx="12"/>
          </p:nvPr>
        </p:nvSpPr>
        <p:spPr/>
        <p:txBody>
          <a:bodyPr/>
          <a:lstStyle/>
          <a:p>
            <a:fld id="{2621D8A4-3378-4F30-A8A8-5E277074B0AC}" type="slidenum">
              <a:rPr lang="en-US" smtClean="0"/>
              <a:pPr/>
              <a:t>34</a:t>
            </a:fld>
            <a:endParaRPr lang="en-US"/>
          </a:p>
        </p:txBody>
      </p:sp>
      <p:sp>
        <p:nvSpPr>
          <p:cNvPr id="5" name="Rectangle 4"/>
          <p:cNvSpPr/>
          <p:nvPr/>
        </p:nvSpPr>
        <p:spPr>
          <a:xfrm>
            <a:off x="145610" y="62217"/>
            <a:ext cx="12046390" cy="6986528"/>
          </a:xfrm>
          <a:prstGeom prst="rect">
            <a:avLst/>
          </a:prstGeom>
        </p:spPr>
        <p:txBody>
          <a:bodyPr wrap="square">
            <a:spAutoFit/>
          </a:bodyPr>
          <a:lstStyle/>
          <a:p>
            <a:r>
              <a:rPr lang="en-US" sz="4400" b="1" dirty="0"/>
              <a:t>INFLUENCE  	</a:t>
            </a:r>
          </a:p>
          <a:p>
            <a:r>
              <a:rPr lang="en-US" sz="4400" b="1" dirty="0"/>
              <a:t>	</a:t>
            </a:r>
            <a:r>
              <a:rPr lang="en-US" sz="3600" dirty="0"/>
              <a:t>37 Uzziah held this standard. He was a great influence to Isaiah the prophet. Then Uzziah made that fatal mistake, like many people does. </a:t>
            </a:r>
            <a:r>
              <a:rPr lang="en-US" sz="3600" b="1" dirty="0"/>
              <a:t>When he felt secured, felt he had the whole thing in his hand, he got lifted up in his spirit, lifted up to pride</a:t>
            </a:r>
            <a:r>
              <a:rPr lang="en-US" sz="3600" dirty="0"/>
              <a:t>. Now, there's a real example for us all.</a:t>
            </a:r>
          </a:p>
          <a:p>
            <a:r>
              <a:rPr lang="en-US" sz="3600" dirty="0"/>
              <a:t>	You know, that's been the trouble. </a:t>
            </a:r>
            <a:r>
              <a:rPr lang="en-US" sz="3600" b="1" dirty="0"/>
              <a:t>I'm speaking to Christians and ministers</a:t>
            </a:r>
            <a:r>
              <a:rPr lang="en-US" sz="3600" dirty="0"/>
              <a:t>… And that's where many ministers even make a mistake. We've heard so many times about the ministers, the acts that they do, and the things, some of them maybe to doing things they should not do. 		</a:t>
            </a:r>
            <a:r>
              <a:rPr lang="en-US" sz="2800" dirty="0"/>
              <a:t>63-1114</a:t>
            </a:r>
            <a:endParaRPr lang="en-US" sz="3600" dirty="0"/>
          </a:p>
          <a:p>
            <a:endParaRPr lang="en-US" sz="3600" dirty="0"/>
          </a:p>
        </p:txBody>
      </p:sp>
    </p:spTree>
    <p:extLst>
      <p:ext uri="{BB962C8B-B14F-4D97-AF65-F5344CB8AC3E}">
        <p14:creationId xmlns:p14="http://schemas.microsoft.com/office/powerpoint/2010/main" val="83854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4-13-2025</a:t>
            </a:r>
          </a:p>
        </p:txBody>
      </p:sp>
      <p:sp>
        <p:nvSpPr>
          <p:cNvPr id="3" name="Footer Placeholder 2"/>
          <p:cNvSpPr>
            <a:spLocks noGrp="1"/>
          </p:cNvSpPr>
          <p:nvPr>
            <p:ph type="ftr" sz="quarter" idx="11"/>
          </p:nvPr>
        </p:nvSpPr>
        <p:spPr/>
        <p:txBody>
          <a:bodyPr/>
          <a:lstStyle/>
          <a:p>
            <a:r>
              <a:rPr lang="en-US"/>
              <a:t>Springs of Living Water 4</a:t>
            </a:r>
          </a:p>
        </p:txBody>
      </p:sp>
      <p:sp>
        <p:nvSpPr>
          <p:cNvPr id="4" name="Slide Number Placeholder 3"/>
          <p:cNvSpPr>
            <a:spLocks noGrp="1"/>
          </p:cNvSpPr>
          <p:nvPr>
            <p:ph type="sldNum" sz="quarter" idx="12"/>
          </p:nvPr>
        </p:nvSpPr>
        <p:spPr/>
        <p:txBody>
          <a:bodyPr/>
          <a:lstStyle/>
          <a:p>
            <a:fld id="{2621D8A4-3378-4F30-A8A8-5E277074B0AC}" type="slidenum">
              <a:rPr lang="en-US" smtClean="0"/>
              <a:pPr/>
              <a:t>35</a:t>
            </a:fld>
            <a:endParaRPr lang="en-US"/>
          </a:p>
        </p:txBody>
      </p:sp>
      <p:sp>
        <p:nvSpPr>
          <p:cNvPr id="5" name="Rectangle 4"/>
          <p:cNvSpPr/>
          <p:nvPr/>
        </p:nvSpPr>
        <p:spPr>
          <a:xfrm>
            <a:off x="127504" y="55048"/>
            <a:ext cx="11958873" cy="6740307"/>
          </a:xfrm>
          <a:prstGeom prst="rect">
            <a:avLst/>
          </a:prstGeom>
        </p:spPr>
        <p:txBody>
          <a:bodyPr wrap="square">
            <a:spAutoFit/>
          </a:bodyPr>
          <a:lstStyle/>
          <a:p>
            <a:r>
              <a:rPr lang="en-US" sz="3600" dirty="0"/>
              <a:t>	I think sometimes, them are good men, wonderful Christians that's been used of the Lord. Then they get a little kingdom built around them, or a lot of influence, many people attending their meetings, until they get careless, and they get </a:t>
            </a:r>
            <a:r>
              <a:rPr lang="en-US" sz="3600" dirty="0" err="1"/>
              <a:t>kinda</a:t>
            </a:r>
            <a:r>
              <a:rPr lang="en-US" sz="3600" dirty="0"/>
              <a:t> lifted up. The people applaud them and stand up, we shouldn't really do that. We, remember there's no big people among us. Why, we're all just God's children.</a:t>
            </a:r>
          </a:p>
          <a:p>
            <a:r>
              <a:rPr lang="en-US" sz="3600" dirty="0"/>
              <a:t>	 If God made some of us one thing and some another, He made me with a finger and an eye, so forth. </a:t>
            </a:r>
            <a:r>
              <a:rPr lang="en-US" sz="3600" b="1" dirty="0"/>
              <a:t>Well, we got to appreciate each other, and then not try to feel big</a:t>
            </a:r>
            <a:r>
              <a:rPr lang="en-US" sz="3600" dirty="0"/>
              <a:t>. Because we're all connected together to one God and we all come off of one tree.</a:t>
            </a:r>
          </a:p>
        </p:txBody>
      </p:sp>
    </p:spTree>
    <p:extLst>
      <p:ext uri="{BB962C8B-B14F-4D97-AF65-F5344CB8AC3E}">
        <p14:creationId xmlns:p14="http://schemas.microsoft.com/office/powerpoint/2010/main" val="231455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AAF78-5570-AEF3-6ED9-0BCFB129ED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8E3C120-4437-959B-3335-5BD7488F108E}"/>
              </a:ext>
            </a:extLst>
          </p:cNvPr>
          <p:cNvSpPr/>
          <p:nvPr/>
        </p:nvSpPr>
        <p:spPr>
          <a:xfrm>
            <a:off x="157018" y="136526"/>
            <a:ext cx="11859491" cy="5847755"/>
          </a:xfrm>
          <a:prstGeom prst="rect">
            <a:avLst/>
          </a:prstGeom>
        </p:spPr>
        <p:txBody>
          <a:bodyPr wrap="square">
            <a:spAutoFit/>
          </a:bodyPr>
          <a:lstStyle/>
          <a:p>
            <a:r>
              <a:rPr lang="en-US" sz="5400" b="1" dirty="0"/>
              <a:t>LIFE</a:t>
            </a:r>
          </a:p>
          <a:p>
            <a:r>
              <a:rPr lang="en-US" sz="4000" dirty="0"/>
              <a:t>	39 That's the way it is with some of this "shake-hands" religion. I believe in being born again: go back to the beginning, and die out, and be re-molded. If you don't, there's going to be a blowup somewhere down along the road. 	</a:t>
            </a:r>
          </a:p>
          <a:p>
            <a:r>
              <a:rPr lang="en-US" sz="4000" dirty="0"/>
              <a:t>	It'll blow up on you when the pressure comes. So let's hold the pressure.</a:t>
            </a:r>
          </a:p>
          <a:p>
            <a:pPr algn="r"/>
            <a:r>
              <a:rPr lang="en-US" sz="4000" dirty="0"/>
              <a:t>62-0719</a:t>
            </a:r>
          </a:p>
        </p:txBody>
      </p:sp>
      <p:sp>
        <p:nvSpPr>
          <p:cNvPr id="3" name="Date Placeholder 2">
            <a:extLst>
              <a:ext uri="{FF2B5EF4-FFF2-40B4-BE49-F238E27FC236}">
                <a16:creationId xmlns:a16="http://schemas.microsoft.com/office/drawing/2014/main" id="{7BB3B485-9C95-E7FB-E1F7-63646005F396}"/>
              </a:ext>
            </a:extLst>
          </p:cNvPr>
          <p:cNvSpPr>
            <a:spLocks noGrp="1"/>
          </p:cNvSpPr>
          <p:nvPr>
            <p:ph type="dt" sz="half" idx="10"/>
          </p:nvPr>
        </p:nvSpPr>
        <p:spPr/>
        <p:txBody>
          <a:bodyPr/>
          <a:lstStyle/>
          <a:p>
            <a:r>
              <a:rPr lang="en-US"/>
              <a:t>4-13-2025</a:t>
            </a:r>
          </a:p>
        </p:txBody>
      </p:sp>
      <p:sp>
        <p:nvSpPr>
          <p:cNvPr id="4" name="Footer Placeholder 3">
            <a:extLst>
              <a:ext uri="{FF2B5EF4-FFF2-40B4-BE49-F238E27FC236}">
                <a16:creationId xmlns:a16="http://schemas.microsoft.com/office/drawing/2014/main" id="{1ED0E4C5-6638-2277-79C9-853200A3A308}"/>
              </a:ext>
            </a:extLst>
          </p:cNvPr>
          <p:cNvSpPr>
            <a:spLocks noGrp="1"/>
          </p:cNvSpPr>
          <p:nvPr>
            <p:ph type="ftr" sz="quarter" idx="11"/>
          </p:nvPr>
        </p:nvSpPr>
        <p:spPr/>
        <p:txBody>
          <a:bodyPr/>
          <a:lstStyle/>
          <a:p>
            <a:r>
              <a:rPr lang="en-US"/>
              <a:t>Springs of Living Water 4</a:t>
            </a:r>
          </a:p>
        </p:txBody>
      </p:sp>
      <p:sp>
        <p:nvSpPr>
          <p:cNvPr id="5" name="Slide Number Placeholder 4">
            <a:extLst>
              <a:ext uri="{FF2B5EF4-FFF2-40B4-BE49-F238E27FC236}">
                <a16:creationId xmlns:a16="http://schemas.microsoft.com/office/drawing/2014/main" id="{D5447CB9-9ED6-F59F-1621-30805DC1952C}"/>
              </a:ext>
            </a:extLst>
          </p:cNvPr>
          <p:cNvSpPr>
            <a:spLocks noGrp="1"/>
          </p:cNvSpPr>
          <p:nvPr>
            <p:ph type="sldNum" sz="quarter" idx="12"/>
          </p:nvPr>
        </p:nvSpPr>
        <p:spPr/>
        <p:txBody>
          <a:bodyPr/>
          <a:lstStyle/>
          <a:p>
            <a:fld id="{07CE569E-9B7C-4CB9-AB80-C0841F922CFF}" type="slidenum">
              <a:rPr lang="en-US" smtClean="0"/>
              <a:t>36</a:t>
            </a:fld>
            <a:endParaRPr lang="en-US"/>
          </a:p>
        </p:txBody>
      </p:sp>
    </p:spTree>
    <p:extLst>
      <p:ext uri="{BB962C8B-B14F-4D97-AF65-F5344CB8AC3E}">
        <p14:creationId xmlns:p14="http://schemas.microsoft.com/office/powerpoint/2010/main" val="340582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7941A7B-3152-4417-EDAB-D82CC73FED6E}"/>
              </a:ext>
            </a:extLst>
          </p:cNvPr>
          <p:cNvSpPr>
            <a:spLocks noGrp="1"/>
          </p:cNvSpPr>
          <p:nvPr>
            <p:ph type="title"/>
          </p:nvPr>
        </p:nvSpPr>
        <p:spPr>
          <a:xfrm>
            <a:off x="1011615" y="-183576"/>
            <a:ext cx="5764870" cy="1427585"/>
          </a:xfrm>
        </p:spPr>
        <p:txBody>
          <a:bodyPr>
            <a:normAutofit/>
          </a:bodyPr>
          <a:lstStyle/>
          <a:p>
            <a:r>
              <a:rPr lang="en-US" sz="6600" dirty="0"/>
              <a:t>A New Heart</a:t>
            </a:r>
          </a:p>
        </p:txBody>
      </p:sp>
      <p:sp>
        <p:nvSpPr>
          <p:cNvPr id="4" name="Slide Number Placeholder 3">
            <a:extLst>
              <a:ext uri="{FF2B5EF4-FFF2-40B4-BE49-F238E27FC236}">
                <a16:creationId xmlns:a16="http://schemas.microsoft.com/office/drawing/2014/main" id="{E57BC4AC-1DF4-E618-09C0-1A2D185D5342}"/>
              </a:ext>
            </a:extLst>
          </p:cNvPr>
          <p:cNvSpPr>
            <a:spLocks noGrp="1"/>
          </p:cNvSpPr>
          <p:nvPr>
            <p:ph type="sldNum" sz="quarter" idx="15"/>
          </p:nvPr>
        </p:nvSpPr>
        <p:spPr>
          <a:xfrm>
            <a:off x="412136" y="5943601"/>
            <a:ext cx="968983" cy="651912"/>
          </a:xfrm>
        </p:spPr>
        <p:txBody>
          <a:bodyPr vert="horz" lIns="91440" tIns="45720" rIns="91440" bIns="45720" rtlCol="0" anchor="ctr">
            <a:normAutofit/>
          </a:bodyPr>
          <a:lstStyle/>
          <a:p>
            <a:pPr>
              <a:spcAft>
                <a:spcPts val="600"/>
              </a:spcAft>
            </a:pPr>
            <a:fld id="{18D65601-5AE2-46FC-B138-694DDD2B510D}" type="slidenum">
              <a:rPr lang="en-US" smtClean="0"/>
              <a:pPr>
                <a:spcAft>
                  <a:spcPts val="600"/>
                </a:spcAft>
              </a:pPr>
              <a:t>4</a:t>
            </a:fld>
            <a:endParaRPr lang="en-US"/>
          </a:p>
        </p:txBody>
      </p:sp>
      <p:sp>
        <p:nvSpPr>
          <p:cNvPr id="6" name="TextBox 5">
            <a:extLst>
              <a:ext uri="{FF2B5EF4-FFF2-40B4-BE49-F238E27FC236}">
                <a16:creationId xmlns:a16="http://schemas.microsoft.com/office/drawing/2014/main" id="{56DE164B-B420-78A6-4F52-CA3F26F5AA76}"/>
              </a:ext>
            </a:extLst>
          </p:cNvPr>
          <p:cNvSpPr txBox="1"/>
          <p:nvPr/>
        </p:nvSpPr>
        <p:spPr>
          <a:xfrm>
            <a:off x="412136" y="1095680"/>
            <a:ext cx="7095559" cy="5762320"/>
          </a:xfrm>
          <a:prstGeom prst="rect">
            <a:avLst/>
          </a:prstGeom>
          <a:solidFill>
            <a:srgbClr val="95B8BF"/>
          </a:solidFill>
        </p:spPr>
        <p:txBody>
          <a:bodyPr vert="horz" lIns="0" tIns="45720" rIns="91440" bIns="45720" rtlCol="0">
            <a:normAutofit lnSpcReduction="10000"/>
          </a:bodyPr>
          <a:lstStyle/>
          <a:p>
            <a:pPr>
              <a:lnSpc>
                <a:spcPct val="90000"/>
              </a:lnSpc>
              <a:spcBef>
                <a:spcPts val="1000"/>
              </a:spcBef>
              <a:spcAft>
                <a:spcPts val="1200"/>
              </a:spcAft>
              <a:buFont typeface="Arial" panose="020B0604020202020204" pitchFamily="34" charset="0"/>
            </a:pPr>
            <a:r>
              <a:rPr lang="en-US" sz="3200" b="1" dirty="0"/>
              <a:t>EZEKIEL 18:30-32</a:t>
            </a:r>
          </a:p>
          <a:p>
            <a:pPr>
              <a:lnSpc>
                <a:spcPct val="90000"/>
              </a:lnSpc>
              <a:spcBef>
                <a:spcPts val="1000"/>
              </a:spcBef>
              <a:spcAft>
                <a:spcPts val="1200"/>
              </a:spcAft>
              <a:buFont typeface="Arial" panose="020B0604020202020204" pitchFamily="34" charset="0"/>
            </a:pPr>
            <a:r>
              <a:rPr lang="en-US" sz="3200" i="1" dirty="0"/>
              <a:t>Therefore I will judge you, O house of Israel, every one according to his ways, saith the Lord GOD. Repent, and turn yourselves from all your transgressions; so iniquity shall not be your ruin. 31 Cast away from you all your transgressions, whereby ye have transgressed; and make you a </a:t>
            </a:r>
            <a:r>
              <a:rPr lang="en-US" sz="3200" i="1" u="sng" dirty="0"/>
              <a:t>new heart and a new spirit</a:t>
            </a:r>
            <a:r>
              <a:rPr lang="en-US" sz="3200" i="1" dirty="0"/>
              <a:t>: for why will ye die, O house of Israel? 32 For I have no pleasure in the death of him that </a:t>
            </a:r>
            <a:r>
              <a:rPr lang="en-US" sz="3200" i="1" dirty="0" err="1"/>
              <a:t>dieth</a:t>
            </a:r>
            <a:r>
              <a:rPr lang="en-US" sz="3200" i="1" dirty="0"/>
              <a:t>, saith the Lord GOD: wherefore turn yourselves, and live ye.</a:t>
            </a:r>
          </a:p>
        </p:txBody>
      </p:sp>
      <p:pic>
        <p:nvPicPr>
          <p:cNvPr id="7" name="Picture 6">
            <a:extLst>
              <a:ext uri="{FF2B5EF4-FFF2-40B4-BE49-F238E27FC236}">
                <a16:creationId xmlns:a16="http://schemas.microsoft.com/office/drawing/2014/main" id="{64B62F25-5444-7AFB-8DCA-8250542C5911}"/>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7083321" y="380795"/>
            <a:ext cx="4927739" cy="2773519"/>
          </a:xfrm>
          <a:prstGeom prst="rect">
            <a:avLst/>
          </a:prstGeom>
          <a:noFill/>
        </p:spPr>
      </p:pic>
    </p:spTree>
    <p:extLst>
      <p:ext uri="{BB962C8B-B14F-4D97-AF65-F5344CB8AC3E}">
        <p14:creationId xmlns:p14="http://schemas.microsoft.com/office/powerpoint/2010/main" val="239577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4-13-2025</a:t>
            </a:r>
          </a:p>
        </p:txBody>
      </p:sp>
      <p:sp>
        <p:nvSpPr>
          <p:cNvPr id="3" name="Slide Number Placeholder 2"/>
          <p:cNvSpPr>
            <a:spLocks noGrp="1"/>
          </p:cNvSpPr>
          <p:nvPr>
            <p:ph type="sldNum" sz="quarter" idx="11"/>
          </p:nvPr>
        </p:nvSpPr>
        <p:spPr/>
        <p:txBody>
          <a:bodyPr/>
          <a:lstStyle/>
          <a:p>
            <a:fld id="{34FBDB5F-F88B-4ECD-8AC6-E346D095E253}" type="slidenum">
              <a:rPr lang="en-US" smtClean="0"/>
              <a:pPr/>
              <a:t>5</a:t>
            </a:fld>
            <a:endParaRPr lang="en-US"/>
          </a:p>
        </p:txBody>
      </p:sp>
      <p:sp>
        <p:nvSpPr>
          <p:cNvPr id="4" name="Footer Placeholder 3"/>
          <p:cNvSpPr>
            <a:spLocks noGrp="1"/>
          </p:cNvSpPr>
          <p:nvPr>
            <p:ph type="ftr" sz="quarter" idx="12"/>
          </p:nvPr>
        </p:nvSpPr>
        <p:spPr/>
        <p:txBody>
          <a:bodyPr/>
          <a:lstStyle/>
          <a:p>
            <a:r>
              <a:rPr lang="en-US"/>
              <a:t>Springs of Living Water 4</a:t>
            </a:r>
          </a:p>
        </p:txBody>
      </p:sp>
      <p:sp>
        <p:nvSpPr>
          <p:cNvPr id="5" name="Rectangle 4"/>
          <p:cNvSpPr/>
          <p:nvPr/>
        </p:nvSpPr>
        <p:spPr>
          <a:xfrm>
            <a:off x="5528930" y="488133"/>
            <a:ext cx="6167770" cy="4216539"/>
          </a:xfrm>
          <a:prstGeom prst="rect">
            <a:avLst/>
          </a:prstGeom>
        </p:spPr>
        <p:txBody>
          <a:bodyPr wrap="square">
            <a:spAutoFit/>
          </a:bodyPr>
          <a:lstStyle/>
          <a:p>
            <a:pPr lvl="0" eaLnBrk="0" fontAlgn="base" hangingPunct="0">
              <a:spcBef>
                <a:spcPct val="0"/>
              </a:spcBef>
              <a:spcAft>
                <a:spcPct val="0"/>
              </a:spcAft>
            </a:pPr>
            <a:r>
              <a:rPr lang="en-US" sz="4800" b="1" dirty="0">
                <a:latin typeface="Candara" panose="020E0502030303020204" pitchFamily="34" charset="0"/>
                <a:ea typeface="Times New Roman" pitchFamily="18" charset="0"/>
              </a:rPr>
              <a:t>PSALMS 141:4</a:t>
            </a:r>
            <a:r>
              <a:rPr lang="en-US" sz="4800" i="1" dirty="0">
                <a:latin typeface="Candara" panose="020E0502030303020204" pitchFamily="34" charset="0"/>
                <a:ea typeface="Times New Roman" pitchFamily="18" charset="0"/>
              </a:rPr>
              <a:t>  </a:t>
            </a:r>
          </a:p>
          <a:p>
            <a:pPr lvl="0" eaLnBrk="0" fontAlgn="base" hangingPunct="0">
              <a:spcBef>
                <a:spcPct val="0"/>
              </a:spcBef>
              <a:spcAft>
                <a:spcPct val="0"/>
              </a:spcAft>
            </a:pPr>
            <a:r>
              <a:rPr lang="en-US" sz="4400" i="1" dirty="0">
                <a:latin typeface="Candara" panose="020E0502030303020204" pitchFamily="34" charset="0"/>
                <a:ea typeface="Times New Roman" pitchFamily="18" charset="0"/>
              </a:rPr>
              <a:t>	Incline not my </a:t>
            </a:r>
            <a:r>
              <a:rPr lang="en-US" sz="4400" b="1" i="1" dirty="0">
                <a:latin typeface="Candara" panose="020E0502030303020204" pitchFamily="34" charset="0"/>
                <a:ea typeface="Times New Roman" pitchFamily="18" charset="0"/>
              </a:rPr>
              <a:t>heart</a:t>
            </a:r>
            <a:r>
              <a:rPr lang="en-US" sz="4400" i="1" dirty="0">
                <a:latin typeface="Candara" panose="020E0502030303020204" pitchFamily="34" charset="0"/>
                <a:ea typeface="Times New Roman" pitchFamily="18" charset="0"/>
              </a:rPr>
              <a:t> to any evil thing, to </a:t>
            </a:r>
            <a:r>
              <a:rPr lang="en-US" sz="4400" i="1" dirty="0" err="1">
                <a:latin typeface="Candara" panose="020E0502030303020204" pitchFamily="34" charset="0"/>
                <a:ea typeface="Times New Roman" pitchFamily="18" charset="0"/>
              </a:rPr>
              <a:t>practise</a:t>
            </a:r>
            <a:r>
              <a:rPr lang="en-US" sz="4400" i="1" dirty="0">
                <a:latin typeface="Candara" panose="020E0502030303020204" pitchFamily="34" charset="0"/>
                <a:ea typeface="Times New Roman" pitchFamily="18" charset="0"/>
              </a:rPr>
              <a:t> wicked works with men that work iniquity…</a:t>
            </a:r>
          </a:p>
        </p:txBody>
      </p:sp>
      <p:pic>
        <p:nvPicPr>
          <p:cNvPr id="6" name="Picture 5">
            <a:extLst>
              <a:ext uri="{FF2B5EF4-FFF2-40B4-BE49-F238E27FC236}">
                <a16:creationId xmlns:a16="http://schemas.microsoft.com/office/drawing/2014/main" id="{84F4A350-69D4-4411-21E0-427603CFA1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590" y="0"/>
            <a:ext cx="4897790" cy="6858000"/>
          </a:xfrm>
          <a:prstGeom prst="rect">
            <a:avLst/>
          </a:prstGeom>
          <a:ln>
            <a:noFill/>
          </a:ln>
          <a:effectLst>
            <a:softEdge rad="112500"/>
          </a:effectLst>
        </p:spPr>
      </p:pic>
    </p:spTree>
    <p:extLst>
      <p:ext uri="{BB962C8B-B14F-4D97-AF65-F5344CB8AC3E}">
        <p14:creationId xmlns:p14="http://schemas.microsoft.com/office/powerpoint/2010/main" val="35581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6790F-33D6-3517-979A-5E9DADB6121A}"/>
              </a:ext>
            </a:extLst>
          </p:cNvPr>
          <p:cNvSpPr>
            <a:spLocks noGrp="1"/>
          </p:cNvSpPr>
          <p:nvPr>
            <p:ph type="dt" sz="half" idx="10"/>
          </p:nvPr>
        </p:nvSpPr>
        <p:spPr/>
        <p:txBody>
          <a:bodyPr/>
          <a:lstStyle/>
          <a:p>
            <a:r>
              <a:rPr lang="en-US"/>
              <a:t>4-13-2025</a:t>
            </a:r>
          </a:p>
        </p:txBody>
      </p:sp>
      <p:sp>
        <p:nvSpPr>
          <p:cNvPr id="3" name="Footer Placeholder 2">
            <a:extLst>
              <a:ext uri="{FF2B5EF4-FFF2-40B4-BE49-F238E27FC236}">
                <a16:creationId xmlns:a16="http://schemas.microsoft.com/office/drawing/2014/main" id="{DB94F348-05AA-CC5A-CBFB-39D29CC4CBE2}"/>
              </a:ext>
            </a:extLst>
          </p:cNvPr>
          <p:cNvSpPr>
            <a:spLocks noGrp="1"/>
          </p:cNvSpPr>
          <p:nvPr>
            <p:ph type="ftr" sz="quarter" idx="11"/>
          </p:nvPr>
        </p:nvSpPr>
        <p:spPr/>
        <p:txBody>
          <a:bodyPr/>
          <a:lstStyle/>
          <a:p>
            <a:r>
              <a:rPr lang="en-US"/>
              <a:t>Springs of Living Water 4</a:t>
            </a:r>
          </a:p>
        </p:txBody>
      </p:sp>
      <p:sp>
        <p:nvSpPr>
          <p:cNvPr id="4" name="Slide Number Placeholder 3">
            <a:extLst>
              <a:ext uri="{FF2B5EF4-FFF2-40B4-BE49-F238E27FC236}">
                <a16:creationId xmlns:a16="http://schemas.microsoft.com/office/drawing/2014/main" id="{3B29840A-03B0-DE23-48E5-8A6E59777DC8}"/>
              </a:ext>
            </a:extLst>
          </p:cNvPr>
          <p:cNvSpPr>
            <a:spLocks noGrp="1"/>
          </p:cNvSpPr>
          <p:nvPr>
            <p:ph type="sldNum" sz="quarter" idx="12"/>
          </p:nvPr>
        </p:nvSpPr>
        <p:spPr/>
        <p:txBody>
          <a:bodyPr/>
          <a:lstStyle/>
          <a:p>
            <a:fld id="{2A013F82-EE5E-44EE-A61D-E31C6657F26F}" type="slidenum">
              <a:rPr lang="en-US" smtClean="0"/>
              <a:t>6</a:t>
            </a:fld>
            <a:endParaRPr lang="en-US"/>
          </a:p>
        </p:txBody>
      </p:sp>
      <p:pic>
        <p:nvPicPr>
          <p:cNvPr id="1026" name="Picture 2" descr="What does Jeremiah 13:7 mean? | Bible Art">
            <a:extLst>
              <a:ext uri="{FF2B5EF4-FFF2-40B4-BE49-F238E27FC236}">
                <a16:creationId xmlns:a16="http://schemas.microsoft.com/office/drawing/2014/main" id="{41EC3986-8DD0-BABF-183C-93B50188D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91" y="685799"/>
            <a:ext cx="4876800" cy="487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09E099D-E568-19AB-324D-0621D1A00207}"/>
              </a:ext>
            </a:extLst>
          </p:cNvPr>
          <p:cNvSpPr txBox="1"/>
          <p:nvPr/>
        </p:nvSpPr>
        <p:spPr>
          <a:xfrm>
            <a:off x="5455755" y="136525"/>
            <a:ext cx="6097772" cy="6494085"/>
          </a:xfrm>
          <a:prstGeom prst="rect">
            <a:avLst/>
          </a:prstGeom>
          <a:noFill/>
        </p:spPr>
        <p:txBody>
          <a:bodyPr wrap="square">
            <a:spAutoFit/>
          </a:bodyPr>
          <a:lstStyle/>
          <a:p>
            <a:r>
              <a:rPr lang="en-US" sz="3200" b="1" dirty="0"/>
              <a:t>JEREMIAH 13:1</a:t>
            </a:r>
          </a:p>
          <a:p>
            <a:r>
              <a:rPr lang="en-US" sz="3200" i="1" dirty="0"/>
              <a:t>Thus saith the LORD unto me, Go and get thee a linen girdle, and put it upon thy loins, and put it not in water. 2 So I got a girdle according to the word of the LORD, and put it on my loins. 3  And the word of the LORD came unto me the second time, saying, 4 Take the girdle that thou hast got, which is upon thy loins, and arise, go to Euphrates, and hide it there in a hole of the rock.</a:t>
            </a:r>
          </a:p>
        </p:txBody>
      </p:sp>
    </p:spTree>
    <p:extLst>
      <p:ext uri="{BB962C8B-B14F-4D97-AF65-F5344CB8AC3E}">
        <p14:creationId xmlns:p14="http://schemas.microsoft.com/office/powerpoint/2010/main" val="2406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FFA3-D9F6-554B-6015-E835FAF9A381}"/>
              </a:ext>
            </a:extLst>
          </p:cNvPr>
          <p:cNvSpPr>
            <a:spLocks noGrp="1"/>
          </p:cNvSpPr>
          <p:nvPr>
            <p:ph type="dt" sz="half" idx="10"/>
          </p:nvPr>
        </p:nvSpPr>
        <p:spPr/>
        <p:txBody>
          <a:bodyPr/>
          <a:lstStyle/>
          <a:p>
            <a:r>
              <a:rPr lang="en-US"/>
              <a:t>4-13-2025</a:t>
            </a:r>
          </a:p>
        </p:txBody>
      </p:sp>
      <p:sp>
        <p:nvSpPr>
          <p:cNvPr id="3" name="Footer Placeholder 2">
            <a:extLst>
              <a:ext uri="{FF2B5EF4-FFF2-40B4-BE49-F238E27FC236}">
                <a16:creationId xmlns:a16="http://schemas.microsoft.com/office/drawing/2014/main" id="{9C2A1CD5-E36F-6D82-AE71-12E444998903}"/>
              </a:ext>
            </a:extLst>
          </p:cNvPr>
          <p:cNvSpPr>
            <a:spLocks noGrp="1"/>
          </p:cNvSpPr>
          <p:nvPr>
            <p:ph type="ftr" sz="quarter" idx="11"/>
          </p:nvPr>
        </p:nvSpPr>
        <p:spPr/>
        <p:txBody>
          <a:bodyPr/>
          <a:lstStyle/>
          <a:p>
            <a:r>
              <a:rPr lang="en-US"/>
              <a:t>Springs of Living Water 4</a:t>
            </a:r>
          </a:p>
        </p:txBody>
      </p:sp>
      <p:sp>
        <p:nvSpPr>
          <p:cNvPr id="4" name="Slide Number Placeholder 3">
            <a:extLst>
              <a:ext uri="{FF2B5EF4-FFF2-40B4-BE49-F238E27FC236}">
                <a16:creationId xmlns:a16="http://schemas.microsoft.com/office/drawing/2014/main" id="{2BC38A24-CE9A-A58B-A34A-A15602D19CC6}"/>
              </a:ext>
            </a:extLst>
          </p:cNvPr>
          <p:cNvSpPr>
            <a:spLocks noGrp="1"/>
          </p:cNvSpPr>
          <p:nvPr>
            <p:ph type="sldNum" sz="quarter" idx="12"/>
          </p:nvPr>
        </p:nvSpPr>
        <p:spPr/>
        <p:txBody>
          <a:bodyPr/>
          <a:lstStyle/>
          <a:p>
            <a:fld id="{2A013F82-EE5E-44EE-A61D-E31C6657F26F}" type="slidenum">
              <a:rPr lang="en-US" smtClean="0"/>
              <a:t>7</a:t>
            </a:fld>
            <a:endParaRPr lang="en-US"/>
          </a:p>
        </p:txBody>
      </p:sp>
      <p:sp>
        <p:nvSpPr>
          <p:cNvPr id="6" name="TextBox 5">
            <a:extLst>
              <a:ext uri="{FF2B5EF4-FFF2-40B4-BE49-F238E27FC236}">
                <a16:creationId xmlns:a16="http://schemas.microsoft.com/office/drawing/2014/main" id="{117CA38E-98A1-110E-38D3-84735AE2D0E0}"/>
              </a:ext>
            </a:extLst>
          </p:cNvPr>
          <p:cNvSpPr txBox="1"/>
          <p:nvPr/>
        </p:nvSpPr>
        <p:spPr>
          <a:xfrm>
            <a:off x="157655" y="0"/>
            <a:ext cx="12034345" cy="6863417"/>
          </a:xfrm>
          <a:prstGeom prst="rect">
            <a:avLst/>
          </a:prstGeom>
          <a:noFill/>
        </p:spPr>
        <p:txBody>
          <a:bodyPr wrap="square">
            <a:spAutoFit/>
          </a:bodyPr>
          <a:lstStyle/>
          <a:p>
            <a:r>
              <a:rPr lang="en-US" sz="4400" b="1" dirty="0"/>
              <a:t>JEREMIAH 13:8-11</a:t>
            </a:r>
          </a:p>
          <a:p>
            <a:r>
              <a:rPr lang="en-US" sz="3600" i="1" dirty="0"/>
              <a:t>	Then the word of the LORD came unto me, saying, 9 Thus saith the LORD, After this manner will I mar the pride of Judah, and the great pride of Jerusalem. 10 This evil people, which refuse to hear my words, which walk in the imagination of their heart, and walk after other gods, to serve them, and to worship them, shall even be as this girdle, which is good for nothing. 11 For as the girdle </a:t>
            </a:r>
            <a:r>
              <a:rPr lang="en-US" sz="3600" i="1" dirty="0" err="1"/>
              <a:t>cleaveth</a:t>
            </a:r>
            <a:r>
              <a:rPr lang="en-US" sz="3600" i="1" dirty="0"/>
              <a:t> to the loins of a man, so have I caused to cleave unto me the whole house of Israel and the whole house of Judah, saith the LORD; that they might be unto me for a people, and for a name, and for a praise, and for a glory: but they would not hear.</a:t>
            </a:r>
          </a:p>
        </p:txBody>
      </p:sp>
    </p:spTree>
    <p:extLst>
      <p:ext uri="{BB962C8B-B14F-4D97-AF65-F5344CB8AC3E}">
        <p14:creationId xmlns:p14="http://schemas.microsoft.com/office/powerpoint/2010/main" val="321612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4CF88-5D1D-D71C-FCB5-179F02A0E027}"/>
              </a:ext>
            </a:extLst>
          </p:cNvPr>
          <p:cNvSpPr>
            <a:spLocks noGrp="1"/>
          </p:cNvSpPr>
          <p:nvPr>
            <p:ph type="dt" sz="half" idx="10"/>
          </p:nvPr>
        </p:nvSpPr>
        <p:spPr/>
        <p:txBody>
          <a:bodyPr/>
          <a:lstStyle/>
          <a:p>
            <a:r>
              <a:rPr lang="en-US"/>
              <a:t>4-13-2025</a:t>
            </a:r>
          </a:p>
        </p:txBody>
      </p:sp>
      <p:sp>
        <p:nvSpPr>
          <p:cNvPr id="3" name="Footer Placeholder 2">
            <a:extLst>
              <a:ext uri="{FF2B5EF4-FFF2-40B4-BE49-F238E27FC236}">
                <a16:creationId xmlns:a16="http://schemas.microsoft.com/office/drawing/2014/main" id="{FD44373B-3132-F0BD-B06C-4BD867456844}"/>
              </a:ext>
            </a:extLst>
          </p:cNvPr>
          <p:cNvSpPr>
            <a:spLocks noGrp="1"/>
          </p:cNvSpPr>
          <p:nvPr>
            <p:ph type="ftr" sz="quarter" idx="11"/>
          </p:nvPr>
        </p:nvSpPr>
        <p:spPr/>
        <p:txBody>
          <a:bodyPr/>
          <a:lstStyle/>
          <a:p>
            <a:r>
              <a:rPr lang="en-US"/>
              <a:t>Springs of Living Water 4</a:t>
            </a:r>
          </a:p>
        </p:txBody>
      </p:sp>
      <p:sp>
        <p:nvSpPr>
          <p:cNvPr id="4" name="Slide Number Placeholder 3">
            <a:extLst>
              <a:ext uri="{FF2B5EF4-FFF2-40B4-BE49-F238E27FC236}">
                <a16:creationId xmlns:a16="http://schemas.microsoft.com/office/drawing/2014/main" id="{D7D14EFF-72DA-44A0-7BDD-B2869BCA56EF}"/>
              </a:ext>
            </a:extLst>
          </p:cNvPr>
          <p:cNvSpPr>
            <a:spLocks noGrp="1"/>
          </p:cNvSpPr>
          <p:nvPr>
            <p:ph type="sldNum" sz="quarter" idx="12"/>
          </p:nvPr>
        </p:nvSpPr>
        <p:spPr/>
        <p:txBody>
          <a:bodyPr/>
          <a:lstStyle/>
          <a:p>
            <a:fld id="{2A013F82-EE5E-44EE-A61D-E31C6657F26F}" type="slidenum">
              <a:rPr lang="en-US" smtClean="0"/>
              <a:t>8</a:t>
            </a:fld>
            <a:endParaRPr lang="en-US"/>
          </a:p>
        </p:txBody>
      </p:sp>
      <p:sp>
        <p:nvSpPr>
          <p:cNvPr id="6" name="TextBox 5">
            <a:extLst>
              <a:ext uri="{FF2B5EF4-FFF2-40B4-BE49-F238E27FC236}">
                <a16:creationId xmlns:a16="http://schemas.microsoft.com/office/drawing/2014/main" id="{E343EC19-1E79-38FF-BF24-7766E7503A45}"/>
              </a:ext>
            </a:extLst>
          </p:cNvPr>
          <p:cNvSpPr txBox="1"/>
          <p:nvPr/>
        </p:nvSpPr>
        <p:spPr>
          <a:xfrm>
            <a:off x="117694" y="72428"/>
            <a:ext cx="12004895" cy="6617196"/>
          </a:xfrm>
          <a:prstGeom prst="rect">
            <a:avLst/>
          </a:prstGeom>
          <a:noFill/>
        </p:spPr>
        <p:txBody>
          <a:bodyPr wrap="square">
            <a:spAutoFit/>
          </a:bodyPr>
          <a:lstStyle/>
          <a:p>
            <a:r>
              <a:rPr lang="en-US" sz="4000" b="1" dirty="0"/>
              <a:t>JEREMIAH 11:7-10</a:t>
            </a:r>
          </a:p>
          <a:p>
            <a:r>
              <a:rPr lang="en-US" sz="3200" i="1" dirty="0"/>
              <a:t>	For I earnestly protested unto your fathers in the day that I brought them up out of the land of Egypt, even unto this day, rising early and protesting, saying, </a:t>
            </a:r>
            <a:r>
              <a:rPr lang="en-US" sz="3200" b="1" i="1" dirty="0"/>
              <a:t>Obey my voice</a:t>
            </a:r>
            <a:r>
              <a:rPr lang="en-US" sz="3200" i="1" dirty="0"/>
              <a:t>. 8 Yet they obeyed not, nor inclined their ear, but walked every one in the imagination of their </a:t>
            </a:r>
            <a:r>
              <a:rPr lang="en-US" sz="3200" b="1" i="1" dirty="0"/>
              <a:t>evil heart</a:t>
            </a:r>
            <a:r>
              <a:rPr lang="en-US" sz="3200" i="1" dirty="0"/>
              <a:t>: therefore I will bring upon them all the words of this covenant, which I commanded them to do; but they did them not. 9 And the LORD said unto me, A conspiracy is found among the men of Judah, and among the inhabitants of Jerusalem. 10 They are turned back to the iniquities of their forefathers, which refused to hear my words; and they went after </a:t>
            </a:r>
            <a:r>
              <a:rPr lang="en-US" sz="3200" b="1" i="1" dirty="0"/>
              <a:t>other gods</a:t>
            </a:r>
            <a:r>
              <a:rPr lang="en-US" sz="3200" i="1" dirty="0"/>
              <a:t> to serve them: the house of Israel and the house of Judah have broken my covenant which I made with their fathers.</a:t>
            </a:r>
          </a:p>
        </p:txBody>
      </p:sp>
    </p:spTree>
    <p:extLst>
      <p:ext uri="{BB962C8B-B14F-4D97-AF65-F5344CB8AC3E}">
        <p14:creationId xmlns:p14="http://schemas.microsoft.com/office/powerpoint/2010/main" val="97986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0A31D4-814F-D7E4-B521-BF7DA1A0BB31}"/>
              </a:ext>
            </a:extLst>
          </p:cNvPr>
          <p:cNvSpPr>
            <a:spLocks noGrp="1"/>
          </p:cNvSpPr>
          <p:nvPr>
            <p:ph type="sldNum" sz="quarter" idx="12"/>
          </p:nvPr>
        </p:nvSpPr>
        <p:spPr/>
        <p:txBody>
          <a:bodyPr/>
          <a:lstStyle/>
          <a:p>
            <a:fld id="{18D65601-5AE2-46FC-B138-694DDD2B510D}" type="slidenum">
              <a:rPr lang="en-US" smtClean="0"/>
              <a:pPr/>
              <a:t>9</a:t>
            </a:fld>
            <a:endParaRPr lang="en-US" dirty="0"/>
          </a:p>
        </p:txBody>
      </p:sp>
      <p:sp>
        <p:nvSpPr>
          <p:cNvPr id="7" name="TextBox 6">
            <a:extLst>
              <a:ext uri="{FF2B5EF4-FFF2-40B4-BE49-F238E27FC236}">
                <a16:creationId xmlns:a16="http://schemas.microsoft.com/office/drawing/2014/main" id="{B98173B5-BA83-B901-6830-E81CBE7AE1B1}"/>
              </a:ext>
            </a:extLst>
          </p:cNvPr>
          <p:cNvSpPr txBox="1"/>
          <p:nvPr/>
        </p:nvSpPr>
        <p:spPr>
          <a:xfrm>
            <a:off x="208230" y="99588"/>
            <a:ext cx="11887200" cy="5755422"/>
          </a:xfrm>
          <a:prstGeom prst="rect">
            <a:avLst/>
          </a:prstGeom>
          <a:noFill/>
        </p:spPr>
        <p:txBody>
          <a:bodyPr wrap="square">
            <a:spAutoFit/>
          </a:bodyPr>
          <a:lstStyle/>
          <a:p>
            <a:r>
              <a:rPr lang="en-US" sz="4000" b="1" dirty="0"/>
              <a:t>EXODUS 20:3</a:t>
            </a:r>
          </a:p>
          <a:p>
            <a:r>
              <a:rPr lang="en-US" sz="4000" i="1" dirty="0"/>
              <a:t>	Thou shalt have no other gods before me.</a:t>
            </a:r>
            <a:endParaRPr lang="en-US" sz="2000" i="1" dirty="0"/>
          </a:p>
          <a:p>
            <a:endParaRPr lang="en-US" sz="2000" dirty="0"/>
          </a:p>
          <a:p>
            <a:r>
              <a:rPr lang="en-US" sz="4000" b="1" dirty="0"/>
              <a:t>EXODUS 23:13</a:t>
            </a:r>
          </a:p>
          <a:p>
            <a:r>
              <a:rPr lang="en-US" sz="4000" dirty="0"/>
              <a:t>	…</a:t>
            </a:r>
            <a:r>
              <a:rPr lang="en-US" sz="4000" i="1" dirty="0"/>
              <a:t>And make no mention of the name of other gods, neither let it be heard out of thy mouth.</a:t>
            </a:r>
            <a:endParaRPr lang="en-US" sz="2000" i="1" dirty="0"/>
          </a:p>
          <a:p>
            <a:endParaRPr lang="en-US" sz="2000" dirty="0"/>
          </a:p>
          <a:p>
            <a:r>
              <a:rPr lang="en-US" sz="4000" b="1" dirty="0"/>
              <a:t>DEUTERONOMY 6:14</a:t>
            </a:r>
          </a:p>
          <a:p>
            <a:r>
              <a:rPr lang="en-US" sz="4000" i="1" dirty="0"/>
              <a:t>	Ye shall not go after other gods, of the gods of the people which are round about you;</a:t>
            </a:r>
          </a:p>
        </p:txBody>
      </p:sp>
    </p:spTree>
    <p:extLst>
      <p:ext uri="{BB962C8B-B14F-4D97-AF65-F5344CB8AC3E}">
        <p14:creationId xmlns:p14="http://schemas.microsoft.com/office/powerpoint/2010/main" val="122859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2.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DB7358-0BCB-4DEB-B717-C1D7CC555F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{CC8F29C4-B6D2-48E2-8350-9F7578F1960B}tf78544816_win32</Template>
  <TotalTime>2611</TotalTime>
  <Words>3496</Words>
  <Application>Microsoft Office PowerPoint</Application>
  <PresentationFormat>Widescreen</PresentationFormat>
  <Paragraphs>220</Paragraphs>
  <Slides>36</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Bernard MT Condensed</vt:lpstr>
      <vt:lpstr>Calibri</vt:lpstr>
      <vt:lpstr>Candara</vt:lpstr>
      <vt:lpstr>Eras Demi ITC</vt:lpstr>
      <vt:lpstr>MS Shell Dlg 2</vt:lpstr>
      <vt:lpstr>Times New Roman</vt:lpstr>
      <vt:lpstr>Univers Light</vt:lpstr>
      <vt:lpstr>Wingdings 3</vt:lpstr>
      <vt:lpstr>Custom</vt:lpstr>
      <vt:lpstr>Springs Of Living Water 4</vt:lpstr>
      <vt:lpstr>PowerPoint Presentation</vt:lpstr>
      <vt:lpstr>PowerPoint Presentation</vt:lpstr>
      <vt:lpstr>A New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Spirit  of Holiness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Fundamental Truths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70</cp:revision>
  <dcterms:created xsi:type="dcterms:W3CDTF">2025-04-05T12:57:14Z</dcterms:created>
  <dcterms:modified xsi:type="dcterms:W3CDTF">2025-04-13T15:23:12Z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