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sldIdLst>
    <p:sldId id="792" r:id="rId5"/>
    <p:sldId id="300" r:id="rId6"/>
    <p:sldId id="675" r:id="rId7"/>
    <p:sldId id="801" r:id="rId8"/>
    <p:sldId id="320" r:id="rId9"/>
    <p:sldId id="322" r:id="rId10"/>
    <p:sldId id="321" r:id="rId11"/>
    <p:sldId id="802" r:id="rId12"/>
    <p:sldId id="793" r:id="rId13"/>
    <p:sldId id="404" r:id="rId14"/>
    <p:sldId id="803" r:id="rId15"/>
    <p:sldId id="794" r:id="rId16"/>
    <p:sldId id="796" r:id="rId17"/>
    <p:sldId id="797" r:id="rId18"/>
    <p:sldId id="804" r:id="rId19"/>
    <p:sldId id="800" r:id="rId20"/>
    <p:sldId id="805" r:id="rId21"/>
    <p:sldId id="806" r:id="rId22"/>
    <p:sldId id="807" r:id="rId23"/>
    <p:sldId id="808" r:id="rId24"/>
    <p:sldId id="670" r:id="rId25"/>
    <p:sldId id="819" r:id="rId26"/>
    <p:sldId id="439" r:id="rId27"/>
    <p:sldId id="274" r:id="rId28"/>
    <p:sldId id="810" r:id="rId29"/>
    <p:sldId id="811" r:id="rId30"/>
    <p:sldId id="799" r:id="rId31"/>
    <p:sldId id="267" r:id="rId32"/>
    <p:sldId id="809" r:id="rId33"/>
    <p:sldId id="812" r:id="rId34"/>
    <p:sldId id="813" r:id="rId35"/>
    <p:sldId id="676" r:id="rId36"/>
    <p:sldId id="814" r:id="rId37"/>
    <p:sldId id="815" r:id="rId38"/>
    <p:sldId id="816" r:id="rId39"/>
    <p:sldId id="782" r:id="rId40"/>
    <p:sldId id="659" r:id="rId41"/>
    <p:sldId id="660" r:id="rId42"/>
    <p:sldId id="818" r:id="rId43"/>
    <p:sldId id="817" r:id="rId44"/>
    <p:sldId id="798" r:id="rId45"/>
    <p:sldId id="662" r:id="rId46"/>
    <p:sldId id="545" r:id="rId47"/>
    <p:sldId id="31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A61"/>
    <a:srgbClr val="8F0305"/>
    <a:srgbClr val="D36573"/>
    <a:srgbClr val="000000"/>
    <a:srgbClr val="CE4C65"/>
    <a:srgbClr val="A503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7AC3CCA-C797-4891-BE02-D94E43425B7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42" autoAdjust="0"/>
    <p:restoredTop sz="94674" autoAdjust="0"/>
  </p:normalViewPr>
  <p:slideViewPr>
    <p:cSldViewPr snapToGrid="0">
      <p:cViewPr varScale="1">
        <p:scale>
          <a:sx n="85" d="100"/>
          <a:sy n="85" d="100"/>
        </p:scale>
        <p:origin x="69" y="51"/>
      </p:cViewPr>
      <p:guideLst/>
    </p:cSldViewPr>
  </p:slideViewPr>
  <p:notesTextViewPr>
    <p:cViewPr>
      <p:scale>
        <a:sx n="1" d="1"/>
        <a:sy n="1" d="1"/>
      </p:scale>
      <p:origin x="0" y="0"/>
    </p:cViewPr>
  </p:notesTextViewPr>
  <p:sorterViewPr>
    <p:cViewPr>
      <p:scale>
        <a:sx n="90" d="100"/>
        <a:sy n="90" d="100"/>
      </p:scale>
      <p:origin x="0" y="-6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43E1C-BE52-45D3-B3DA-AB00685B4BD3}" type="datetimeFigureOut">
              <a:rPr lang="en-US" smtClean="0"/>
              <a:t>5/3/2026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3E6AC-EE2A-4D92-BFD4-7D35F37B4FE2}" type="slidenum">
              <a:rPr lang="en-US" smtClean="0"/>
              <a:t>‹#›</a:t>
            </a:fld>
            <a:endParaRPr lang="en-US"/>
          </a:p>
        </p:txBody>
      </p:sp>
    </p:spTree>
    <p:extLst>
      <p:ext uri="{BB962C8B-B14F-4D97-AF65-F5344CB8AC3E}">
        <p14:creationId xmlns:p14="http://schemas.microsoft.com/office/powerpoint/2010/main" val="239679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37</a:t>
            </a:fld>
            <a:endParaRPr lang="en-US"/>
          </a:p>
        </p:txBody>
      </p:sp>
    </p:spTree>
    <p:extLst>
      <p:ext uri="{BB962C8B-B14F-4D97-AF65-F5344CB8AC3E}">
        <p14:creationId xmlns:p14="http://schemas.microsoft.com/office/powerpoint/2010/main" val="50450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38</a:t>
            </a:fld>
            <a:endParaRPr lang="en-US"/>
          </a:p>
        </p:txBody>
      </p:sp>
    </p:spTree>
    <p:extLst>
      <p:ext uri="{BB962C8B-B14F-4D97-AF65-F5344CB8AC3E}">
        <p14:creationId xmlns:p14="http://schemas.microsoft.com/office/powerpoint/2010/main" val="2176535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5800-3F15-46E1-990C-A4BA7B98FD8F}"/>
              </a:ext>
            </a:extLst>
          </p:cNvPr>
          <p:cNvSpPr>
            <a:spLocks noGrp="1"/>
          </p:cNvSpPr>
          <p:nvPr>
            <p:ph type="ctrTitle"/>
          </p:nvPr>
        </p:nvSpPr>
        <p:spPr>
          <a:xfrm>
            <a:off x="838200" y="4525347"/>
            <a:ext cx="6801320" cy="1737361"/>
          </a:xfrm>
        </p:spPr>
        <p:txBody>
          <a:bodyPr anchor="ctr" anchorCtr="0"/>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3F79B5-FBA1-49BD-9095-A9BB6A021A90}"/>
              </a:ext>
            </a:extLst>
          </p:cNvPr>
          <p:cNvSpPr>
            <a:spLocks noGrp="1"/>
          </p:cNvSpPr>
          <p:nvPr>
            <p:ph type="subTitle" idx="1"/>
          </p:nvPr>
        </p:nvSpPr>
        <p:spPr>
          <a:xfrm>
            <a:off x="7961258" y="4534872"/>
            <a:ext cx="3392543" cy="1737360"/>
          </a:xfrm>
        </p:spPr>
        <p:txBody>
          <a:bodyPr anchor="ctr" anchorCtr="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607C96-5153-4190-BA97-E8AF5887796D}"/>
              </a:ext>
            </a:extLst>
          </p:cNvPr>
          <p:cNvSpPr>
            <a:spLocks noGrp="1"/>
          </p:cNvSpPr>
          <p:nvPr>
            <p:ph type="dt" sz="half" idx="10"/>
          </p:nvPr>
        </p:nvSpPr>
        <p:spPr/>
        <p:txBody>
          <a:bodyPr/>
          <a:lstStyle/>
          <a:p>
            <a:r>
              <a:rPr lang="en-US"/>
              <a:t>5-3-2026</a:t>
            </a:r>
          </a:p>
        </p:txBody>
      </p:sp>
      <p:sp>
        <p:nvSpPr>
          <p:cNvPr id="5" name="Footer Placeholder 4">
            <a:extLst>
              <a:ext uri="{FF2B5EF4-FFF2-40B4-BE49-F238E27FC236}">
                <a16:creationId xmlns:a16="http://schemas.microsoft.com/office/drawing/2014/main" id="{80822120-61A5-4970-B9BF-8B60825308E3}"/>
              </a:ext>
            </a:extLst>
          </p:cNvPr>
          <p:cNvSpPr>
            <a:spLocks noGrp="1"/>
          </p:cNvSpPr>
          <p:nvPr>
            <p:ph type="ftr" sz="quarter" idx="11"/>
          </p:nvPr>
        </p:nvSpPr>
        <p:spPr/>
        <p:txBody>
          <a:bodyPr/>
          <a:lstStyle/>
          <a:p>
            <a:r>
              <a:rPr lang="en-US"/>
              <a:t>Glorious Spirit Made Church 2</a:t>
            </a:r>
            <a:endParaRPr lang="en-US" dirty="0"/>
          </a:p>
        </p:txBody>
      </p:sp>
      <p:sp>
        <p:nvSpPr>
          <p:cNvPr id="6" name="Slide Number Placeholder 5">
            <a:extLst>
              <a:ext uri="{FF2B5EF4-FFF2-40B4-BE49-F238E27FC236}">
                <a16:creationId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t>‹#›</a:t>
            </a:fld>
            <a:endParaRPr lang="en-US"/>
          </a:p>
        </p:txBody>
      </p:sp>
    </p:spTree>
    <p:extLst>
      <p:ext uri="{BB962C8B-B14F-4D97-AF65-F5344CB8AC3E}">
        <p14:creationId xmlns:p14="http://schemas.microsoft.com/office/powerpoint/2010/main" val="31155020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CFD2-DF13-4F02-BBD5-B68B0905698E}"/>
              </a:ext>
            </a:extLst>
          </p:cNvPr>
          <p:cNvSpPr>
            <a:spLocks noGrp="1"/>
          </p:cNvSpPr>
          <p:nvPr>
            <p:ph type="title"/>
          </p:nvPr>
        </p:nvSpPr>
        <p:spPr>
          <a:xfrm>
            <a:off x="838200" y="229656"/>
            <a:ext cx="10515600" cy="3408893"/>
          </a:xfrm>
        </p:spPr>
        <p:txBody>
          <a:bodyPr anchor="t" anchorCtr="0"/>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ED78B1F9-6755-42E5-8F50-0B945D273625}"/>
              </a:ext>
            </a:extLst>
          </p:cNvPr>
          <p:cNvSpPr>
            <a:spLocks noGrp="1"/>
          </p:cNvSpPr>
          <p:nvPr>
            <p:ph type="dt" sz="half" idx="10"/>
          </p:nvPr>
        </p:nvSpPr>
        <p:spPr/>
        <p:txBody>
          <a:bodyPr/>
          <a:lstStyle/>
          <a:p>
            <a:r>
              <a:rPr lang="en-US"/>
              <a:t>5-3-2026</a:t>
            </a:r>
          </a:p>
        </p:txBody>
      </p:sp>
      <p:sp>
        <p:nvSpPr>
          <p:cNvPr id="4" name="Footer Placeholder 3">
            <a:extLst>
              <a:ext uri="{FF2B5EF4-FFF2-40B4-BE49-F238E27FC236}">
                <a16:creationId xmlns:a16="http://schemas.microsoft.com/office/drawing/2014/main" id="{0A0B890C-0CB4-4A98-9943-9C2257BF3EDF}"/>
              </a:ext>
            </a:extLst>
          </p:cNvPr>
          <p:cNvSpPr>
            <a:spLocks noGrp="1"/>
          </p:cNvSpPr>
          <p:nvPr>
            <p:ph type="ftr" sz="quarter" idx="11"/>
          </p:nvPr>
        </p:nvSpPr>
        <p:spPr/>
        <p:txBody>
          <a:bodyPr/>
          <a:lstStyle/>
          <a:p>
            <a:r>
              <a:rPr lang="en-US"/>
              <a:t>Glorious Spirit Made Church 2</a:t>
            </a:r>
            <a:endParaRPr lang="en-US" dirty="0"/>
          </a:p>
        </p:txBody>
      </p:sp>
      <p:sp>
        <p:nvSpPr>
          <p:cNvPr id="5" name="Slide Number Placeholder 4">
            <a:extLst>
              <a:ext uri="{FF2B5EF4-FFF2-40B4-BE49-F238E27FC236}">
                <a16:creationId xmlns:a16="http://schemas.microsoft.com/office/drawing/2014/main" id="{805844CD-8F1F-4298-A223-C4256A6FDF26}"/>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6" name="Content Placeholder 1">
            <a:extLst>
              <a:ext uri="{FF2B5EF4-FFF2-40B4-BE49-F238E27FC236}">
                <a16:creationId xmlns:a16="http://schemas.microsoft.com/office/drawing/2014/main" id="{F84B6337-F0FA-40DA-A205-42E63B13ADB9}"/>
              </a:ext>
            </a:extLst>
          </p:cNvPr>
          <p:cNvSpPr>
            <a:spLocks noGrp="1"/>
          </p:cNvSpPr>
          <p:nvPr>
            <p:ph idx="1"/>
          </p:nvPr>
        </p:nvSpPr>
        <p:spPr bwMode="white">
          <a:xfrm>
            <a:off x="1352551" y="6150952"/>
            <a:ext cx="9486900" cy="515492"/>
          </a:xfrm>
        </p:spPr>
        <p:txBody>
          <a:bodyPr>
            <a:normAutofit/>
          </a:bodyPr>
          <a:lstStyle>
            <a:lvl1pPr marL="0" indent="0" algn="ctr">
              <a:buNone/>
              <a:defRPr/>
            </a:lvl1pPr>
          </a:lstStyle>
          <a:p>
            <a:pPr lvl="0"/>
            <a:r>
              <a:rPr lang="en-US" sz="1500">
                <a:solidFill>
                  <a:schemeClr val="bg1"/>
                </a:solidFill>
              </a:rPr>
              <a:t>Click to edit Master text styles</a:t>
            </a:r>
          </a:p>
        </p:txBody>
      </p:sp>
    </p:spTree>
    <p:extLst>
      <p:ext uri="{BB962C8B-B14F-4D97-AF65-F5344CB8AC3E}">
        <p14:creationId xmlns:p14="http://schemas.microsoft.com/office/powerpoint/2010/main" val="23635811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1329DF-B16C-4958-8120-1F3D8DD91A3B}"/>
              </a:ext>
            </a:extLst>
          </p:cNvPr>
          <p:cNvSpPr>
            <a:spLocks noGrp="1"/>
          </p:cNvSpPr>
          <p:nvPr>
            <p:ph type="dt" sz="half" idx="10"/>
          </p:nvPr>
        </p:nvSpPr>
        <p:spPr/>
        <p:txBody>
          <a:bodyPr/>
          <a:lstStyle/>
          <a:p>
            <a:r>
              <a:rPr lang="en-US"/>
              <a:t>5-3-2026</a:t>
            </a:r>
          </a:p>
        </p:txBody>
      </p:sp>
      <p:sp>
        <p:nvSpPr>
          <p:cNvPr id="4" name="Footer Placeholder 3">
            <a:extLst>
              <a:ext uri="{FF2B5EF4-FFF2-40B4-BE49-F238E27FC236}">
                <a16:creationId xmlns:a16="http://schemas.microsoft.com/office/drawing/2014/main" id="{5DA38D7F-2A7C-4C62-B3BC-1DB1A460293F}"/>
              </a:ext>
            </a:extLst>
          </p:cNvPr>
          <p:cNvSpPr>
            <a:spLocks noGrp="1"/>
          </p:cNvSpPr>
          <p:nvPr>
            <p:ph type="ftr" sz="quarter" idx="11"/>
          </p:nvPr>
        </p:nvSpPr>
        <p:spPr/>
        <p:txBody>
          <a:bodyPr/>
          <a:lstStyle/>
          <a:p>
            <a:r>
              <a:rPr lang="en-US"/>
              <a:t>Glorious Spirit Made Church 2</a:t>
            </a:r>
            <a:endParaRPr lang="en-US" dirty="0"/>
          </a:p>
        </p:txBody>
      </p:sp>
      <p:sp>
        <p:nvSpPr>
          <p:cNvPr id="5" name="Slide Number Placeholder 4">
            <a:extLst>
              <a:ext uri="{FF2B5EF4-FFF2-40B4-BE49-F238E27FC236}">
                <a16:creationId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Content Placeholder 6">
            <a:extLst>
              <a:ext uri="{FF2B5EF4-FFF2-40B4-BE49-F238E27FC236}">
                <a16:creationId xmlns:a16="http://schemas.microsoft.com/office/drawing/2014/main" id="{EAE23B48-0D16-412C-BC69-B41C4F2AC702}"/>
              </a:ext>
            </a:extLst>
          </p:cNvPr>
          <p:cNvSpPr>
            <a:spLocks noGrp="1"/>
          </p:cNvSpPr>
          <p:nvPr>
            <p:ph sz="quarter" idx="13" hasCustomPrompt="1"/>
          </p:nvPr>
        </p:nvSpPr>
        <p:spPr>
          <a:xfrm>
            <a:off x="838200" y="5784728"/>
            <a:ext cx="10515600" cy="365125"/>
          </a:xfrm>
        </p:spPr>
        <p:txBody>
          <a:bodyPr>
            <a:normAutofit/>
          </a:bodyPr>
          <a:lstStyle>
            <a:lvl1pPr marL="0" indent="0" algn="r">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 Author/Writer Here</a:t>
            </a:r>
          </a:p>
        </p:txBody>
      </p:sp>
      <p:sp>
        <p:nvSpPr>
          <p:cNvPr id="8" name="Title 7">
            <a:extLst>
              <a:ext uri="{FF2B5EF4-FFF2-40B4-BE49-F238E27FC236}">
                <a16:creationId xmlns:a16="http://schemas.microsoft.com/office/drawing/2014/main" id="{06D0385B-605F-4AEB-B2CD-DA707D355265}"/>
              </a:ext>
            </a:extLst>
          </p:cNvPr>
          <p:cNvSpPr>
            <a:spLocks noGrp="1"/>
          </p:cNvSpPr>
          <p:nvPr>
            <p:ph type="title"/>
          </p:nvPr>
        </p:nvSpPr>
        <p:spPr>
          <a:xfrm>
            <a:off x="838200" y="365127"/>
            <a:ext cx="10515600" cy="533587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2251578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8607C96-5153-4190-BA97-E8AF5887796D}"/>
              </a:ext>
            </a:extLst>
          </p:cNvPr>
          <p:cNvSpPr>
            <a:spLocks noGrp="1"/>
          </p:cNvSpPr>
          <p:nvPr>
            <p:ph type="dt" sz="half" idx="10"/>
          </p:nvPr>
        </p:nvSpPr>
        <p:spPr/>
        <p:txBody>
          <a:bodyPr/>
          <a:lstStyle/>
          <a:p>
            <a:r>
              <a:rPr lang="en-US"/>
              <a:t>5-3-2026</a:t>
            </a:r>
          </a:p>
        </p:txBody>
      </p:sp>
      <p:sp>
        <p:nvSpPr>
          <p:cNvPr id="5" name="Footer Placeholder 4">
            <a:extLst>
              <a:ext uri="{FF2B5EF4-FFF2-40B4-BE49-F238E27FC236}">
                <a16:creationId xmlns:a16="http://schemas.microsoft.com/office/drawing/2014/main" id="{80822120-61A5-4970-B9BF-8B60825308E3}"/>
              </a:ext>
            </a:extLst>
          </p:cNvPr>
          <p:cNvSpPr>
            <a:spLocks noGrp="1"/>
          </p:cNvSpPr>
          <p:nvPr>
            <p:ph type="ftr" sz="quarter" idx="11"/>
          </p:nvPr>
        </p:nvSpPr>
        <p:spPr/>
        <p:txBody>
          <a:bodyPr/>
          <a:lstStyle/>
          <a:p>
            <a:r>
              <a:rPr lang="en-US"/>
              <a:t>Glorious Spirit Made Church 2</a:t>
            </a:r>
            <a:endParaRPr lang="en-US" dirty="0"/>
          </a:p>
        </p:txBody>
      </p:sp>
      <p:sp>
        <p:nvSpPr>
          <p:cNvPr id="6" name="Slide Number Placeholder 5">
            <a:extLst>
              <a:ext uri="{FF2B5EF4-FFF2-40B4-BE49-F238E27FC236}">
                <a16:creationId xmlns:a16="http://schemas.microsoft.com/office/drawing/2014/main" id="{51A66616-AA6A-422C-9360-1D12495E2185}"/>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Title 6">
            <a:extLst>
              <a:ext uri="{FF2B5EF4-FFF2-40B4-BE49-F238E27FC236}">
                <a16:creationId xmlns:a16="http://schemas.microsoft.com/office/drawing/2014/main" id="{7588C331-B180-41FC-8DD2-82D2B1615AB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59555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5-3-2026</a:t>
            </a:r>
          </a:p>
        </p:txBody>
      </p:sp>
      <p:sp>
        <p:nvSpPr>
          <p:cNvPr id="3" name="Footer Placeholder 2"/>
          <p:cNvSpPr>
            <a:spLocks noGrp="1"/>
          </p:cNvSpPr>
          <p:nvPr>
            <p:ph type="ftr" sz="quarter" idx="11"/>
          </p:nvPr>
        </p:nvSpPr>
        <p:spPr/>
        <p:txBody>
          <a:bodyPr/>
          <a:lstStyle>
            <a:lvl1pPr>
              <a:defRPr/>
            </a:lvl1pPr>
          </a:lstStyle>
          <a:p>
            <a:r>
              <a:rPr lang="en-US"/>
              <a:t>Glorious Spirit Made Church 2</a:t>
            </a:r>
          </a:p>
        </p:txBody>
      </p:sp>
      <p:sp>
        <p:nvSpPr>
          <p:cNvPr id="4" name="Slide Number Placeholder 3"/>
          <p:cNvSpPr>
            <a:spLocks noGrp="1"/>
          </p:cNvSpPr>
          <p:nvPr>
            <p:ph type="sldNum" sz="quarter" idx="12"/>
          </p:nvPr>
        </p:nvSpPr>
        <p:spPr/>
        <p:txBody>
          <a:bodyPr/>
          <a:lstStyle>
            <a:lvl1pPr>
              <a:defRPr/>
            </a:lvl1pPr>
          </a:lstStyle>
          <a:p>
            <a:fld id="{5B62FEA9-4F7B-4CB1-BC6A-C4E0A24432EA}" type="slidenum">
              <a:rPr lang="en-US" smtClean="0"/>
              <a:pPr/>
              <a:t>‹#›</a:t>
            </a:fld>
            <a:endParaRPr lang="en-US"/>
          </a:p>
        </p:txBody>
      </p:sp>
    </p:spTree>
    <p:extLst>
      <p:ext uri="{BB962C8B-B14F-4D97-AF65-F5344CB8AC3E}">
        <p14:creationId xmlns:p14="http://schemas.microsoft.com/office/powerpoint/2010/main" val="5131498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157CF4D-A5B0-F63D-3033-42520894BFE3}"/>
              </a:ext>
            </a:extLst>
          </p:cNvPr>
          <p:cNvSpPr>
            <a:spLocks noGrp="1"/>
          </p:cNvSpPr>
          <p:nvPr>
            <p:ph type="pic" sz="quarter" idx="13"/>
          </p:nvPr>
        </p:nvSpPr>
        <p:spPr>
          <a:xfrm>
            <a:off x="-1" y="0"/>
            <a:ext cx="12192000" cy="6858000"/>
          </a:xfrm>
          <a:custGeom>
            <a:avLst/>
            <a:gdLst>
              <a:gd name="connsiteX0" fmla="*/ 4759389 w 12188825"/>
              <a:gd name="connsiteY0" fmla="*/ 4787265 h 6858000"/>
              <a:gd name="connsiteX1" fmla="*/ 4759389 w 12188825"/>
              <a:gd name="connsiteY1" fmla="*/ 4814697 h 6858000"/>
              <a:gd name="connsiteX2" fmla="*/ 7429437 w 12188825"/>
              <a:gd name="connsiteY2" fmla="*/ 4814697 h 6858000"/>
              <a:gd name="connsiteX3" fmla="*/ 7429437 w 12188825"/>
              <a:gd name="connsiteY3" fmla="*/ 4787265 h 6858000"/>
              <a:gd name="connsiteX4" fmla="*/ 0 w 12188825"/>
              <a:gd name="connsiteY4" fmla="*/ 0 h 6858000"/>
              <a:gd name="connsiteX5" fmla="*/ 12188825 w 12188825"/>
              <a:gd name="connsiteY5" fmla="*/ 0 h 6858000"/>
              <a:gd name="connsiteX6" fmla="*/ 12188825 w 12188825"/>
              <a:gd name="connsiteY6" fmla="*/ 6858000 h 6858000"/>
              <a:gd name="connsiteX7" fmla="*/ 0 w 121888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825" h="6858000">
                <a:moveTo>
                  <a:pt x="4759389" y="4787265"/>
                </a:moveTo>
                <a:lnTo>
                  <a:pt x="4759389" y="4814697"/>
                </a:lnTo>
                <a:lnTo>
                  <a:pt x="7429437" y="4814697"/>
                </a:lnTo>
                <a:lnTo>
                  <a:pt x="7429437" y="4787265"/>
                </a:lnTo>
                <a:close/>
                <a:moveTo>
                  <a:pt x="0" y="0"/>
                </a:moveTo>
                <a:lnTo>
                  <a:pt x="12188825" y="0"/>
                </a:lnTo>
                <a:lnTo>
                  <a:pt x="12188825" y="6858000"/>
                </a:lnTo>
                <a:lnTo>
                  <a:pt x="0" y="6858000"/>
                </a:lnTo>
                <a:close/>
              </a:path>
            </a:pathLst>
          </a:custGeom>
          <a:solidFill>
            <a:schemeClr val="accent2"/>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p:cNvSpPr>
            <a:spLocks noGrp="1"/>
          </p:cNvSpPr>
          <p:nvPr>
            <p:ph type="title" hasCustomPrompt="1"/>
          </p:nvPr>
        </p:nvSpPr>
        <p:spPr>
          <a:xfrm>
            <a:off x="416096" y="3657600"/>
            <a:ext cx="11359806" cy="941832"/>
          </a:xfrm>
        </p:spPr>
        <p:txBody>
          <a:bodyPr anchor="t">
            <a:normAutofit/>
          </a:bodyPr>
          <a:lstStyle>
            <a:lvl1pPr algn="ctr">
              <a:lnSpc>
                <a:spcPct val="90000"/>
              </a:lnSpc>
              <a:defRPr sz="4800" b="0" cap="none" baseline="0">
                <a:solidFill>
                  <a:schemeClr val="accent2">
                    <a:lumMod val="20000"/>
                    <a:lumOff val="80000"/>
                  </a:schemeClr>
                </a:solidFill>
              </a:defRPr>
            </a:lvl1pPr>
          </a:lstStyle>
          <a:p>
            <a:r>
              <a:rPr lang="en-US" dirty="0"/>
              <a:t>CLICK TO EDIT MASTER TITLE STYLE</a:t>
            </a:r>
          </a:p>
        </p:txBody>
      </p:sp>
      <p:sp>
        <p:nvSpPr>
          <p:cNvPr id="3" name="Text Placeholder 2"/>
          <p:cNvSpPr>
            <a:spLocks noGrp="1"/>
          </p:cNvSpPr>
          <p:nvPr>
            <p:ph type="body" idx="1"/>
          </p:nvPr>
        </p:nvSpPr>
        <p:spPr>
          <a:xfrm>
            <a:off x="1381039" y="5129784"/>
            <a:ext cx="9429920" cy="987552"/>
          </a:xfrm>
        </p:spPr>
        <p:txBody>
          <a:bodyPr anchor="t">
            <a:normAutofit/>
          </a:bodyPr>
          <a:lstStyle>
            <a:lvl1pPr marL="0" indent="0" algn="ctr">
              <a:spcBef>
                <a:spcPts val="0"/>
              </a:spcBef>
              <a:buNone/>
              <a:defRPr sz="2400" cap="all" baseline="0">
                <a:solidFill>
                  <a:schemeClr val="accent4">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Rectangle 15">
            <a:extLst>
              <a:ext uri="{FF2B5EF4-FFF2-40B4-BE49-F238E27FC236}">
                <a16:creationId xmlns:a16="http://schemas.microsoft.com/office/drawing/2014/main" id="{DDC6E071-6E0A-A6A5-AC43-072450B96555}"/>
              </a:ext>
            </a:extLst>
          </p:cNvPr>
          <p:cNvSpPr/>
          <p:nvPr userDrawn="1"/>
        </p:nvSpPr>
        <p:spPr>
          <a:xfrm>
            <a:off x="4760627" y="4787265"/>
            <a:ext cx="2670744" cy="2743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ndara" panose="020E0502030303020204" pitchFamily="34" charset="0"/>
            </a:endParaRPr>
          </a:p>
        </p:txBody>
      </p:sp>
    </p:spTree>
    <p:extLst>
      <p:ext uri="{BB962C8B-B14F-4D97-AF65-F5344CB8AC3E}">
        <p14:creationId xmlns:p14="http://schemas.microsoft.com/office/powerpoint/2010/main" val="399182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Quote">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9BBF8640-DE64-4B60-867F-0CBE26BD00A0}"/>
              </a:ext>
            </a:extLst>
          </p:cNvPr>
          <p:cNvSpPr>
            <a:spLocks noGrp="1"/>
          </p:cNvSpPr>
          <p:nvPr>
            <p:ph idx="1"/>
          </p:nvPr>
        </p:nvSpPr>
        <p:spPr bwMode="white">
          <a:xfrm>
            <a:off x="2365865" y="6114929"/>
            <a:ext cx="9486900" cy="435466"/>
          </a:xfrm>
        </p:spPr>
        <p:txBody>
          <a:bodyPr>
            <a:normAutofit/>
          </a:bodyPr>
          <a:lstStyle>
            <a:lvl1pPr algn="r">
              <a:defRPr i="0"/>
            </a:lvl1pPr>
          </a:lstStyle>
          <a:p>
            <a:pPr marL="0" lvl="0" indent="0" algn="r">
              <a:buNone/>
            </a:pPr>
            <a:r>
              <a:rPr lang="en-US" sz="1500" i="1">
                <a:solidFill>
                  <a:schemeClr val="bg1"/>
                </a:solidFill>
                <a:cs typeface="Segoe UI" panose="020B0502040204020203" pitchFamily="34" charset="0"/>
              </a:rPr>
              <a:t>Click to edit Master text styles</a:t>
            </a:r>
          </a:p>
          <a:p>
            <a:pPr marL="0" lvl="1" indent="0" algn="r">
              <a:buNone/>
            </a:pPr>
            <a:r>
              <a:rPr lang="en-US" sz="1500" i="1">
                <a:solidFill>
                  <a:schemeClr val="bg1"/>
                </a:solidFill>
                <a:cs typeface="Segoe UI" panose="020B0502040204020203" pitchFamily="34" charset="0"/>
              </a:rPr>
              <a:t>Second level</a:t>
            </a:r>
          </a:p>
        </p:txBody>
      </p:sp>
      <p:sp>
        <p:nvSpPr>
          <p:cNvPr id="11" name="Title 10">
            <a:extLst>
              <a:ext uri="{FF2B5EF4-FFF2-40B4-BE49-F238E27FC236}">
                <a16:creationId xmlns:a16="http://schemas.microsoft.com/office/drawing/2014/main" id="{D0D19A04-6F0F-4BFC-8AD6-19F13EE1006A}"/>
              </a:ext>
            </a:extLst>
          </p:cNvPr>
          <p:cNvSpPr>
            <a:spLocks noGrp="1"/>
          </p:cNvSpPr>
          <p:nvPr>
            <p:ph type="title"/>
          </p:nvPr>
        </p:nvSpPr>
        <p:spPr>
          <a:xfrm>
            <a:off x="327513" y="149470"/>
            <a:ext cx="5838825" cy="6456912"/>
          </a:xfrm>
        </p:spPr>
        <p:txBody>
          <a:bodyPr/>
          <a:lstStyle/>
          <a:p>
            <a:r>
              <a:rPr lang="en-US"/>
              <a:t>Click to edit Master title style</a:t>
            </a:r>
          </a:p>
        </p:txBody>
      </p:sp>
    </p:spTree>
    <p:extLst>
      <p:ext uri="{BB962C8B-B14F-4D97-AF65-F5344CB8AC3E}">
        <p14:creationId xmlns:p14="http://schemas.microsoft.com/office/powerpoint/2010/main" val="6125803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Cente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9B749-F2BE-45BB-B34D-42D465670D73}"/>
              </a:ext>
            </a:extLst>
          </p:cNvPr>
          <p:cNvSpPr>
            <a:spLocks noGrp="1"/>
          </p:cNvSpPr>
          <p:nvPr>
            <p:ph idx="1"/>
          </p:nvPr>
        </p:nvSpPr>
        <p:spPr>
          <a:xfrm>
            <a:off x="1352551" y="4629152"/>
            <a:ext cx="9486900" cy="634815"/>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7F2E03-8BBF-4A9C-A004-C3807BB5A7F1}"/>
              </a:ext>
            </a:extLst>
          </p:cNvPr>
          <p:cNvSpPr>
            <a:spLocks noGrp="1"/>
          </p:cNvSpPr>
          <p:nvPr>
            <p:ph type="dt" sz="half" idx="10"/>
          </p:nvPr>
        </p:nvSpPr>
        <p:spPr/>
        <p:txBody>
          <a:bodyPr/>
          <a:lstStyle/>
          <a:p>
            <a:r>
              <a:rPr lang="en-US"/>
              <a:t>5-3-2026</a:t>
            </a:r>
          </a:p>
        </p:txBody>
      </p:sp>
      <p:sp>
        <p:nvSpPr>
          <p:cNvPr id="5" name="Footer Placeholder 4">
            <a:extLst>
              <a:ext uri="{FF2B5EF4-FFF2-40B4-BE49-F238E27FC236}">
                <a16:creationId xmlns:a16="http://schemas.microsoft.com/office/drawing/2014/main" id="{886C8BC3-3FA7-4F23-B793-4F5DA2082820}"/>
              </a:ext>
            </a:extLst>
          </p:cNvPr>
          <p:cNvSpPr>
            <a:spLocks noGrp="1"/>
          </p:cNvSpPr>
          <p:nvPr>
            <p:ph type="ftr" sz="quarter" idx="11"/>
          </p:nvPr>
        </p:nvSpPr>
        <p:spPr/>
        <p:txBody>
          <a:bodyPr/>
          <a:lstStyle/>
          <a:p>
            <a:r>
              <a:rPr lang="en-US"/>
              <a:t>Glorious Spirit Made Church 2</a:t>
            </a:r>
            <a:endParaRPr lang="en-US" dirty="0"/>
          </a:p>
        </p:txBody>
      </p:sp>
      <p:sp>
        <p:nvSpPr>
          <p:cNvPr id="6" name="Slide Number Placeholder 5">
            <a:extLst>
              <a:ext uri="{FF2B5EF4-FFF2-40B4-BE49-F238E27FC236}">
                <a16:creationId xmlns:a16="http://schemas.microsoft.com/office/drawing/2014/main" id="{E7CEF240-DD06-4F27-8707-2E6A53497AA1}"/>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2" name="Title 1">
            <a:extLst>
              <a:ext uri="{FF2B5EF4-FFF2-40B4-BE49-F238E27FC236}">
                <a16:creationId xmlns:a16="http://schemas.microsoft.com/office/drawing/2014/main" id="{0A6EB33C-1430-4381-BC10-3C6BC5D2A866}"/>
              </a:ext>
            </a:extLst>
          </p:cNvPr>
          <p:cNvSpPr>
            <a:spLocks noGrp="1"/>
          </p:cNvSpPr>
          <p:nvPr>
            <p:ph type="title"/>
          </p:nvPr>
        </p:nvSpPr>
        <p:spPr>
          <a:xfrm>
            <a:off x="1352551" y="1476375"/>
            <a:ext cx="9486900" cy="2628900"/>
          </a:xfrm>
        </p:spPr>
        <p:txBody>
          <a:bodyPr anchor="t" anchorCtr="0"/>
          <a:lstStyle>
            <a:lvl1pPr algn="ctr">
              <a:defRPr i="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767251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ottom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BF3B-53AB-4D7D-9C4D-42E1E229B767}"/>
              </a:ext>
            </a:extLst>
          </p:cNvPr>
          <p:cNvSpPr>
            <a:spLocks noGrp="1"/>
          </p:cNvSpPr>
          <p:nvPr>
            <p:ph type="title"/>
          </p:nvPr>
        </p:nvSpPr>
        <p:spPr>
          <a:xfrm>
            <a:off x="838200" y="850900"/>
            <a:ext cx="10515600" cy="1929666"/>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FD185FE0-A783-42CA-BED0-EFB6F49640F8}"/>
              </a:ext>
            </a:extLst>
          </p:cNvPr>
          <p:cNvSpPr>
            <a:spLocks noGrp="1"/>
          </p:cNvSpPr>
          <p:nvPr>
            <p:ph type="dt" sz="half" idx="10"/>
          </p:nvPr>
        </p:nvSpPr>
        <p:spPr/>
        <p:txBody>
          <a:bodyPr/>
          <a:lstStyle/>
          <a:p>
            <a:r>
              <a:rPr lang="en-US"/>
              <a:t>5-3-2026</a:t>
            </a:r>
          </a:p>
        </p:txBody>
      </p:sp>
      <p:sp>
        <p:nvSpPr>
          <p:cNvPr id="5" name="Slide Number Placeholder 4">
            <a:extLst>
              <a:ext uri="{FF2B5EF4-FFF2-40B4-BE49-F238E27FC236}">
                <a16:creationId xmlns:a16="http://schemas.microsoft.com/office/drawing/2014/main" id="{DFC15A3E-54C3-4563-B93A-9E56494A7105}"/>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a16="http://schemas.microsoft.com/office/drawing/2014/main" id="{CB9ECD06-D58A-422E-8343-17796E698613}"/>
              </a:ext>
            </a:extLst>
          </p:cNvPr>
          <p:cNvSpPr>
            <a:spLocks noGrp="1"/>
          </p:cNvSpPr>
          <p:nvPr>
            <p:ph sz="quarter" idx="13"/>
          </p:nvPr>
        </p:nvSpPr>
        <p:spPr>
          <a:xfrm>
            <a:off x="1931381" y="5918200"/>
            <a:ext cx="9515475" cy="438150"/>
          </a:xfrm>
        </p:spPr>
        <p:txBody>
          <a:bodyPr>
            <a:noAutofit/>
          </a:bodyPr>
          <a:lstStyle>
            <a:lvl1pPr marL="0" indent="0" algn="r">
              <a:buNone/>
              <a:defRPr sz="1500">
                <a:latin typeface="+mn-lt"/>
              </a:defRPr>
            </a:lvl1pPr>
            <a:lvl2pPr marL="342900" indent="0" algn="r">
              <a:buNone/>
              <a:defRPr sz="1500">
                <a:latin typeface="+mn-lt"/>
              </a:defRPr>
            </a:lvl2pPr>
            <a:lvl3pPr marL="685800" indent="0" algn="r">
              <a:buNone/>
              <a:defRPr sz="1500">
                <a:latin typeface="+mn-lt"/>
              </a:defRPr>
            </a:lvl3pPr>
            <a:lvl4pPr marL="1028700" indent="0" algn="r">
              <a:buNone/>
              <a:defRPr sz="1500">
                <a:latin typeface="+mn-lt"/>
              </a:defRPr>
            </a:lvl4pPr>
            <a:lvl5pPr marL="1371600" indent="0" algn="r">
              <a:buNone/>
              <a:defRPr sz="1500">
                <a:latin typeface="+mn-lt"/>
              </a:defRPr>
            </a:lvl5pPr>
          </a:lstStyle>
          <a:p>
            <a:pPr lvl="0"/>
            <a:r>
              <a:rPr lang="en-US"/>
              <a:t>Click to edit Master text styles</a:t>
            </a:r>
          </a:p>
        </p:txBody>
      </p:sp>
    </p:spTree>
    <p:extLst>
      <p:ext uri="{BB962C8B-B14F-4D97-AF65-F5344CB8AC3E}">
        <p14:creationId xmlns:p14="http://schemas.microsoft.com/office/powerpoint/2010/main" val="33974167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A89E-076E-497A-A4CE-93C75C166880}"/>
              </a:ext>
            </a:extLst>
          </p:cNvPr>
          <p:cNvSpPr>
            <a:spLocks noGrp="1"/>
          </p:cNvSpPr>
          <p:nvPr>
            <p:ph type="title"/>
          </p:nvPr>
        </p:nvSpPr>
        <p:spPr>
          <a:xfrm>
            <a:off x="361949" y="3825024"/>
            <a:ext cx="11391499" cy="2096880"/>
          </a:xfrm>
        </p:spPr>
        <p:txBody>
          <a:bodyPr/>
          <a:lstStyle>
            <a:lvl1pPr algn="r">
              <a:defRPr/>
            </a:lvl1pPr>
          </a:lstStyle>
          <a:p>
            <a:r>
              <a:rPr lang="en-US"/>
              <a:t>Click to edit Master title style</a:t>
            </a:r>
          </a:p>
        </p:txBody>
      </p:sp>
      <p:sp>
        <p:nvSpPr>
          <p:cNvPr id="3" name="Date Placeholder 2">
            <a:extLst>
              <a:ext uri="{FF2B5EF4-FFF2-40B4-BE49-F238E27FC236}">
                <a16:creationId xmlns:a16="http://schemas.microsoft.com/office/drawing/2014/main" id="{5710B449-15E4-41C1-A0BD-6916BD2B1CAF}"/>
              </a:ext>
            </a:extLst>
          </p:cNvPr>
          <p:cNvSpPr>
            <a:spLocks noGrp="1"/>
          </p:cNvSpPr>
          <p:nvPr>
            <p:ph type="dt" sz="half" idx="10"/>
          </p:nvPr>
        </p:nvSpPr>
        <p:spPr/>
        <p:txBody>
          <a:bodyPr/>
          <a:lstStyle/>
          <a:p>
            <a:r>
              <a:rPr lang="en-US"/>
              <a:t>5-3-2026</a:t>
            </a:r>
          </a:p>
        </p:txBody>
      </p:sp>
      <p:sp>
        <p:nvSpPr>
          <p:cNvPr id="4" name="Footer Placeholder 3">
            <a:extLst>
              <a:ext uri="{FF2B5EF4-FFF2-40B4-BE49-F238E27FC236}">
                <a16:creationId xmlns:a16="http://schemas.microsoft.com/office/drawing/2014/main" id="{300FF690-36F7-4631-8284-EB23B592E5BB}"/>
              </a:ext>
            </a:extLst>
          </p:cNvPr>
          <p:cNvSpPr>
            <a:spLocks noGrp="1"/>
          </p:cNvSpPr>
          <p:nvPr>
            <p:ph type="ftr" sz="quarter" idx="11"/>
          </p:nvPr>
        </p:nvSpPr>
        <p:spPr/>
        <p:txBody>
          <a:bodyPr/>
          <a:lstStyle/>
          <a:p>
            <a:r>
              <a:rPr lang="en-US"/>
              <a:t>Glorious Spirit Made Church 2</a:t>
            </a:r>
            <a:endParaRPr lang="en-US" dirty="0"/>
          </a:p>
        </p:txBody>
      </p:sp>
      <p:sp>
        <p:nvSpPr>
          <p:cNvPr id="5" name="Slide Number Placeholder 4">
            <a:extLst>
              <a:ext uri="{FF2B5EF4-FFF2-40B4-BE49-F238E27FC236}">
                <a16:creationId xmlns:a16="http://schemas.microsoft.com/office/drawing/2014/main" id="{74050B4F-6E15-4AA2-9669-EE44D3A5B44A}"/>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6" name="Content Placeholder 1">
            <a:extLst>
              <a:ext uri="{FF2B5EF4-FFF2-40B4-BE49-F238E27FC236}">
                <a16:creationId xmlns:a16="http://schemas.microsoft.com/office/drawing/2014/main" id="{73C8662D-2189-4802-AEE5-20470C02D13E}"/>
              </a:ext>
            </a:extLst>
          </p:cNvPr>
          <p:cNvSpPr>
            <a:spLocks noGrp="1"/>
          </p:cNvSpPr>
          <p:nvPr>
            <p:ph idx="1"/>
          </p:nvPr>
        </p:nvSpPr>
        <p:spPr bwMode="white">
          <a:xfrm>
            <a:off x="2199875" y="5927196"/>
            <a:ext cx="9486900" cy="474294"/>
          </a:xfrm>
          <a:ln>
            <a:noFill/>
          </a:ln>
        </p:spPr>
        <p:txBody>
          <a:bodyPr>
            <a:normAutofit/>
          </a:bodyPr>
          <a:lstStyle>
            <a:lvl1pPr algn="r">
              <a:defRPr/>
            </a:lvl1pPr>
          </a:lstStyle>
          <a:p>
            <a:pPr lvl="0" algn="r"/>
            <a:r>
              <a:rPr lang="en-US" sz="1500">
                <a:solidFill>
                  <a:schemeClr val="bg1"/>
                </a:solidFill>
              </a:rPr>
              <a:t>Click to edit Master text styles</a:t>
            </a:r>
          </a:p>
          <a:p>
            <a:pPr lvl="1" algn="r"/>
            <a:r>
              <a:rPr lang="en-US" sz="1500">
                <a:solidFill>
                  <a:schemeClr val="bg1"/>
                </a:solidFill>
              </a:rPr>
              <a:t>Second level</a:t>
            </a:r>
          </a:p>
        </p:txBody>
      </p:sp>
    </p:spTree>
    <p:extLst>
      <p:ext uri="{BB962C8B-B14F-4D97-AF65-F5344CB8AC3E}">
        <p14:creationId xmlns:p14="http://schemas.microsoft.com/office/powerpoint/2010/main" val="18387647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6786-C55B-4499-B117-765B616E6F1E}"/>
              </a:ext>
            </a:extLst>
          </p:cNvPr>
          <p:cNvSpPr>
            <a:spLocks noGrp="1"/>
          </p:cNvSpPr>
          <p:nvPr>
            <p:ph type="title"/>
          </p:nvPr>
        </p:nvSpPr>
        <p:spPr>
          <a:xfrm>
            <a:off x="190500" y="288393"/>
            <a:ext cx="11772899" cy="1492782"/>
          </a:xfrm>
        </p:spPr>
        <p:txBody>
          <a:bodyPr/>
          <a:lstStyle/>
          <a:p>
            <a:r>
              <a:rPr lang="en-US"/>
              <a:t>Click to edit Master title style</a:t>
            </a:r>
          </a:p>
        </p:txBody>
      </p:sp>
      <p:sp>
        <p:nvSpPr>
          <p:cNvPr id="3" name="Date Placeholder 2">
            <a:extLst>
              <a:ext uri="{FF2B5EF4-FFF2-40B4-BE49-F238E27FC236}">
                <a16:creationId xmlns:a16="http://schemas.microsoft.com/office/drawing/2014/main" id="{1779DCA2-4B74-4315-832D-46FA2360EA06}"/>
              </a:ext>
            </a:extLst>
          </p:cNvPr>
          <p:cNvSpPr>
            <a:spLocks noGrp="1"/>
          </p:cNvSpPr>
          <p:nvPr>
            <p:ph type="dt" sz="half" idx="10"/>
          </p:nvPr>
        </p:nvSpPr>
        <p:spPr/>
        <p:txBody>
          <a:bodyPr/>
          <a:lstStyle/>
          <a:p>
            <a:r>
              <a:rPr lang="en-US"/>
              <a:t>5-3-2026</a:t>
            </a:r>
            <a:endParaRPr lang="en-US" dirty="0"/>
          </a:p>
        </p:txBody>
      </p:sp>
      <p:sp>
        <p:nvSpPr>
          <p:cNvPr id="5" name="Slide Number Placeholder 4">
            <a:extLst>
              <a:ext uri="{FF2B5EF4-FFF2-40B4-BE49-F238E27FC236}">
                <a16:creationId xmlns:a16="http://schemas.microsoft.com/office/drawing/2014/main" id="{72B348AC-EF4F-4C4C-B8BB-FE76E2A7E35D}"/>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a16="http://schemas.microsoft.com/office/drawing/2014/main" id="{F2170172-F7C2-49C7-9A19-1829816338FE}"/>
              </a:ext>
            </a:extLst>
          </p:cNvPr>
          <p:cNvSpPr>
            <a:spLocks noGrp="1"/>
          </p:cNvSpPr>
          <p:nvPr>
            <p:ph sz="quarter" idx="13"/>
          </p:nvPr>
        </p:nvSpPr>
        <p:spPr>
          <a:xfrm>
            <a:off x="4743451" y="6265863"/>
            <a:ext cx="7153275" cy="455612"/>
          </a:xfrm>
        </p:spPr>
        <p:txBody>
          <a:bodyPr>
            <a:no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edit Master text styles</a:t>
            </a:r>
          </a:p>
        </p:txBody>
      </p:sp>
    </p:spTree>
    <p:extLst>
      <p:ext uri="{BB962C8B-B14F-4D97-AF65-F5344CB8AC3E}">
        <p14:creationId xmlns:p14="http://schemas.microsoft.com/office/powerpoint/2010/main" val="1231966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op and Sub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6272-9C66-4BAF-ADB2-BB960F5703AC}"/>
              </a:ext>
            </a:extLst>
          </p:cNvPr>
          <p:cNvSpPr>
            <a:spLocks noGrp="1"/>
          </p:cNvSpPr>
          <p:nvPr>
            <p:ph type="title"/>
          </p:nvPr>
        </p:nvSpPr>
        <p:spPr>
          <a:xfrm>
            <a:off x="764929" y="285751"/>
            <a:ext cx="10588873" cy="3011365"/>
          </a:xfrm>
        </p:spPr>
        <p:txBody>
          <a:bodyPr anchor="t" anchorCtr="0"/>
          <a:lstStyle/>
          <a:p>
            <a:r>
              <a:rPr lang="en-US"/>
              <a:t>Click to edit Master title style</a:t>
            </a:r>
          </a:p>
        </p:txBody>
      </p:sp>
      <p:sp>
        <p:nvSpPr>
          <p:cNvPr id="3" name="Date Placeholder 2">
            <a:extLst>
              <a:ext uri="{FF2B5EF4-FFF2-40B4-BE49-F238E27FC236}">
                <a16:creationId xmlns:a16="http://schemas.microsoft.com/office/drawing/2014/main" id="{8C1F3AE6-2CF4-4F8E-9A91-243A57993666}"/>
              </a:ext>
            </a:extLst>
          </p:cNvPr>
          <p:cNvSpPr>
            <a:spLocks noGrp="1"/>
          </p:cNvSpPr>
          <p:nvPr>
            <p:ph type="dt" sz="half" idx="10"/>
          </p:nvPr>
        </p:nvSpPr>
        <p:spPr/>
        <p:txBody>
          <a:bodyPr/>
          <a:lstStyle/>
          <a:p>
            <a:r>
              <a:rPr lang="en-US"/>
              <a:t>5-3-2026</a:t>
            </a:r>
          </a:p>
        </p:txBody>
      </p:sp>
      <p:sp>
        <p:nvSpPr>
          <p:cNvPr id="9" name="Content Placeholder 8">
            <a:extLst>
              <a:ext uri="{FF2B5EF4-FFF2-40B4-BE49-F238E27FC236}">
                <a16:creationId xmlns:a16="http://schemas.microsoft.com/office/drawing/2014/main" id="{D0BEF955-A913-4A15-AB41-00128DC34D5B}"/>
              </a:ext>
            </a:extLst>
          </p:cNvPr>
          <p:cNvSpPr>
            <a:spLocks noGrp="1"/>
          </p:cNvSpPr>
          <p:nvPr>
            <p:ph sz="quarter" idx="13"/>
          </p:nvPr>
        </p:nvSpPr>
        <p:spPr>
          <a:xfrm>
            <a:off x="2238375" y="6169026"/>
            <a:ext cx="9505951" cy="365125"/>
          </a:xfrm>
        </p:spPr>
        <p:txBody>
          <a:bodyPr>
            <a:noAutofit/>
          </a:bodyPr>
          <a:lstStyle>
            <a:lvl1pPr marL="0" indent="0" algn="r">
              <a:buNone/>
              <a:defRPr sz="1500"/>
            </a:lvl1pPr>
            <a:lvl2pPr marL="342900" indent="0" algn="r">
              <a:buNone/>
              <a:defRPr sz="1500"/>
            </a:lvl2pPr>
            <a:lvl3pPr marL="685800" indent="0" algn="r">
              <a:buNone/>
              <a:defRPr sz="1500"/>
            </a:lvl3pPr>
            <a:lvl4pPr marL="1028700" indent="0" algn="r">
              <a:buNone/>
              <a:defRPr sz="1500"/>
            </a:lvl4pPr>
            <a:lvl5pPr marL="1371600" indent="0" algn="r">
              <a:buNone/>
              <a:defRPr sz="1500"/>
            </a:lvl5pPr>
          </a:lstStyle>
          <a:p>
            <a:pPr lvl="0"/>
            <a:r>
              <a:rPr lang="en-US"/>
              <a:t>Click to edit Master text styles</a:t>
            </a:r>
          </a:p>
        </p:txBody>
      </p:sp>
    </p:spTree>
    <p:extLst>
      <p:ext uri="{BB962C8B-B14F-4D97-AF65-F5344CB8AC3E}">
        <p14:creationId xmlns:p14="http://schemas.microsoft.com/office/powerpoint/2010/main" val="8869899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er Title and Su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ABF6-BCBB-4979-A429-A8C53EAF4D16}"/>
              </a:ext>
            </a:extLst>
          </p:cNvPr>
          <p:cNvSpPr>
            <a:spLocks noGrp="1"/>
          </p:cNvSpPr>
          <p:nvPr>
            <p:ph type="title"/>
          </p:nvPr>
        </p:nvSpPr>
        <p:spPr>
          <a:xfrm>
            <a:off x="588781" y="365127"/>
            <a:ext cx="11014435" cy="3616325"/>
          </a:xfrm>
        </p:spPr>
        <p:txBody>
          <a:bodyPr anchor="t" anchorCtr="0"/>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B7940B77-ABE7-4DC7-A608-AB1779437C8C}"/>
              </a:ext>
            </a:extLst>
          </p:cNvPr>
          <p:cNvSpPr>
            <a:spLocks noGrp="1"/>
          </p:cNvSpPr>
          <p:nvPr>
            <p:ph type="dt" sz="half" idx="10"/>
          </p:nvPr>
        </p:nvSpPr>
        <p:spPr/>
        <p:txBody>
          <a:bodyPr/>
          <a:lstStyle/>
          <a:p>
            <a:r>
              <a:rPr lang="en-US"/>
              <a:t>5-3-2026</a:t>
            </a:r>
          </a:p>
        </p:txBody>
      </p:sp>
      <p:sp>
        <p:nvSpPr>
          <p:cNvPr id="4" name="Footer Placeholder 3">
            <a:extLst>
              <a:ext uri="{FF2B5EF4-FFF2-40B4-BE49-F238E27FC236}">
                <a16:creationId xmlns:a16="http://schemas.microsoft.com/office/drawing/2014/main" id="{54FD022E-97C1-4D08-B1C8-18C6109D0F5C}"/>
              </a:ext>
            </a:extLst>
          </p:cNvPr>
          <p:cNvSpPr>
            <a:spLocks noGrp="1"/>
          </p:cNvSpPr>
          <p:nvPr>
            <p:ph type="ftr" sz="quarter" idx="11"/>
          </p:nvPr>
        </p:nvSpPr>
        <p:spPr/>
        <p:txBody>
          <a:bodyPr/>
          <a:lstStyle/>
          <a:p>
            <a:r>
              <a:rPr lang="en-US"/>
              <a:t>Glorious Spirit Made Church 2</a:t>
            </a:r>
            <a:endParaRPr lang="en-US" dirty="0"/>
          </a:p>
        </p:txBody>
      </p:sp>
      <p:sp>
        <p:nvSpPr>
          <p:cNvPr id="5" name="Slide Number Placeholder 4">
            <a:extLst>
              <a:ext uri="{FF2B5EF4-FFF2-40B4-BE49-F238E27FC236}">
                <a16:creationId xmlns:a16="http://schemas.microsoft.com/office/drawing/2014/main" id="{A0B26426-C17F-4D34-BD4F-CE33FA0E936B}"/>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9" name="Content Placeholder 8">
            <a:extLst>
              <a:ext uri="{FF2B5EF4-FFF2-40B4-BE49-F238E27FC236}">
                <a16:creationId xmlns:a16="http://schemas.microsoft.com/office/drawing/2014/main" id="{89B21A59-00E0-403F-9E1E-43C43756FD4D}"/>
              </a:ext>
            </a:extLst>
          </p:cNvPr>
          <p:cNvSpPr>
            <a:spLocks noGrp="1"/>
          </p:cNvSpPr>
          <p:nvPr>
            <p:ph sz="quarter" idx="13"/>
          </p:nvPr>
        </p:nvSpPr>
        <p:spPr>
          <a:xfrm>
            <a:off x="1352551" y="6154740"/>
            <a:ext cx="9486900" cy="365125"/>
          </a:xfrm>
        </p:spPr>
        <p:txBody>
          <a:bodyPr>
            <a:no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a:t>Click to edit Master text styles</a:t>
            </a:r>
          </a:p>
        </p:txBody>
      </p:sp>
    </p:spTree>
    <p:extLst>
      <p:ext uri="{BB962C8B-B14F-4D97-AF65-F5344CB8AC3E}">
        <p14:creationId xmlns:p14="http://schemas.microsoft.com/office/powerpoint/2010/main" val="5289299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AF8F-58B2-467F-936E-70379C1AF661}"/>
              </a:ext>
            </a:extLst>
          </p:cNvPr>
          <p:cNvSpPr>
            <a:spLocks noGrp="1"/>
          </p:cNvSpPr>
          <p:nvPr>
            <p:ph type="title"/>
          </p:nvPr>
        </p:nvSpPr>
        <p:spPr>
          <a:xfrm>
            <a:off x="838200" y="168241"/>
            <a:ext cx="10515600" cy="3184559"/>
          </a:xfrm>
        </p:spPr>
        <p:txBody>
          <a:bodyPr anchor="t" anchorCtr="0"/>
          <a:lstStyle>
            <a:lvl1pPr algn="ctr">
              <a:defRPr/>
            </a:lvl1pPr>
          </a:lstStyle>
          <a:p>
            <a:r>
              <a:rPr lang="en-US"/>
              <a:t>Click to edit Master title style</a:t>
            </a:r>
          </a:p>
        </p:txBody>
      </p:sp>
      <p:sp>
        <p:nvSpPr>
          <p:cNvPr id="6" name="Content Placeholder 1">
            <a:extLst>
              <a:ext uri="{FF2B5EF4-FFF2-40B4-BE49-F238E27FC236}">
                <a16:creationId xmlns:a16="http://schemas.microsoft.com/office/drawing/2014/main" id="{137D3DA5-DEEF-48AD-9A16-584B27F8F84A}"/>
              </a:ext>
            </a:extLst>
          </p:cNvPr>
          <p:cNvSpPr>
            <a:spLocks noGrp="1"/>
          </p:cNvSpPr>
          <p:nvPr>
            <p:ph idx="1"/>
          </p:nvPr>
        </p:nvSpPr>
        <p:spPr bwMode="white">
          <a:xfrm>
            <a:off x="6286501" y="6264341"/>
            <a:ext cx="5686425" cy="593660"/>
          </a:xfrm>
        </p:spPr>
        <p:txBody>
          <a:bodyPr>
            <a:normAutofit/>
          </a:bodyPr>
          <a:lstStyle>
            <a:lvl1pPr algn="r">
              <a:defRPr/>
            </a:lvl1pPr>
          </a:lstStyle>
          <a:p>
            <a:pPr lvl="0"/>
            <a:r>
              <a:rPr lang="en-US" sz="1500">
                <a:solidFill>
                  <a:schemeClr val="bg1"/>
                </a:solidFill>
              </a:rPr>
              <a:t>Click to edit Master text styles</a:t>
            </a:r>
          </a:p>
          <a:p>
            <a:pPr lvl="1"/>
            <a:r>
              <a:rPr lang="en-US" sz="1500">
                <a:solidFill>
                  <a:schemeClr val="bg1"/>
                </a:solidFill>
              </a:rPr>
              <a:t>Second level</a:t>
            </a:r>
          </a:p>
        </p:txBody>
      </p:sp>
      <p:sp>
        <p:nvSpPr>
          <p:cNvPr id="3" name="Date Placeholder 2">
            <a:extLst>
              <a:ext uri="{FF2B5EF4-FFF2-40B4-BE49-F238E27FC236}">
                <a16:creationId xmlns:a16="http://schemas.microsoft.com/office/drawing/2014/main" id="{63E7DB53-9696-4FC5-8680-97ED3448C88A}"/>
              </a:ext>
            </a:extLst>
          </p:cNvPr>
          <p:cNvSpPr>
            <a:spLocks noGrp="1"/>
          </p:cNvSpPr>
          <p:nvPr>
            <p:ph type="dt" sz="half" idx="10"/>
          </p:nvPr>
        </p:nvSpPr>
        <p:spPr/>
        <p:txBody>
          <a:bodyPr/>
          <a:lstStyle/>
          <a:p>
            <a:r>
              <a:rPr lang="en-US"/>
              <a:t>5-3-2026</a:t>
            </a:r>
          </a:p>
        </p:txBody>
      </p:sp>
    </p:spTree>
    <p:extLst>
      <p:ext uri="{BB962C8B-B14F-4D97-AF65-F5344CB8AC3E}">
        <p14:creationId xmlns:p14="http://schemas.microsoft.com/office/powerpoint/2010/main" val="28232423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rgbClr val="0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7392F-E7D2-4A39-807C-4C1FA9A6B11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A378D9-08E4-41E7-939E-2E0E01EBBC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2F172-C3C6-4A0C-97B7-CF180AF1F46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5-3-2026</a:t>
            </a:r>
          </a:p>
        </p:txBody>
      </p:sp>
      <p:sp>
        <p:nvSpPr>
          <p:cNvPr id="5" name="Footer Placeholder 4">
            <a:extLst>
              <a:ext uri="{FF2B5EF4-FFF2-40B4-BE49-F238E27FC236}">
                <a16:creationId xmlns:a16="http://schemas.microsoft.com/office/drawing/2014/main" id="{29726816-EA09-41F0-A09E-B1EAD732717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Glorious Spirit Made Church 2</a:t>
            </a:r>
            <a:endParaRPr lang="en-US" dirty="0"/>
          </a:p>
        </p:txBody>
      </p:sp>
      <p:sp>
        <p:nvSpPr>
          <p:cNvPr id="6" name="Slide Number Placeholder 5">
            <a:extLst>
              <a:ext uri="{FF2B5EF4-FFF2-40B4-BE49-F238E27FC236}">
                <a16:creationId xmlns:a16="http://schemas.microsoft.com/office/drawing/2014/main" id="{50563D7D-8BF2-4394-9E04-BAABFC04C21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164B4E-BB64-4235-AA14-F42088F189EC}" type="slidenum">
              <a:rPr lang="en-US" smtClean="0"/>
              <a:t>‹#›</a:t>
            </a:fld>
            <a:endParaRPr lang="en-US"/>
          </a:p>
        </p:txBody>
      </p:sp>
    </p:spTree>
    <p:extLst>
      <p:ext uri="{BB962C8B-B14F-4D97-AF65-F5344CB8AC3E}">
        <p14:creationId xmlns:p14="http://schemas.microsoft.com/office/powerpoint/2010/main" val="210731988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8" r:id="rId14"/>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21E2D7F4-B977-A889-676F-9A03CF8CC604}"/>
              </a:ext>
            </a:extLst>
          </p:cNvPr>
          <p:cNvSpPr txBox="1"/>
          <p:nvPr/>
        </p:nvSpPr>
        <p:spPr>
          <a:xfrm>
            <a:off x="831809" y="1350952"/>
            <a:ext cx="5720297" cy="1359032"/>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800" b="1" dirty="0">
                <a:solidFill>
                  <a:schemeClr val="bg1"/>
                </a:solidFill>
                <a:latin typeface="+mj-lt"/>
                <a:ea typeface="+mj-ea"/>
                <a:cs typeface="+mj-cs"/>
              </a:rPr>
              <a:t>The Glorious Spirit-Made Church 2</a:t>
            </a:r>
          </a:p>
        </p:txBody>
      </p:sp>
      <p:sp>
        <p:nvSpPr>
          <p:cNvPr id="3" name="Content Placeholder 2">
            <a:extLst>
              <a:ext uri="{FF2B5EF4-FFF2-40B4-BE49-F238E27FC236}">
                <a16:creationId xmlns:a16="http://schemas.microsoft.com/office/drawing/2014/main" id="{53D843C1-8075-4C7E-3CB2-AADD44624142}"/>
              </a:ext>
            </a:extLst>
          </p:cNvPr>
          <p:cNvSpPr>
            <a:spLocks noGrp="1"/>
          </p:cNvSpPr>
          <p:nvPr>
            <p:ph idx="1"/>
          </p:nvPr>
        </p:nvSpPr>
        <p:spPr>
          <a:xfrm>
            <a:off x="831809" y="2891752"/>
            <a:ext cx="6150501" cy="2730380"/>
          </a:xfrm>
        </p:spPr>
        <p:txBody>
          <a:bodyPr vert="horz" lIns="91440" tIns="45720" rIns="91440" bIns="45720" rtlCol="0">
            <a:normAutofit lnSpcReduction="10000"/>
          </a:bodyPr>
          <a:lstStyle/>
          <a:p>
            <a:pPr marL="0" indent="0" algn="l" defTabSz="914400">
              <a:buNone/>
            </a:pPr>
            <a:r>
              <a:rPr lang="en-US" sz="2800" b="1" i="1" dirty="0">
                <a:solidFill>
                  <a:schemeClr val="bg1"/>
                </a:solidFill>
              </a:rPr>
              <a:t>MATTHEW 16:17</a:t>
            </a:r>
          </a:p>
          <a:p>
            <a:pPr marL="0" indent="0" algn="l" defTabSz="914400">
              <a:buNone/>
            </a:pPr>
            <a:r>
              <a:rPr lang="en-US" sz="2400" i="1" dirty="0">
                <a:solidFill>
                  <a:schemeClr val="bg1"/>
                </a:solidFill>
              </a:rPr>
              <a:t>And Jesus answered and said unto him, Blessed art thou, Simon Barjona: for flesh and blood hath not revealed it unto thee, but my Father which is in heaven. 18  And I say also unto thee, That thou art Peter, and upon this rock I will build my church; and the gates of hell shall not prevail against it.</a:t>
            </a:r>
          </a:p>
        </p:txBody>
      </p:sp>
      <p:sp>
        <p:nvSpPr>
          <p:cNvPr id="29" name="Rectangle 28">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30E327D-4AF1-DD84-3F6F-B05082C3192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7137306" y="695325"/>
            <a:ext cx="4773492" cy="5391150"/>
          </a:xfrm>
          <a:prstGeom prst="rect">
            <a:avLst/>
          </a:prstGeom>
        </p:spPr>
      </p:pic>
      <p:sp>
        <p:nvSpPr>
          <p:cNvPr id="14" name="Rectangle 13">
            <a:extLst>
              <a:ext uri="{FF2B5EF4-FFF2-40B4-BE49-F238E27FC236}">
                <a16:creationId xmlns:a16="http://schemas.microsoft.com/office/drawing/2014/main" id="{7352F761-022A-1712-5E1E-4ACEE3DC7DF4}"/>
              </a:ext>
            </a:extLst>
          </p:cNvPr>
          <p:cNvSpPr/>
          <p:nvPr/>
        </p:nvSpPr>
        <p:spPr>
          <a:xfrm>
            <a:off x="10471355" y="4017461"/>
            <a:ext cx="1439442" cy="5250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4887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E616D7-7588-4451-894E-9785BB1DC71A}"/>
              </a:ext>
            </a:extLst>
          </p:cNvPr>
          <p:cNvSpPr>
            <a:spLocks noGrp="1"/>
          </p:cNvSpPr>
          <p:nvPr>
            <p:ph type="dt" sz="half" idx="10"/>
          </p:nvPr>
        </p:nvSpPr>
        <p:spPr>
          <a:xfrm>
            <a:off x="8534401" y="6289116"/>
            <a:ext cx="31675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Rapturing Faith 4</a:t>
            </a:r>
          </a:p>
        </p:txBody>
      </p:sp>
      <p:sp>
        <p:nvSpPr>
          <p:cNvPr id="3" name="Footer Placeholder 2">
            <a:extLst>
              <a:ext uri="{FF2B5EF4-FFF2-40B4-BE49-F238E27FC236}">
                <a16:creationId xmlns:a16="http://schemas.microsoft.com/office/drawing/2014/main" id="{48595C1C-AFFA-4DCB-928C-9C55AF3BD2BB}"/>
              </a:ext>
            </a:extLst>
          </p:cNvPr>
          <p:cNvSpPr>
            <a:spLocks noGrp="1"/>
          </p:cNvSpPr>
          <p:nvPr>
            <p:ph type="ftr" sz="quarter" idx="11"/>
          </p:nvPr>
        </p:nvSpPr>
        <p:spPr>
          <a:xfrm>
            <a:off x="466165" y="6289116"/>
            <a:ext cx="420743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5/12/2024</a:t>
            </a:r>
          </a:p>
        </p:txBody>
      </p:sp>
      <p:sp>
        <p:nvSpPr>
          <p:cNvPr id="4" name="Slide Number Placeholder 3">
            <a:extLst>
              <a:ext uri="{FF2B5EF4-FFF2-40B4-BE49-F238E27FC236}">
                <a16:creationId xmlns:a16="http://schemas.microsoft.com/office/drawing/2014/main" id="{4BB2306D-4124-485D-9EFD-27733A5E6860}"/>
              </a:ext>
            </a:extLst>
          </p:cNvPr>
          <p:cNvSpPr>
            <a:spLocks noGrp="1"/>
          </p:cNvSpPr>
          <p:nvPr>
            <p:ph type="sldNum" sz="quarter" idx="12"/>
          </p:nvPr>
        </p:nvSpPr>
        <p:spPr>
          <a:xfrm>
            <a:off x="5740400" y="6289116"/>
            <a:ext cx="711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024269-775C-4041-A484-B713B00E2E0C}" type="slidenum">
              <a:rPr lang="en-US" smtClean="0"/>
              <a:pPr/>
              <a:t>10</a:t>
            </a:fld>
            <a:endParaRPr lang="en-US"/>
          </a:p>
        </p:txBody>
      </p:sp>
      <p:sp>
        <p:nvSpPr>
          <p:cNvPr id="6" name="TextBox 5">
            <a:extLst>
              <a:ext uri="{FF2B5EF4-FFF2-40B4-BE49-F238E27FC236}">
                <a16:creationId xmlns:a16="http://schemas.microsoft.com/office/drawing/2014/main" id="{C4DAEA34-99EC-4E6F-A4B2-9B9C2E83F8C2}"/>
              </a:ext>
            </a:extLst>
          </p:cNvPr>
          <p:cNvSpPr txBox="1"/>
          <p:nvPr/>
        </p:nvSpPr>
        <p:spPr>
          <a:xfrm>
            <a:off x="236706" y="203759"/>
            <a:ext cx="11718587" cy="6309420"/>
          </a:xfrm>
          <a:prstGeom prst="rect">
            <a:avLst/>
          </a:prstGeom>
          <a:noFill/>
        </p:spPr>
        <p:txBody>
          <a:bodyPr wrap="square">
            <a:spAutoFit/>
          </a:bodyPr>
          <a:lstStyle/>
          <a:p>
            <a:r>
              <a:rPr lang="en-US" sz="4400" b="1" dirty="0">
                <a:solidFill>
                  <a:schemeClr val="bg1"/>
                </a:solidFill>
              </a:rPr>
              <a:t>THE.REVELATION.OF.JESUS.CHRIST</a:t>
            </a:r>
          </a:p>
          <a:p>
            <a:r>
              <a:rPr lang="en-US" sz="3600" dirty="0">
                <a:solidFill>
                  <a:schemeClr val="bg1"/>
                </a:solidFill>
              </a:rPr>
              <a:t>	100  The Book of Revelation has more symbols in it than all the rest of the Books in the Bible… because it is a Book of prophecy. It's a prophetic Book. Therefore it has to be understood by a prophetic class. This Book is not meant for everybody. </a:t>
            </a:r>
          </a:p>
          <a:p>
            <a:r>
              <a:rPr lang="en-US" sz="3600" dirty="0">
                <a:solidFill>
                  <a:schemeClr val="bg1"/>
                </a:solidFill>
              </a:rPr>
              <a:t>	There's nobody can understand it, hardly. </a:t>
            </a:r>
            <a:r>
              <a:rPr lang="en-US" sz="3600" u="sng" dirty="0">
                <a:solidFill>
                  <a:schemeClr val="bg1"/>
                </a:solidFill>
              </a:rPr>
              <a:t>This Book is made for a certain class of people. </a:t>
            </a:r>
            <a:r>
              <a:rPr lang="en-US" sz="3600" dirty="0">
                <a:solidFill>
                  <a:schemeClr val="bg1"/>
                </a:solidFill>
              </a:rPr>
              <a:t>Deut., "</a:t>
            </a:r>
            <a:r>
              <a:rPr lang="en-US" sz="3600" i="1" dirty="0">
                <a:solidFill>
                  <a:schemeClr val="bg1"/>
                </a:solidFill>
              </a:rPr>
              <a:t>The hidden things belong to the Lord." </a:t>
            </a:r>
            <a:r>
              <a:rPr lang="en-US" sz="3600" dirty="0">
                <a:solidFill>
                  <a:schemeClr val="bg1"/>
                </a:solidFill>
              </a:rPr>
              <a:t>And He reveals to us, His children, the hidden things. </a:t>
            </a:r>
          </a:p>
          <a:p>
            <a:pPr algn="r"/>
            <a:r>
              <a:rPr lang="en-US" sz="3600" dirty="0">
                <a:solidFill>
                  <a:schemeClr val="bg1"/>
                </a:solidFill>
              </a:rPr>
              <a:t>60-1204M</a:t>
            </a:r>
          </a:p>
        </p:txBody>
      </p:sp>
    </p:spTree>
    <p:extLst>
      <p:ext uri="{BB962C8B-B14F-4D97-AF65-F5344CB8AC3E}">
        <p14:creationId xmlns:p14="http://schemas.microsoft.com/office/powerpoint/2010/main" val="42723884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E60E3D-4607-C9EE-2FEC-4E4EFA36202C}"/>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3EE57113-1599-C153-9824-12A644E9BC02}"/>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55948AB1-7CCD-7DE8-DCC5-CD1C59D35884}"/>
              </a:ext>
            </a:extLst>
          </p:cNvPr>
          <p:cNvSpPr>
            <a:spLocks noGrp="1"/>
          </p:cNvSpPr>
          <p:nvPr>
            <p:ph type="sldNum" sz="quarter" idx="12"/>
          </p:nvPr>
        </p:nvSpPr>
        <p:spPr/>
        <p:txBody>
          <a:bodyPr/>
          <a:lstStyle/>
          <a:p>
            <a:fld id="{5B62FEA9-4F7B-4CB1-BC6A-C4E0A24432EA}" type="slidenum">
              <a:rPr lang="en-US" smtClean="0"/>
              <a:pPr/>
              <a:t>11</a:t>
            </a:fld>
            <a:endParaRPr lang="en-US"/>
          </a:p>
        </p:txBody>
      </p:sp>
      <p:sp>
        <p:nvSpPr>
          <p:cNvPr id="6" name="TextBox 5">
            <a:extLst>
              <a:ext uri="{FF2B5EF4-FFF2-40B4-BE49-F238E27FC236}">
                <a16:creationId xmlns:a16="http://schemas.microsoft.com/office/drawing/2014/main" id="{1B0548E8-5565-288C-BAAB-AF6F33983FC8}"/>
              </a:ext>
            </a:extLst>
          </p:cNvPr>
          <p:cNvSpPr txBox="1"/>
          <p:nvPr/>
        </p:nvSpPr>
        <p:spPr>
          <a:xfrm>
            <a:off x="126750" y="63374"/>
            <a:ext cx="11905306" cy="6454277"/>
          </a:xfrm>
          <a:prstGeom prst="rect">
            <a:avLst/>
          </a:prstGeom>
          <a:noFill/>
        </p:spPr>
        <p:txBody>
          <a:bodyPr wrap="square">
            <a:spAutoFit/>
          </a:bodyPr>
          <a:lstStyle/>
          <a:p>
            <a:r>
              <a:rPr lang="en-US" sz="4800" b="1" dirty="0">
                <a:solidFill>
                  <a:schemeClr val="bg1"/>
                </a:solidFill>
              </a:rPr>
              <a:t>I.PERCEIVE.THAT.THOU.ART.A.PROPHET</a:t>
            </a:r>
          </a:p>
          <a:p>
            <a:r>
              <a:rPr lang="en-US" sz="4000" dirty="0">
                <a:solidFill>
                  <a:schemeClr val="bg1"/>
                </a:solidFill>
              </a:rPr>
              <a:t>	30 He [Rabbi] said, "No doubt a notable deed has been done to John [Ryan] here, but it couldn't have been Jesus Christ because </a:t>
            </a:r>
            <a:r>
              <a:rPr lang="en-US" sz="4000" u="sng" dirty="0">
                <a:solidFill>
                  <a:schemeClr val="bg1"/>
                </a:solidFill>
              </a:rPr>
              <a:t>Jesus wasn't the Christ</a:t>
            </a:r>
            <a:r>
              <a:rPr lang="en-US" sz="4000" dirty="0">
                <a:solidFill>
                  <a:schemeClr val="bg1"/>
                </a:solidFill>
              </a:rPr>
              <a:t>. You Gentiles can't chop God in three pieces and hand Him to a Jew."</a:t>
            </a:r>
          </a:p>
          <a:p>
            <a:r>
              <a:rPr lang="en-US" sz="4000" dirty="0">
                <a:solidFill>
                  <a:schemeClr val="bg1"/>
                </a:solidFill>
              </a:rPr>
              <a:t>	I said, "Some of them might chop Him in three pieces, but I don't." No, sir. "There's one God. And that God Jehovah was manifested in flesh here in His Son, Christ Jesus." 						53-0614 </a:t>
            </a:r>
          </a:p>
        </p:txBody>
      </p:sp>
    </p:spTree>
    <p:extLst>
      <p:ext uri="{BB962C8B-B14F-4D97-AF65-F5344CB8AC3E}">
        <p14:creationId xmlns:p14="http://schemas.microsoft.com/office/powerpoint/2010/main" val="308233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27B6D2-5782-5B08-56CC-E3B1882AC476}"/>
              </a:ext>
            </a:extLst>
          </p:cNvPr>
          <p:cNvSpPr>
            <a:spLocks noGrp="1"/>
          </p:cNvSpPr>
          <p:nvPr>
            <p:ph type="title"/>
          </p:nvPr>
        </p:nvSpPr>
        <p:spPr>
          <a:xfrm>
            <a:off x="230820" y="0"/>
            <a:ext cx="4882718" cy="1402470"/>
          </a:xfrm>
        </p:spPr>
        <p:txBody>
          <a:bodyPr vert="horz" lIns="91440" tIns="45720" rIns="91440" bIns="45720" rtlCol="0" anchor="t">
            <a:normAutofit/>
          </a:bodyPr>
          <a:lstStyle/>
          <a:p>
            <a:pPr algn="l" defTabSz="914400"/>
            <a:r>
              <a:rPr lang="en-US" sz="6600" b="1" dirty="0"/>
              <a:t>Condescend</a:t>
            </a:r>
          </a:p>
        </p:txBody>
      </p:sp>
      <p:cxnSp>
        <p:nvCxnSpPr>
          <p:cNvPr id="12" name="Straight Connector 1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E5F0ED2C-31CE-4EE4-DA5A-3EA2E2B7DA21}"/>
              </a:ext>
            </a:extLst>
          </p:cNvPr>
          <p:cNvSpPr>
            <a:spLocks noGrp="1"/>
          </p:cNvSpPr>
          <p:nvPr>
            <p:ph idx="1"/>
          </p:nvPr>
        </p:nvSpPr>
        <p:spPr>
          <a:xfrm>
            <a:off x="390616" y="1198490"/>
            <a:ext cx="5060273" cy="5433130"/>
          </a:xfrm>
        </p:spPr>
        <p:txBody>
          <a:bodyPr vert="horz" lIns="91440" tIns="45720" rIns="91440" bIns="45720" rtlCol="0">
            <a:normAutofit lnSpcReduction="10000"/>
          </a:bodyPr>
          <a:lstStyle/>
          <a:p>
            <a:pPr algn="l" defTabSz="914400"/>
            <a:r>
              <a:rPr lang="en-US" sz="4000" dirty="0"/>
              <a:t>To behave as one descending from a </a:t>
            </a:r>
            <a:r>
              <a:rPr lang="en-US" sz="4000" u="sng" dirty="0"/>
              <a:t>superior</a:t>
            </a:r>
            <a:r>
              <a:rPr lang="en-US" sz="4000" dirty="0"/>
              <a:t> position, or rank. </a:t>
            </a:r>
            <a:endParaRPr lang="en-US" sz="800" dirty="0"/>
          </a:p>
          <a:p>
            <a:pPr indent="-228600" algn="l" defTabSz="914400">
              <a:buFont typeface="Arial" panose="020B0604020202020204" pitchFamily="34" charset="0"/>
              <a:buChar char="•"/>
            </a:pPr>
            <a:endParaRPr lang="en-US" sz="800" dirty="0"/>
          </a:p>
          <a:p>
            <a:pPr algn="l" defTabSz="914400"/>
            <a:r>
              <a:rPr lang="en-US" sz="4000" dirty="0"/>
              <a:t>To put aside one’s dignity or superiority voluntarily and assume equality with one regarded as inferior.</a:t>
            </a:r>
          </a:p>
        </p:txBody>
      </p:sp>
      <p:sp>
        <p:nvSpPr>
          <p:cNvPr id="2" name="Date Placeholder 1">
            <a:extLst>
              <a:ext uri="{FF2B5EF4-FFF2-40B4-BE49-F238E27FC236}">
                <a16:creationId xmlns:a16="http://schemas.microsoft.com/office/drawing/2014/main" id="{503613F2-75EF-0273-6442-47B905450693}"/>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sz="1200">
                <a:solidFill>
                  <a:prstClr val="black">
                    <a:tint val="75000"/>
                  </a:prstClr>
                </a:solidFill>
                <a:latin typeface="Calibri" panose="020F0502020204030204"/>
              </a:rPr>
              <a:t>5-3-2026</a:t>
            </a:r>
          </a:p>
        </p:txBody>
      </p:sp>
      <p:pic>
        <p:nvPicPr>
          <p:cNvPr id="7" name="Picture 6" descr="A person standing on a rocky cliff&#10;&#10;AI-generated content may be incorrect.">
            <a:extLst>
              <a:ext uri="{FF2B5EF4-FFF2-40B4-BE49-F238E27FC236}">
                <a16:creationId xmlns:a16="http://schemas.microsoft.com/office/drawing/2014/main" id="{6EB25604-7C43-2721-A322-008B455E24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650992" y="10"/>
            <a:ext cx="6541008" cy="6857990"/>
          </a:xfrm>
          <a:prstGeom prst="rect">
            <a:avLst/>
          </a:prstGeom>
        </p:spPr>
      </p:pic>
      <p:sp>
        <p:nvSpPr>
          <p:cNvPr id="4" name="Slide Number Placeholder 3">
            <a:extLst>
              <a:ext uri="{FF2B5EF4-FFF2-40B4-BE49-F238E27FC236}">
                <a16:creationId xmlns:a16="http://schemas.microsoft.com/office/drawing/2014/main" id="{1ABF6352-3FC9-29AE-5EBD-5C4F01DB8D3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B62FEA9-4F7B-4CB1-BC6A-C4E0A24432EA}" type="slidenum">
              <a:rPr lang="en-US" sz="1200">
                <a:solidFill>
                  <a:srgbClr val="FFFFFF"/>
                </a:solidFill>
                <a:latin typeface="Calibri" panose="020F0502020204030204"/>
              </a:rPr>
              <a:pPr>
                <a:spcAft>
                  <a:spcPts val="600"/>
                </a:spcAft>
                <a:defRPr/>
              </a:pPr>
              <a:t>12</a:t>
            </a:fld>
            <a:endParaRPr lang="en-US" sz="1200">
              <a:solidFill>
                <a:srgbClr val="FFFFFF"/>
              </a:solidFill>
              <a:latin typeface="Calibri" panose="020F0502020204030204"/>
            </a:endParaRPr>
          </a:p>
        </p:txBody>
      </p:sp>
      <p:sp>
        <p:nvSpPr>
          <p:cNvPr id="3" name="Footer Placeholder 2">
            <a:extLst>
              <a:ext uri="{FF2B5EF4-FFF2-40B4-BE49-F238E27FC236}">
                <a16:creationId xmlns:a16="http://schemas.microsoft.com/office/drawing/2014/main" id="{ABC223A7-11E6-1E4B-C042-A5048A7D5C25}"/>
              </a:ext>
            </a:extLst>
          </p:cNvPr>
          <p:cNvSpPr>
            <a:spLocks noGrp="1"/>
          </p:cNvSpPr>
          <p:nvPr>
            <p:ph type="ftr" sz="quarter" idx="11"/>
          </p:nvPr>
        </p:nvSpPr>
        <p:spPr/>
        <p:txBody>
          <a:bodyPr/>
          <a:lstStyle/>
          <a:p>
            <a:r>
              <a:rPr lang="en-US"/>
              <a:t>Glorious Spirit Made Church 2</a:t>
            </a:r>
            <a:endParaRPr lang="en-US" dirty="0"/>
          </a:p>
        </p:txBody>
      </p:sp>
    </p:spTree>
    <p:extLst>
      <p:ext uri="{BB962C8B-B14F-4D97-AF65-F5344CB8AC3E}">
        <p14:creationId xmlns:p14="http://schemas.microsoft.com/office/powerpoint/2010/main" val="33319290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67C759-2844-765F-89D5-A64136ABC3B0}"/>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2BE7A4C8-D9BD-6461-3330-ED0A49339336}"/>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0A8A24F9-5F68-DC20-70C6-92A50BE64E6C}"/>
              </a:ext>
            </a:extLst>
          </p:cNvPr>
          <p:cNvSpPr>
            <a:spLocks noGrp="1"/>
          </p:cNvSpPr>
          <p:nvPr>
            <p:ph type="sldNum" sz="quarter" idx="12"/>
          </p:nvPr>
        </p:nvSpPr>
        <p:spPr/>
        <p:txBody>
          <a:bodyPr/>
          <a:lstStyle/>
          <a:p>
            <a:fld id="{5B62FEA9-4F7B-4CB1-BC6A-C4E0A24432EA}" type="slidenum">
              <a:rPr lang="en-US" smtClean="0"/>
              <a:pPr/>
              <a:t>13</a:t>
            </a:fld>
            <a:endParaRPr lang="en-US"/>
          </a:p>
        </p:txBody>
      </p:sp>
      <p:sp>
        <p:nvSpPr>
          <p:cNvPr id="7" name="TextBox 6">
            <a:extLst>
              <a:ext uri="{FF2B5EF4-FFF2-40B4-BE49-F238E27FC236}">
                <a16:creationId xmlns:a16="http://schemas.microsoft.com/office/drawing/2014/main" id="{8F6BDD09-92AD-4D91-1F33-64CF43FBDB1E}"/>
              </a:ext>
            </a:extLst>
          </p:cNvPr>
          <p:cNvSpPr txBox="1"/>
          <p:nvPr/>
        </p:nvSpPr>
        <p:spPr>
          <a:xfrm>
            <a:off x="134644" y="0"/>
            <a:ext cx="11922711" cy="5139869"/>
          </a:xfrm>
          <a:prstGeom prst="rect">
            <a:avLst/>
          </a:prstGeom>
          <a:noFill/>
        </p:spPr>
        <p:txBody>
          <a:bodyPr wrap="square">
            <a:spAutoFit/>
          </a:bodyPr>
          <a:lstStyle/>
          <a:p>
            <a:r>
              <a:rPr lang="en-US" sz="4800" b="1" dirty="0">
                <a:solidFill>
                  <a:schemeClr val="bg1"/>
                </a:solidFill>
              </a:rPr>
              <a:t>PHILIPPIANS 2:5-8</a:t>
            </a:r>
          </a:p>
          <a:p>
            <a:r>
              <a:rPr lang="en-US" sz="4000" i="1" dirty="0">
                <a:solidFill>
                  <a:schemeClr val="bg1"/>
                </a:solidFill>
              </a:rPr>
              <a:t>	Let this mind be in you, which was also in Christ Jesus: 6 Who, being in the form of God, thought it not robbery to be equal with God: 7 But </a:t>
            </a:r>
            <a:r>
              <a:rPr lang="en-US" sz="4000" i="1" u="sng" dirty="0">
                <a:solidFill>
                  <a:schemeClr val="bg1"/>
                </a:solidFill>
              </a:rPr>
              <a:t>made himself of no reputation, and took upon him the form of a servant</a:t>
            </a:r>
            <a:r>
              <a:rPr lang="en-US" sz="4000" i="1" dirty="0">
                <a:solidFill>
                  <a:schemeClr val="bg1"/>
                </a:solidFill>
              </a:rPr>
              <a:t>, and was made in the likeness of men: 8 And being found in fashion as a man, </a:t>
            </a:r>
            <a:r>
              <a:rPr lang="en-US" sz="4000" i="1" u="sng" dirty="0">
                <a:solidFill>
                  <a:schemeClr val="bg1"/>
                </a:solidFill>
              </a:rPr>
              <a:t>he humbled himself</a:t>
            </a:r>
            <a:r>
              <a:rPr lang="en-US" sz="4000" i="1" dirty="0">
                <a:solidFill>
                  <a:schemeClr val="bg1"/>
                </a:solidFill>
              </a:rPr>
              <a:t>, and became obedient unto death, even the death of the cross. </a:t>
            </a:r>
          </a:p>
        </p:txBody>
      </p:sp>
    </p:spTree>
    <p:extLst>
      <p:ext uri="{BB962C8B-B14F-4D97-AF65-F5344CB8AC3E}">
        <p14:creationId xmlns:p14="http://schemas.microsoft.com/office/powerpoint/2010/main" val="3751231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16DF9-BADA-A65D-3E85-EA6BE32A6CEE}"/>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7AB81F76-C201-1900-C183-6CC32091EEDF}"/>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4562E907-736B-DADA-3140-0990603488F6}"/>
              </a:ext>
            </a:extLst>
          </p:cNvPr>
          <p:cNvSpPr>
            <a:spLocks noGrp="1"/>
          </p:cNvSpPr>
          <p:nvPr>
            <p:ph type="sldNum" sz="quarter" idx="12"/>
          </p:nvPr>
        </p:nvSpPr>
        <p:spPr/>
        <p:txBody>
          <a:bodyPr/>
          <a:lstStyle/>
          <a:p>
            <a:fld id="{5B62FEA9-4F7B-4CB1-BC6A-C4E0A24432EA}" type="slidenum">
              <a:rPr lang="en-US" smtClean="0"/>
              <a:pPr/>
              <a:t>14</a:t>
            </a:fld>
            <a:endParaRPr lang="en-US"/>
          </a:p>
        </p:txBody>
      </p:sp>
      <p:sp>
        <p:nvSpPr>
          <p:cNvPr id="6" name="TextBox 5">
            <a:extLst>
              <a:ext uri="{FF2B5EF4-FFF2-40B4-BE49-F238E27FC236}">
                <a16:creationId xmlns:a16="http://schemas.microsoft.com/office/drawing/2014/main" id="{72A81F75-C238-B679-0DDA-C64E5718EAF5}"/>
              </a:ext>
            </a:extLst>
          </p:cNvPr>
          <p:cNvSpPr txBox="1"/>
          <p:nvPr/>
        </p:nvSpPr>
        <p:spPr>
          <a:xfrm>
            <a:off x="210105" y="136523"/>
            <a:ext cx="11771790" cy="5139869"/>
          </a:xfrm>
          <a:prstGeom prst="rect">
            <a:avLst/>
          </a:prstGeom>
          <a:noFill/>
        </p:spPr>
        <p:txBody>
          <a:bodyPr wrap="square">
            <a:spAutoFit/>
          </a:bodyPr>
          <a:lstStyle/>
          <a:p>
            <a:r>
              <a:rPr lang="en-US" sz="4800" b="1" spc="-150" dirty="0">
                <a:solidFill>
                  <a:schemeClr val="bg1"/>
                </a:solidFill>
              </a:rPr>
              <a:t>LEAN.NOT.UNTO.THY.OWN.UNDERSTANDING</a:t>
            </a:r>
          </a:p>
          <a:p>
            <a:r>
              <a:rPr lang="en-US" sz="4000" dirty="0">
                <a:solidFill>
                  <a:schemeClr val="bg1"/>
                </a:solidFill>
              </a:rPr>
              <a:t>	49 And when the Word is made manifest, revealed, they won't accept It, because they lean to their own understanding. "</a:t>
            </a:r>
            <a:r>
              <a:rPr lang="en-US" sz="4000" i="1" dirty="0">
                <a:solidFill>
                  <a:schemeClr val="bg1"/>
                </a:solidFill>
              </a:rPr>
              <a:t>This church was built here, a beautiful place. It's a great organization... Why shouldn't we belong to that? I'll trust in it</a:t>
            </a:r>
            <a:r>
              <a:rPr lang="en-US" sz="4000" dirty="0">
                <a:solidFill>
                  <a:schemeClr val="bg1"/>
                </a:solidFill>
              </a:rPr>
              <a:t>." </a:t>
            </a:r>
          </a:p>
          <a:p>
            <a:r>
              <a:rPr lang="en-US" sz="4000" dirty="0">
                <a:solidFill>
                  <a:schemeClr val="bg1"/>
                </a:solidFill>
              </a:rPr>
              <a:t>	</a:t>
            </a:r>
            <a:r>
              <a:rPr lang="en-US" sz="4000" b="1" dirty="0">
                <a:solidFill>
                  <a:schemeClr val="bg1"/>
                </a:solidFill>
              </a:rPr>
              <a:t>Trust not in your own understanding, but trust in the Word of the Lord! </a:t>
            </a:r>
            <a:r>
              <a:rPr lang="en-US" sz="4000" dirty="0">
                <a:solidFill>
                  <a:schemeClr val="bg1"/>
                </a:solidFill>
              </a:rPr>
              <a:t>						</a:t>
            </a:r>
            <a:r>
              <a:rPr lang="en-US" sz="3200" dirty="0">
                <a:solidFill>
                  <a:schemeClr val="bg1"/>
                </a:solidFill>
              </a:rPr>
              <a:t>65-0120</a:t>
            </a:r>
          </a:p>
        </p:txBody>
      </p:sp>
    </p:spTree>
    <p:extLst>
      <p:ext uri="{BB962C8B-B14F-4D97-AF65-F5344CB8AC3E}">
        <p14:creationId xmlns:p14="http://schemas.microsoft.com/office/powerpoint/2010/main" val="42206050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64DA7-6604-F5CE-0ECE-44162E75718C}"/>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6146DF18-D747-DE39-EF20-5071876ED37A}"/>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CF4F3EC7-EB87-3FEA-9B47-792B074121B9}"/>
              </a:ext>
            </a:extLst>
          </p:cNvPr>
          <p:cNvSpPr>
            <a:spLocks noGrp="1"/>
          </p:cNvSpPr>
          <p:nvPr>
            <p:ph type="sldNum" sz="quarter" idx="12"/>
          </p:nvPr>
        </p:nvSpPr>
        <p:spPr/>
        <p:txBody>
          <a:bodyPr/>
          <a:lstStyle/>
          <a:p>
            <a:fld id="{5B62FEA9-4F7B-4CB1-BC6A-C4E0A24432EA}" type="slidenum">
              <a:rPr lang="en-US" smtClean="0"/>
              <a:pPr/>
              <a:t>15</a:t>
            </a:fld>
            <a:endParaRPr lang="en-US"/>
          </a:p>
        </p:txBody>
      </p:sp>
      <p:sp>
        <p:nvSpPr>
          <p:cNvPr id="6" name="TextBox 5">
            <a:extLst>
              <a:ext uri="{FF2B5EF4-FFF2-40B4-BE49-F238E27FC236}">
                <a16:creationId xmlns:a16="http://schemas.microsoft.com/office/drawing/2014/main" id="{F1DAADEB-22DF-8C6B-82DD-12E24BCA929B}"/>
              </a:ext>
            </a:extLst>
          </p:cNvPr>
          <p:cNvSpPr txBox="1"/>
          <p:nvPr/>
        </p:nvSpPr>
        <p:spPr>
          <a:xfrm>
            <a:off x="434566" y="289711"/>
            <a:ext cx="11624650" cy="2554545"/>
          </a:xfrm>
          <a:prstGeom prst="rect">
            <a:avLst/>
          </a:prstGeom>
          <a:noFill/>
        </p:spPr>
        <p:txBody>
          <a:bodyPr wrap="square">
            <a:spAutoFit/>
          </a:bodyPr>
          <a:lstStyle/>
          <a:p>
            <a:r>
              <a:rPr lang="en-US" sz="4000" b="1" dirty="0">
                <a:solidFill>
                  <a:schemeClr val="bg1"/>
                </a:solidFill>
              </a:rPr>
              <a:t>MATTHEW 16:13</a:t>
            </a:r>
          </a:p>
          <a:p>
            <a:r>
              <a:rPr lang="en-US" sz="4000" i="1" dirty="0">
                <a:solidFill>
                  <a:schemeClr val="bg1"/>
                </a:solidFill>
              </a:rPr>
              <a:t>	When Jesus came into the coasts of Caesarea Philippi, he asked his disciples, saying, Whom do men say that I the Son of man am? </a:t>
            </a:r>
          </a:p>
        </p:txBody>
      </p:sp>
      <p:sp>
        <p:nvSpPr>
          <p:cNvPr id="8" name="TextBox 7">
            <a:extLst>
              <a:ext uri="{FF2B5EF4-FFF2-40B4-BE49-F238E27FC236}">
                <a16:creationId xmlns:a16="http://schemas.microsoft.com/office/drawing/2014/main" id="{1CC214C3-EBAC-8B34-EFD9-EBFB53E548D0}"/>
              </a:ext>
            </a:extLst>
          </p:cNvPr>
          <p:cNvSpPr txBox="1"/>
          <p:nvPr/>
        </p:nvSpPr>
        <p:spPr>
          <a:xfrm>
            <a:off x="1747319" y="3630808"/>
            <a:ext cx="9134946" cy="1938992"/>
          </a:xfrm>
          <a:prstGeom prst="rect">
            <a:avLst/>
          </a:prstGeom>
          <a:noFill/>
        </p:spPr>
        <p:txBody>
          <a:bodyPr wrap="square">
            <a:spAutoFit/>
          </a:bodyPr>
          <a:lstStyle/>
          <a:p>
            <a:pPr algn="ctr"/>
            <a:r>
              <a:rPr lang="en-US" sz="4000" b="1" dirty="0">
                <a:solidFill>
                  <a:schemeClr val="bg1"/>
                </a:solidFill>
              </a:rPr>
              <a:t>MATTHEW 16:15</a:t>
            </a:r>
          </a:p>
          <a:p>
            <a:pPr algn="ctr"/>
            <a:r>
              <a:rPr lang="en-US" sz="4000" i="1" dirty="0">
                <a:solidFill>
                  <a:schemeClr val="bg1"/>
                </a:solidFill>
              </a:rPr>
              <a:t>He saith unto them, </a:t>
            </a:r>
          </a:p>
          <a:p>
            <a:pPr algn="ctr"/>
            <a:r>
              <a:rPr lang="en-US" sz="4000" i="1" dirty="0">
                <a:solidFill>
                  <a:schemeClr val="bg1"/>
                </a:solidFill>
              </a:rPr>
              <a:t>But whom say ye that I am? </a:t>
            </a:r>
          </a:p>
        </p:txBody>
      </p:sp>
    </p:spTree>
    <p:extLst>
      <p:ext uri="{BB962C8B-B14F-4D97-AF65-F5344CB8AC3E}">
        <p14:creationId xmlns:p14="http://schemas.microsoft.com/office/powerpoint/2010/main" val="140036405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CECB3-1299-5815-2B0F-66011D26DDC7}"/>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D722BC5A-DA13-E34B-CC74-098C6691B157}"/>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C041282F-4D87-B402-8550-1E43ED9AF90F}"/>
              </a:ext>
            </a:extLst>
          </p:cNvPr>
          <p:cNvSpPr>
            <a:spLocks noGrp="1"/>
          </p:cNvSpPr>
          <p:nvPr>
            <p:ph type="sldNum" sz="quarter" idx="12"/>
          </p:nvPr>
        </p:nvSpPr>
        <p:spPr/>
        <p:txBody>
          <a:bodyPr/>
          <a:lstStyle/>
          <a:p>
            <a:fld id="{5B62FEA9-4F7B-4CB1-BC6A-C4E0A24432EA}" type="slidenum">
              <a:rPr lang="en-US" smtClean="0"/>
              <a:pPr/>
              <a:t>16</a:t>
            </a:fld>
            <a:endParaRPr lang="en-US"/>
          </a:p>
        </p:txBody>
      </p:sp>
      <p:sp>
        <p:nvSpPr>
          <p:cNvPr id="6" name="TextBox 5">
            <a:extLst>
              <a:ext uri="{FF2B5EF4-FFF2-40B4-BE49-F238E27FC236}">
                <a16:creationId xmlns:a16="http://schemas.microsoft.com/office/drawing/2014/main" id="{B25FAB46-45BE-BCD0-2288-F3DD050E478F}"/>
              </a:ext>
            </a:extLst>
          </p:cNvPr>
          <p:cNvSpPr txBox="1"/>
          <p:nvPr/>
        </p:nvSpPr>
        <p:spPr>
          <a:xfrm>
            <a:off x="280658" y="779319"/>
            <a:ext cx="7217258" cy="5016758"/>
          </a:xfrm>
          <a:prstGeom prst="rect">
            <a:avLst/>
          </a:prstGeom>
          <a:noFill/>
        </p:spPr>
        <p:txBody>
          <a:bodyPr wrap="square">
            <a:spAutoFit/>
          </a:bodyPr>
          <a:lstStyle/>
          <a:p>
            <a:pPr algn="r"/>
            <a:r>
              <a:rPr lang="en-US" sz="4000" b="1" dirty="0">
                <a:solidFill>
                  <a:schemeClr val="bg1"/>
                </a:solidFill>
              </a:rPr>
              <a:t>JOHN 4:18</a:t>
            </a:r>
          </a:p>
          <a:p>
            <a:pPr algn="r"/>
            <a:r>
              <a:rPr lang="en-US" sz="4000" i="1" dirty="0">
                <a:solidFill>
                  <a:schemeClr val="bg1"/>
                </a:solidFill>
              </a:rPr>
              <a:t>	For thou hast had five husbands; and he whom thou now hast is not thy husband: in that </a:t>
            </a:r>
            <a:r>
              <a:rPr lang="en-US" sz="4000" i="1" dirty="0" err="1">
                <a:solidFill>
                  <a:schemeClr val="bg1"/>
                </a:solidFill>
              </a:rPr>
              <a:t>saidst</a:t>
            </a:r>
            <a:r>
              <a:rPr lang="en-US" sz="4000" i="1" dirty="0">
                <a:solidFill>
                  <a:schemeClr val="bg1"/>
                </a:solidFill>
              </a:rPr>
              <a:t> thou truly. 19 The woman saith unto him, Sir, I perceive that thou art a prophet. </a:t>
            </a:r>
          </a:p>
          <a:p>
            <a:pPr algn="r"/>
            <a:endParaRPr lang="en-US" sz="4000" dirty="0">
              <a:solidFill>
                <a:schemeClr val="bg1"/>
              </a:solidFill>
            </a:endParaRPr>
          </a:p>
        </p:txBody>
      </p:sp>
      <p:pic>
        <p:nvPicPr>
          <p:cNvPr id="8" name="Picture 7">
            <a:extLst>
              <a:ext uri="{FF2B5EF4-FFF2-40B4-BE49-F238E27FC236}">
                <a16:creationId xmlns:a16="http://schemas.microsoft.com/office/drawing/2014/main" id="{EFB31B9D-BEAA-F0B9-9326-7097A3CC7CE7}"/>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7748155" y="581892"/>
            <a:ext cx="3858491" cy="5018810"/>
          </a:xfrm>
          <a:prstGeom prst="rect">
            <a:avLst/>
          </a:prstGeom>
        </p:spPr>
      </p:pic>
    </p:spTree>
    <p:extLst>
      <p:ext uri="{BB962C8B-B14F-4D97-AF65-F5344CB8AC3E}">
        <p14:creationId xmlns:p14="http://schemas.microsoft.com/office/powerpoint/2010/main" val="23358234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FF3A6C-92FF-FCB5-0E10-B45F2CC81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784" y="0"/>
            <a:ext cx="10082216" cy="6721477"/>
          </a:xfrm>
          <a:prstGeom prst="rect">
            <a:avLst/>
          </a:prstGeom>
        </p:spPr>
      </p:pic>
      <p:sp>
        <p:nvSpPr>
          <p:cNvPr id="2" name="Date Placeholder 1">
            <a:extLst>
              <a:ext uri="{FF2B5EF4-FFF2-40B4-BE49-F238E27FC236}">
                <a16:creationId xmlns:a16="http://schemas.microsoft.com/office/drawing/2014/main" id="{9DED1C57-2DD1-6074-DDE0-C6D87152C355}"/>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1E9ADD91-517E-9878-AAA3-36877D9BCCDA}"/>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3CB7CC21-B873-9CF0-C18A-F577C372E5FA}"/>
              </a:ext>
            </a:extLst>
          </p:cNvPr>
          <p:cNvSpPr>
            <a:spLocks noGrp="1"/>
          </p:cNvSpPr>
          <p:nvPr>
            <p:ph type="sldNum" sz="quarter" idx="12"/>
          </p:nvPr>
        </p:nvSpPr>
        <p:spPr/>
        <p:txBody>
          <a:bodyPr/>
          <a:lstStyle/>
          <a:p>
            <a:fld id="{5B62FEA9-4F7B-4CB1-BC6A-C4E0A24432EA}" type="slidenum">
              <a:rPr lang="en-US" smtClean="0"/>
              <a:pPr/>
              <a:t>17</a:t>
            </a:fld>
            <a:endParaRPr lang="en-US"/>
          </a:p>
        </p:txBody>
      </p:sp>
      <p:sp>
        <p:nvSpPr>
          <p:cNvPr id="6" name="TextBox 5">
            <a:extLst>
              <a:ext uri="{FF2B5EF4-FFF2-40B4-BE49-F238E27FC236}">
                <a16:creationId xmlns:a16="http://schemas.microsoft.com/office/drawing/2014/main" id="{188C8D8B-CF86-6E83-B1EF-4FEAB571DB9D}"/>
              </a:ext>
            </a:extLst>
          </p:cNvPr>
          <p:cNvSpPr txBox="1"/>
          <p:nvPr/>
        </p:nvSpPr>
        <p:spPr>
          <a:xfrm>
            <a:off x="443620" y="344032"/>
            <a:ext cx="5576934" cy="5201424"/>
          </a:xfrm>
          <a:prstGeom prst="rect">
            <a:avLst/>
          </a:prstGeom>
          <a:noFill/>
        </p:spPr>
        <p:txBody>
          <a:bodyPr wrap="square">
            <a:spAutoFit/>
          </a:bodyPr>
          <a:lstStyle/>
          <a:p>
            <a:r>
              <a:rPr lang="en-US" sz="4400" b="1" dirty="0">
                <a:solidFill>
                  <a:schemeClr val="bg1"/>
                </a:solidFill>
              </a:rPr>
              <a:t>JOHN 3:2</a:t>
            </a:r>
          </a:p>
          <a:p>
            <a:r>
              <a:rPr lang="en-US" sz="3600" i="1" dirty="0">
                <a:solidFill>
                  <a:schemeClr val="bg1"/>
                </a:solidFill>
              </a:rPr>
              <a:t>The same came to Jesus by night, and said unto him, Rabbi, we know that thou art a teacher come from God: for no man can do these miracles that thou </a:t>
            </a:r>
            <a:r>
              <a:rPr lang="en-US" sz="3600" i="1" dirty="0" err="1">
                <a:solidFill>
                  <a:schemeClr val="bg1"/>
                </a:solidFill>
              </a:rPr>
              <a:t>doest</a:t>
            </a:r>
            <a:r>
              <a:rPr lang="en-US" sz="3600" i="1" dirty="0">
                <a:solidFill>
                  <a:schemeClr val="bg1"/>
                </a:solidFill>
              </a:rPr>
              <a:t>, except God be with him. </a:t>
            </a:r>
          </a:p>
        </p:txBody>
      </p:sp>
    </p:spTree>
    <p:extLst>
      <p:ext uri="{BB962C8B-B14F-4D97-AF65-F5344CB8AC3E}">
        <p14:creationId xmlns:p14="http://schemas.microsoft.com/office/powerpoint/2010/main" val="19444098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941EC-F197-C5EA-CBE0-9FD0EFBF857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D42363C-1AEF-C402-584D-6E273568B5B8}"/>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788B3792-96CE-1BEE-23E7-9945C7C28F1B}"/>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55BDFFC6-2F02-6DB9-0385-3383788B6853}"/>
              </a:ext>
            </a:extLst>
          </p:cNvPr>
          <p:cNvSpPr>
            <a:spLocks noGrp="1"/>
          </p:cNvSpPr>
          <p:nvPr>
            <p:ph type="sldNum" sz="quarter" idx="12"/>
          </p:nvPr>
        </p:nvSpPr>
        <p:spPr/>
        <p:txBody>
          <a:bodyPr/>
          <a:lstStyle/>
          <a:p>
            <a:fld id="{5B62FEA9-4F7B-4CB1-BC6A-C4E0A24432EA}" type="slidenum">
              <a:rPr lang="en-US" smtClean="0"/>
              <a:pPr/>
              <a:t>18</a:t>
            </a:fld>
            <a:endParaRPr lang="en-US"/>
          </a:p>
        </p:txBody>
      </p:sp>
      <p:sp>
        <p:nvSpPr>
          <p:cNvPr id="6" name="TextBox 5">
            <a:extLst>
              <a:ext uri="{FF2B5EF4-FFF2-40B4-BE49-F238E27FC236}">
                <a16:creationId xmlns:a16="http://schemas.microsoft.com/office/drawing/2014/main" id="{973D758C-716A-5F89-A100-501C24CA9389}"/>
              </a:ext>
            </a:extLst>
          </p:cNvPr>
          <p:cNvSpPr txBox="1"/>
          <p:nvPr/>
        </p:nvSpPr>
        <p:spPr>
          <a:xfrm>
            <a:off x="434566" y="289711"/>
            <a:ext cx="11624650" cy="2554545"/>
          </a:xfrm>
          <a:prstGeom prst="rect">
            <a:avLst/>
          </a:prstGeom>
          <a:noFill/>
        </p:spPr>
        <p:txBody>
          <a:bodyPr wrap="square">
            <a:spAutoFit/>
          </a:bodyPr>
          <a:lstStyle/>
          <a:p>
            <a:r>
              <a:rPr lang="en-US" sz="4000" b="1" dirty="0">
                <a:solidFill>
                  <a:schemeClr val="bg1"/>
                </a:solidFill>
              </a:rPr>
              <a:t>MATTHEW 16:13</a:t>
            </a:r>
          </a:p>
          <a:p>
            <a:r>
              <a:rPr lang="en-US" sz="4000" i="1" dirty="0">
                <a:solidFill>
                  <a:schemeClr val="bg1"/>
                </a:solidFill>
              </a:rPr>
              <a:t>	When Jesus came into the coasts of Caesarea Philippi, he asked his disciples, saying, Whom do men say that I the Son of man am? </a:t>
            </a:r>
          </a:p>
        </p:txBody>
      </p:sp>
      <p:sp>
        <p:nvSpPr>
          <p:cNvPr id="8" name="TextBox 7">
            <a:extLst>
              <a:ext uri="{FF2B5EF4-FFF2-40B4-BE49-F238E27FC236}">
                <a16:creationId xmlns:a16="http://schemas.microsoft.com/office/drawing/2014/main" id="{0E779AC9-F18D-A2EB-6AFD-98F87F1D7B01}"/>
              </a:ext>
            </a:extLst>
          </p:cNvPr>
          <p:cNvSpPr txBox="1"/>
          <p:nvPr/>
        </p:nvSpPr>
        <p:spPr>
          <a:xfrm>
            <a:off x="1747319" y="3630808"/>
            <a:ext cx="9134946" cy="1938992"/>
          </a:xfrm>
          <a:prstGeom prst="rect">
            <a:avLst/>
          </a:prstGeom>
          <a:noFill/>
        </p:spPr>
        <p:txBody>
          <a:bodyPr wrap="square">
            <a:spAutoFit/>
          </a:bodyPr>
          <a:lstStyle/>
          <a:p>
            <a:pPr algn="ctr"/>
            <a:r>
              <a:rPr lang="en-US" sz="4000" b="1" dirty="0">
                <a:solidFill>
                  <a:schemeClr val="bg1"/>
                </a:solidFill>
              </a:rPr>
              <a:t>MATTHEW 16:15</a:t>
            </a:r>
          </a:p>
          <a:p>
            <a:pPr algn="ctr"/>
            <a:r>
              <a:rPr lang="en-US" sz="4000" i="1" dirty="0">
                <a:solidFill>
                  <a:schemeClr val="bg1"/>
                </a:solidFill>
              </a:rPr>
              <a:t>He saith unto them, </a:t>
            </a:r>
          </a:p>
          <a:p>
            <a:pPr algn="ctr"/>
            <a:r>
              <a:rPr lang="en-US" sz="4000" i="1" dirty="0">
                <a:solidFill>
                  <a:schemeClr val="bg1"/>
                </a:solidFill>
              </a:rPr>
              <a:t>But whom say ye that I am? </a:t>
            </a:r>
          </a:p>
        </p:txBody>
      </p:sp>
    </p:spTree>
    <p:extLst>
      <p:ext uri="{BB962C8B-B14F-4D97-AF65-F5344CB8AC3E}">
        <p14:creationId xmlns:p14="http://schemas.microsoft.com/office/powerpoint/2010/main" val="5019953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1F69A2-ADF2-325B-1A68-091366A0D94D}"/>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BFE93FC1-664F-DA6F-13BC-E03885AB02D0}"/>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DBAD1E2F-93FC-8E4C-3AB7-BF998C9FD96D}"/>
              </a:ext>
            </a:extLst>
          </p:cNvPr>
          <p:cNvSpPr>
            <a:spLocks noGrp="1"/>
          </p:cNvSpPr>
          <p:nvPr>
            <p:ph type="sldNum" sz="quarter" idx="12"/>
          </p:nvPr>
        </p:nvSpPr>
        <p:spPr/>
        <p:txBody>
          <a:bodyPr/>
          <a:lstStyle/>
          <a:p>
            <a:fld id="{5B62FEA9-4F7B-4CB1-BC6A-C4E0A24432EA}" type="slidenum">
              <a:rPr lang="en-US" smtClean="0"/>
              <a:pPr/>
              <a:t>19</a:t>
            </a:fld>
            <a:endParaRPr lang="en-US"/>
          </a:p>
        </p:txBody>
      </p:sp>
      <p:sp>
        <p:nvSpPr>
          <p:cNvPr id="6" name="TextBox 5">
            <a:extLst>
              <a:ext uri="{FF2B5EF4-FFF2-40B4-BE49-F238E27FC236}">
                <a16:creationId xmlns:a16="http://schemas.microsoft.com/office/drawing/2014/main" id="{437D9DD3-E7DA-D9D1-EC3D-6C448DB71C6B}"/>
              </a:ext>
            </a:extLst>
          </p:cNvPr>
          <p:cNvSpPr txBox="1"/>
          <p:nvPr/>
        </p:nvSpPr>
        <p:spPr>
          <a:xfrm>
            <a:off x="235391" y="235390"/>
            <a:ext cx="5015620" cy="5221942"/>
          </a:xfrm>
          <a:prstGeom prst="rect">
            <a:avLst/>
          </a:prstGeom>
          <a:noFill/>
        </p:spPr>
        <p:txBody>
          <a:bodyPr wrap="square">
            <a:spAutoFit/>
          </a:bodyPr>
          <a:lstStyle/>
          <a:p>
            <a:pPr marL="0" marR="0">
              <a:spcAft>
                <a:spcPts val="800"/>
              </a:spcAft>
              <a:buNone/>
            </a:pPr>
            <a:r>
              <a:rPr lang="en-US" sz="40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THE.PROPHET.ELISHA</a:t>
            </a:r>
            <a:endPar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a:p>
            <a:pPr marL="0" marR="0">
              <a:spcAft>
                <a:spcPts val="800"/>
              </a:spcAft>
              <a:buNone/>
            </a:pP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52 What is the Word "Christ?" Means "the Anointed one." And God was in Christ, reconciling the world to Himself.</a:t>
            </a:r>
          </a:p>
          <a:p>
            <a:pPr algn="r">
              <a:spcAft>
                <a:spcPts val="800"/>
              </a:spcAft>
            </a:pP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54-0723</a:t>
            </a:r>
            <a:endPar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1FC4555-6096-0C25-C1E2-B9CC89E0A113}"/>
              </a:ext>
            </a:extLst>
          </p:cNvPr>
          <p:cNvSpPr txBox="1"/>
          <p:nvPr/>
        </p:nvSpPr>
        <p:spPr>
          <a:xfrm>
            <a:off x="6255945" y="235390"/>
            <a:ext cx="5700664" cy="5755422"/>
          </a:xfrm>
          <a:prstGeom prst="rect">
            <a:avLst/>
          </a:prstGeom>
          <a:solidFill>
            <a:schemeClr val="accent2">
              <a:lumMod val="50000"/>
            </a:schemeClr>
          </a:solidFill>
        </p:spPr>
        <p:txBody>
          <a:bodyPr wrap="square">
            <a:spAutoFit/>
          </a:bodyPr>
          <a:lstStyle/>
          <a:p>
            <a:r>
              <a:rPr lang="en-US" sz="4400" b="1" dirty="0">
                <a:solidFill>
                  <a:schemeClr val="bg1"/>
                </a:solidFill>
              </a:rPr>
              <a:t>JOHN 17:2</a:t>
            </a:r>
          </a:p>
          <a:p>
            <a:r>
              <a:rPr lang="en-US" sz="3600" i="1" dirty="0">
                <a:solidFill>
                  <a:schemeClr val="bg1"/>
                </a:solidFill>
              </a:rPr>
              <a:t>      As thou hast given him power over all flesh, that he should give </a:t>
            </a:r>
            <a:r>
              <a:rPr lang="en-US" sz="2800" dirty="0">
                <a:solidFill>
                  <a:schemeClr val="bg1"/>
                </a:solidFill>
              </a:rPr>
              <a:t>[give back, return] </a:t>
            </a:r>
            <a:r>
              <a:rPr lang="en-US" sz="3600" i="1" dirty="0">
                <a:solidFill>
                  <a:schemeClr val="bg1"/>
                </a:solidFill>
              </a:rPr>
              <a:t>eternal life to as many as thou hast given him. 3 And this is life eternal, that they might know thee the only true God, and Jesus Christ, whom thou hast sent.</a:t>
            </a:r>
          </a:p>
        </p:txBody>
      </p:sp>
    </p:spTree>
    <p:extLst>
      <p:ext uri="{BB962C8B-B14F-4D97-AF65-F5344CB8AC3E}">
        <p14:creationId xmlns:p14="http://schemas.microsoft.com/office/powerpoint/2010/main" val="35782039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close up of architectural spiral scrolling ornament">
            <a:extLst>
              <a:ext uri="{FF2B5EF4-FFF2-40B4-BE49-F238E27FC236}">
                <a16:creationId xmlns:a16="http://schemas.microsoft.com/office/drawing/2014/main" id="{3EF594EB-0DFC-01C3-3A54-A22BD8C057C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62168" y="0"/>
            <a:ext cx="12188825" cy="6858000"/>
          </a:xfrm>
        </p:spPr>
      </p:pic>
      <p:sp>
        <p:nvSpPr>
          <p:cNvPr id="3" name="Title 2">
            <a:extLst>
              <a:ext uri="{FF2B5EF4-FFF2-40B4-BE49-F238E27FC236}">
                <a16:creationId xmlns:a16="http://schemas.microsoft.com/office/drawing/2014/main" id="{99D6C8AB-5516-F1B4-DF34-5E1C89C977E3}"/>
              </a:ext>
            </a:extLst>
          </p:cNvPr>
          <p:cNvSpPr>
            <a:spLocks noGrp="1"/>
          </p:cNvSpPr>
          <p:nvPr>
            <p:ph type="title"/>
          </p:nvPr>
        </p:nvSpPr>
        <p:spPr>
          <a:xfrm>
            <a:off x="-2021512" y="175015"/>
            <a:ext cx="11356848" cy="941832"/>
          </a:xfrm>
        </p:spPr>
        <p:txBody>
          <a:bodyPr>
            <a:noAutofit/>
          </a:bodyPr>
          <a:lstStyle/>
          <a:p>
            <a:r>
              <a:rPr lang="en-US" b="1" dirty="0"/>
              <a:t>Birthdays</a:t>
            </a:r>
            <a:br>
              <a:rPr lang="en-US" b="1" dirty="0"/>
            </a:br>
            <a:r>
              <a:rPr lang="en-US" b="1" dirty="0"/>
              <a:t>Anniversaries &amp; Events</a:t>
            </a:r>
          </a:p>
        </p:txBody>
      </p:sp>
      <p:sp>
        <p:nvSpPr>
          <p:cNvPr id="5" name="TextBox 4">
            <a:extLst>
              <a:ext uri="{FF2B5EF4-FFF2-40B4-BE49-F238E27FC236}">
                <a16:creationId xmlns:a16="http://schemas.microsoft.com/office/drawing/2014/main" id="{93578424-7119-2898-2B62-2FB02706E9A6}"/>
              </a:ext>
            </a:extLst>
          </p:cNvPr>
          <p:cNvSpPr txBox="1"/>
          <p:nvPr/>
        </p:nvSpPr>
        <p:spPr>
          <a:xfrm>
            <a:off x="593869" y="1626128"/>
            <a:ext cx="9760095" cy="5509200"/>
          </a:xfrm>
          <a:prstGeom prst="rect">
            <a:avLst/>
          </a:prstGeom>
          <a:noFill/>
        </p:spPr>
        <p:txBody>
          <a:bodyPr wrap="square" rtlCol="0">
            <a:spAutoFit/>
          </a:bodyPr>
          <a:lstStyle/>
          <a:p>
            <a:r>
              <a:rPr lang="en-US" sz="2800" dirty="0">
                <a:solidFill>
                  <a:schemeClr val="bg1"/>
                </a:solidFill>
                <a:latin typeface="Candara" panose="020E0502030303020204" pitchFamily="34" charset="0"/>
              </a:rPr>
              <a:t>May 6</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Billy Ivy</a:t>
            </a:r>
          </a:p>
          <a:p>
            <a:r>
              <a:rPr lang="en-US" sz="2800" dirty="0">
                <a:solidFill>
                  <a:schemeClr val="bg1"/>
                </a:solidFill>
                <a:latin typeface="Candara" panose="020E0502030303020204" pitchFamily="34" charset="0"/>
              </a:rPr>
              <a:t>May 8</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Carrie Whitlock, Jackie Sylvester</a:t>
            </a:r>
          </a:p>
          <a:p>
            <a:r>
              <a:rPr lang="en-US" sz="2800" dirty="0">
                <a:solidFill>
                  <a:schemeClr val="bg1"/>
                </a:solidFill>
                <a:latin typeface="Candara" panose="020E0502030303020204" pitchFamily="34" charset="0"/>
              </a:rPr>
              <a:t>May 9</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Mitch Buchanan</a:t>
            </a:r>
          </a:p>
          <a:p>
            <a:endParaRPr lang="en-US" sz="2800" dirty="0">
              <a:solidFill>
                <a:schemeClr val="bg1"/>
              </a:solidFill>
              <a:latin typeface="Candara" panose="020E0502030303020204" pitchFamily="34" charset="0"/>
            </a:endParaRPr>
          </a:p>
          <a:p>
            <a:r>
              <a:rPr lang="en-US" sz="3200" b="1" dirty="0">
                <a:solidFill>
                  <a:schemeClr val="bg1"/>
                </a:solidFill>
                <a:latin typeface="Candara" panose="020E0502030303020204" pitchFamily="34" charset="0"/>
              </a:rPr>
              <a:t>Dates to Remember:</a:t>
            </a:r>
            <a:br>
              <a:rPr lang="en-US" sz="2800" dirty="0">
                <a:solidFill>
                  <a:schemeClr val="bg1"/>
                </a:solidFill>
                <a:latin typeface="Candara" panose="020E0502030303020204" pitchFamily="34" charset="0"/>
              </a:rPr>
            </a:br>
            <a:r>
              <a:rPr lang="en-US" sz="2800" dirty="0">
                <a:solidFill>
                  <a:schemeClr val="bg1"/>
                </a:solidFill>
                <a:latin typeface="Candara" panose="020E0502030303020204" pitchFamily="34" charset="0"/>
              </a:rPr>
              <a:t>May 16</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Ladies Tea &amp; May 17</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Nathaniel Sias</a:t>
            </a:r>
          </a:p>
          <a:p>
            <a:r>
              <a:rPr lang="en-US" sz="2800" dirty="0">
                <a:solidFill>
                  <a:schemeClr val="bg1"/>
                </a:solidFill>
                <a:latin typeface="Candara" panose="020E0502030303020204" pitchFamily="34" charset="0"/>
              </a:rPr>
              <a:t>May 24</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Matthew Watkins</a:t>
            </a:r>
          </a:p>
          <a:p>
            <a:r>
              <a:rPr lang="en-US" sz="2800" dirty="0">
                <a:solidFill>
                  <a:schemeClr val="bg1"/>
                </a:solidFill>
                <a:latin typeface="Candara" panose="020E0502030303020204" pitchFamily="34" charset="0"/>
              </a:rPr>
              <a:t>May 27</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Samuel Taylor</a:t>
            </a:r>
          </a:p>
          <a:p>
            <a:r>
              <a:rPr lang="en-US" sz="2800" dirty="0">
                <a:solidFill>
                  <a:schemeClr val="bg1"/>
                </a:solidFill>
                <a:latin typeface="Candara" panose="020E0502030303020204" pitchFamily="34" charset="0"/>
              </a:rPr>
              <a:t>May 31</a:t>
            </a:r>
            <a:r>
              <a:rPr lang="en-US" sz="2800" baseline="30000" dirty="0">
                <a:solidFill>
                  <a:schemeClr val="bg1"/>
                </a:solidFill>
                <a:latin typeface="Candara" panose="020E0502030303020204" pitchFamily="34" charset="0"/>
              </a:rPr>
              <a:t>st</a:t>
            </a:r>
            <a:r>
              <a:rPr lang="en-US" sz="2800" dirty="0">
                <a:solidFill>
                  <a:schemeClr val="bg1"/>
                </a:solidFill>
                <a:latin typeface="Candara" panose="020E0502030303020204" pitchFamily="34" charset="0"/>
              </a:rPr>
              <a:t> Tim Dodd			June 3rd Brian Naidoo</a:t>
            </a:r>
          </a:p>
          <a:p>
            <a:r>
              <a:rPr lang="en-US" sz="2800" dirty="0">
                <a:solidFill>
                  <a:schemeClr val="bg1"/>
                </a:solidFill>
                <a:latin typeface="Candara" panose="020E0502030303020204" pitchFamily="34" charset="0"/>
              </a:rPr>
              <a:t>June 14</a:t>
            </a:r>
            <a:r>
              <a:rPr lang="en-US" sz="2800" baseline="30000" dirty="0">
                <a:solidFill>
                  <a:schemeClr val="bg1"/>
                </a:solidFill>
                <a:latin typeface="Candara" panose="020E0502030303020204" pitchFamily="34" charset="0"/>
              </a:rPr>
              <a:t>th</a:t>
            </a:r>
            <a:r>
              <a:rPr lang="en-US" sz="2800" dirty="0">
                <a:solidFill>
                  <a:schemeClr val="bg1"/>
                </a:solidFill>
                <a:latin typeface="Candara" panose="020E0502030303020204" pitchFamily="34" charset="0"/>
              </a:rPr>
              <a:t> Communion Service</a:t>
            </a:r>
          </a:p>
          <a:p>
            <a:r>
              <a:rPr lang="en-US" sz="2800" dirty="0">
                <a:solidFill>
                  <a:schemeClr val="bg1"/>
                </a:solidFill>
                <a:latin typeface="Candara" panose="020E0502030303020204" pitchFamily="34" charset="0"/>
              </a:rPr>
              <a:t>Family Day (Possibly Aug. </a:t>
            </a:r>
            <a:r>
              <a:rPr lang="en-US" sz="2800">
                <a:solidFill>
                  <a:schemeClr val="bg1"/>
                </a:solidFill>
                <a:latin typeface="Candara" panose="020E0502030303020204" pitchFamily="34" charset="0"/>
              </a:rPr>
              <a:t>15</a:t>
            </a:r>
            <a:r>
              <a:rPr lang="en-US" sz="2800" baseline="30000">
                <a:solidFill>
                  <a:schemeClr val="bg1"/>
                </a:solidFill>
                <a:latin typeface="Candara" panose="020E0502030303020204" pitchFamily="34" charset="0"/>
              </a:rPr>
              <a:t>th</a:t>
            </a:r>
            <a:r>
              <a:rPr lang="en-US" sz="2800">
                <a:solidFill>
                  <a:schemeClr val="bg1"/>
                </a:solidFill>
                <a:latin typeface="Candara" panose="020E0502030303020204" pitchFamily="34" charset="0"/>
              </a:rPr>
              <a:t>)</a:t>
            </a:r>
            <a:endParaRPr lang="en-US" sz="2800" dirty="0">
              <a:solidFill>
                <a:schemeClr val="bg1"/>
              </a:solidFill>
              <a:latin typeface="Candara" panose="020E0502030303020204" pitchFamily="34" charset="0"/>
            </a:endParaRPr>
          </a:p>
          <a:p>
            <a:endParaRPr lang="en-US" sz="2000" dirty="0">
              <a:solidFill>
                <a:schemeClr val="bg1"/>
              </a:solidFill>
              <a:latin typeface="Candara" panose="020E0502030303020204" pitchFamily="34" charset="0"/>
            </a:endParaRPr>
          </a:p>
          <a:p>
            <a:endParaRPr lang="en-US" sz="2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3527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D6B67-995E-32DB-5AF7-BAA72F4AF41B}"/>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5DAB8EC0-5CA7-93F1-2365-ABCCEFD64AA5}"/>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18A8D20F-0069-0432-FBA3-8ADC5AB86830}"/>
              </a:ext>
            </a:extLst>
          </p:cNvPr>
          <p:cNvSpPr>
            <a:spLocks noGrp="1"/>
          </p:cNvSpPr>
          <p:nvPr>
            <p:ph type="sldNum" sz="quarter" idx="12"/>
          </p:nvPr>
        </p:nvSpPr>
        <p:spPr/>
        <p:txBody>
          <a:bodyPr/>
          <a:lstStyle/>
          <a:p>
            <a:fld id="{5B62FEA9-4F7B-4CB1-BC6A-C4E0A24432EA}" type="slidenum">
              <a:rPr lang="en-US" smtClean="0"/>
              <a:pPr/>
              <a:t>20</a:t>
            </a:fld>
            <a:endParaRPr lang="en-US"/>
          </a:p>
        </p:txBody>
      </p:sp>
      <p:sp>
        <p:nvSpPr>
          <p:cNvPr id="6" name="TextBox 5">
            <a:extLst>
              <a:ext uri="{FF2B5EF4-FFF2-40B4-BE49-F238E27FC236}">
                <a16:creationId xmlns:a16="http://schemas.microsoft.com/office/drawing/2014/main" id="{4B2D5AD3-3D3F-3295-3216-B6E03074D59A}"/>
              </a:ext>
            </a:extLst>
          </p:cNvPr>
          <p:cNvSpPr txBox="1"/>
          <p:nvPr/>
        </p:nvSpPr>
        <p:spPr>
          <a:xfrm>
            <a:off x="172016" y="728"/>
            <a:ext cx="12001877" cy="6412012"/>
          </a:xfrm>
          <a:prstGeom prst="rect">
            <a:avLst/>
          </a:prstGeom>
          <a:noFill/>
        </p:spPr>
        <p:txBody>
          <a:bodyPr wrap="square">
            <a:spAutoFit/>
          </a:bodyPr>
          <a:lstStyle/>
          <a:p>
            <a:pPr marL="0" marR="0">
              <a:spcAft>
                <a:spcPts val="800"/>
              </a:spcAft>
              <a:buNone/>
            </a:pPr>
            <a:r>
              <a:rPr lang="en-US" sz="44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A.SUPER.SENSE</a:t>
            </a:r>
            <a:endParaRPr lang="en-US" sz="44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a:p>
            <a:pPr marL="0" marR="0" indent="457200">
              <a:spcAft>
                <a:spcPts val="800"/>
              </a:spcAft>
              <a:buNone/>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55 I would not say because we receive the 6th sense that the 5 senses are no good no more. Yes, they are. Those 5 senses were given to you by God, and they are to be used… 	The super Sense is the Holy Spirit, the faith of God that dwells in you…For it's so far above the natural sense, as the spiritual man is above the natural... </a:t>
            </a: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It makes you believe things that you cannot see. It makes you act where you do not think the five senses would ever think about it. The devil can get into these five senses and lie to you, but he cannot touch that super sense.  					</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59-1227</a:t>
            </a:r>
          </a:p>
        </p:txBody>
      </p:sp>
    </p:spTree>
    <p:extLst>
      <p:ext uri="{BB962C8B-B14F-4D97-AF65-F5344CB8AC3E}">
        <p14:creationId xmlns:p14="http://schemas.microsoft.com/office/powerpoint/2010/main" val="11862221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6012E0-BEB7-67D3-53C3-AC9E565EA3E4}"/>
              </a:ext>
            </a:extLst>
          </p:cNvPr>
          <p:cNvSpPr>
            <a:spLocks noGrp="1"/>
          </p:cNvSpPr>
          <p:nvPr>
            <p:ph type="ftr" sz="quarter" idx="5"/>
          </p:nvPr>
        </p:nvSpPr>
        <p:spPr>
          <a:xfrm>
            <a:off x="942509" y="6452534"/>
            <a:ext cx="786553" cy="138499"/>
          </a:xfrm>
          <a:prstGeom prst="rect">
            <a:avLst/>
          </a:prstGeom>
        </p:spPr>
        <p:txBody>
          <a:bodyPr wrap="square" lIns="0" tIns="0" rIns="0" bIns="0">
            <a:spAutoFit/>
          </a:bodyPr>
          <a:lstStyle>
            <a:defPPr>
              <a:defRPr lang="en-US"/>
            </a:defPPr>
            <a:lvl1pPr marL="0" algn="l" defTabSz="914400" rtl="0" eaLnBrk="1" latinLnBrk="0" hangingPunct="1">
              <a:defRPr sz="900" b="0" i="0" kern="1200">
                <a:solidFill>
                  <a:srgbClr val="878787"/>
                </a:solidFill>
                <a:latin typeface="Candara" panose="020E0502030303020204" pitchFamily="34" charset="0"/>
                <a:ea typeface="+mn-ea"/>
                <a:cs typeface="Candara" panose="020E05020303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65"/>
              </a:spcBef>
            </a:pPr>
            <a:r>
              <a:rPr lang="en-US"/>
              <a:t>5/12/2024</a:t>
            </a:r>
            <a:endParaRPr lang="en-US" dirty="0"/>
          </a:p>
        </p:txBody>
      </p:sp>
      <p:sp>
        <p:nvSpPr>
          <p:cNvPr id="3" name="Date Placeholder 2">
            <a:extLst>
              <a:ext uri="{FF2B5EF4-FFF2-40B4-BE49-F238E27FC236}">
                <a16:creationId xmlns:a16="http://schemas.microsoft.com/office/drawing/2014/main" id="{0507EBFA-9441-DB9D-306C-6FF4A31FD0F6}"/>
              </a:ext>
            </a:extLst>
          </p:cNvPr>
          <p:cNvSpPr>
            <a:spLocks noGrp="1"/>
          </p:cNvSpPr>
          <p:nvPr>
            <p:ph type="dt" sz="half" idx="6"/>
          </p:nvPr>
        </p:nvSpPr>
        <p:spPr>
          <a:xfrm>
            <a:off x="5521418" y="6452534"/>
            <a:ext cx="1131993" cy="138499"/>
          </a:xfrm>
          <a:prstGeom prst="rect">
            <a:avLst/>
          </a:prstGeom>
        </p:spPr>
        <p:txBody>
          <a:bodyPr wrap="square" lIns="0" tIns="0" rIns="0" bIns="0">
            <a:spAutoFit/>
          </a:bodyPr>
          <a:lstStyle>
            <a:defPPr>
              <a:defRPr lang="en-US"/>
            </a:defPPr>
            <a:lvl1pPr marL="0" algn="l" defTabSz="914400" rtl="0" eaLnBrk="1" latinLnBrk="0" hangingPunct="1">
              <a:defRPr sz="900" b="0" i="0" kern="1200">
                <a:solidFill>
                  <a:srgbClr val="878787"/>
                </a:solidFill>
                <a:latin typeface="Candara" panose="020E0502030303020204" pitchFamily="34" charset="0"/>
                <a:ea typeface="+mn-ea"/>
                <a:cs typeface="Candara" panose="020E05020303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65"/>
              </a:spcBef>
            </a:pPr>
            <a:r>
              <a:rPr lang="en-US" spc="5"/>
              <a:t>Rapturing Faith 4</a:t>
            </a:r>
            <a:endParaRPr lang="en-US" spc="5" dirty="0"/>
          </a:p>
        </p:txBody>
      </p:sp>
      <p:sp>
        <p:nvSpPr>
          <p:cNvPr id="4" name="Slide Number Placeholder 3">
            <a:extLst>
              <a:ext uri="{FF2B5EF4-FFF2-40B4-BE49-F238E27FC236}">
                <a16:creationId xmlns:a16="http://schemas.microsoft.com/office/drawing/2014/main" id="{232C9D1D-96B9-613A-B85F-3F6E4B95E334}"/>
              </a:ext>
            </a:extLst>
          </p:cNvPr>
          <p:cNvSpPr>
            <a:spLocks noGrp="1"/>
          </p:cNvSpPr>
          <p:nvPr>
            <p:ph type="sldNum" sz="quarter" idx="7"/>
          </p:nvPr>
        </p:nvSpPr>
        <p:spPr>
          <a:xfrm>
            <a:off x="11012201" y="6452533"/>
            <a:ext cx="272627" cy="138499"/>
          </a:xfrm>
          <a:prstGeom prst="rect">
            <a:avLst/>
          </a:prstGeom>
        </p:spPr>
        <p:txBody>
          <a:bodyPr wrap="square" lIns="0" tIns="0" rIns="0" bIns="0">
            <a:spAutoFit/>
          </a:bodyPr>
          <a:lstStyle>
            <a:defPPr>
              <a:defRPr lang="en-US"/>
            </a:defPPr>
            <a:lvl1pPr marL="0" algn="l" defTabSz="914400" rtl="0" eaLnBrk="1" latinLnBrk="0" hangingPunct="1">
              <a:defRPr sz="900" b="0" i="0" kern="1200">
                <a:solidFill>
                  <a:srgbClr val="878787"/>
                </a:solidFill>
                <a:latin typeface="Candara" panose="020E0502030303020204" pitchFamily="34" charset="0"/>
                <a:ea typeface="+mn-ea"/>
                <a:cs typeface="Candara" panose="020E05020303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a:spcBef>
                <a:spcPts val="65"/>
              </a:spcBef>
            </a:pPr>
            <a:fld id="{81D60167-4931-47E6-BA6A-407CBD079E47}" type="slidenum">
              <a:rPr lang="en-US" spc="5" smtClean="0"/>
              <a:pPr marL="101600">
                <a:spcBef>
                  <a:spcPts val="65"/>
                </a:spcBef>
              </a:pPr>
              <a:t>21</a:t>
            </a:fld>
            <a:endParaRPr lang="en-US" spc="5" dirty="0"/>
          </a:p>
        </p:txBody>
      </p:sp>
      <p:sp>
        <p:nvSpPr>
          <p:cNvPr id="6" name="TextBox 5">
            <a:extLst>
              <a:ext uri="{FF2B5EF4-FFF2-40B4-BE49-F238E27FC236}">
                <a16:creationId xmlns:a16="http://schemas.microsoft.com/office/drawing/2014/main" id="{9D95B7EE-8224-8BCD-C208-ADF6A2CD1FB3}"/>
              </a:ext>
            </a:extLst>
          </p:cNvPr>
          <p:cNvSpPr txBox="1"/>
          <p:nvPr/>
        </p:nvSpPr>
        <p:spPr>
          <a:xfrm>
            <a:off x="76200" y="0"/>
            <a:ext cx="12039600" cy="6924973"/>
          </a:xfrm>
          <a:prstGeom prst="rect">
            <a:avLst/>
          </a:prstGeom>
          <a:noFill/>
        </p:spPr>
        <p:txBody>
          <a:bodyPr wrap="square">
            <a:spAutoFit/>
          </a:bodyPr>
          <a:lstStyle/>
          <a:p>
            <a:r>
              <a:rPr lang="en-US" sz="4800" b="1" dirty="0">
                <a:solidFill>
                  <a:schemeClr val="bg1"/>
                </a:solidFill>
              </a:rPr>
              <a:t>A.HIDDEN.LIFE </a:t>
            </a:r>
            <a:r>
              <a:rPr lang="en-US" sz="2800" dirty="0">
                <a:solidFill>
                  <a:schemeClr val="bg1"/>
                </a:solidFill>
              </a:rPr>
              <a:t>55-1006 </a:t>
            </a:r>
            <a:endParaRPr lang="en-US" sz="3600" dirty="0">
              <a:solidFill>
                <a:schemeClr val="bg1"/>
              </a:solidFill>
            </a:endParaRPr>
          </a:p>
          <a:p>
            <a:r>
              <a:rPr lang="en-US" sz="3600" dirty="0">
                <a:solidFill>
                  <a:schemeClr val="bg1"/>
                </a:solidFill>
              </a:rPr>
              <a:t>	38 Now only believers, the elect comes into that, that God has chosen you. Rev. 2, "</a:t>
            </a:r>
            <a:r>
              <a:rPr lang="en-US" sz="3600" b="1" i="1" u="sng" dirty="0">
                <a:solidFill>
                  <a:schemeClr val="bg1"/>
                </a:solidFill>
              </a:rPr>
              <a:t>He that </a:t>
            </a:r>
            <a:r>
              <a:rPr lang="en-US" sz="3600" b="1" i="1" u="sng" dirty="0" err="1">
                <a:solidFill>
                  <a:schemeClr val="bg1"/>
                </a:solidFill>
              </a:rPr>
              <a:t>overcometh</a:t>
            </a:r>
            <a:r>
              <a:rPr lang="en-US" sz="3600" i="1" dirty="0">
                <a:solidFill>
                  <a:schemeClr val="bg1"/>
                </a:solidFill>
              </a:rPr>
              <a:t>.</a:t>
            </a:r>
            <a:r>
              <a:rPr lang="en-US" sz="3600" dirty="0">
                <a:solidFill>
                  <a:schemeClr val="bg1"/>
                </a:solidFill>
              </a:rPr>
              <a:t>" You said, "</a:t>
            </a:r>
            <a:r>
              <a:rPr lang="en-US" sz="3600" i="1" dirty="0">
                <a:solidFill>
                  <a:schemeClr val="bg1"/>
                </a:solidFill>
              </a:rPr>
              <a:t>I overcome smoking</a:t>
            </a:r>
            <a:r>
              <a:rPr lang="en-US" sz="3600" dirty="0">
                <a:solidFill>
                  <a:schemeClr val="bg1"/>
                </a:solidFill>
              </a:rPr>
              <a:t>." That </a:t>
            </a:r>
            <a:r>
              <a:rPr lang="en-US" sz="3600" dirty="0" err="1">
                <a:solidFill>
                  <a:schemeClr val="bg1"/>
                </a:solidFill>
              </a:rPr>
              <a:t>ain't</a:t>
            </a:r>
            <a:r>
              <a:rPr lang="en-US" sz="3600" dirty="0">
                <a:solidFill>
                  <a:schemeClr val="bg1"/>
                </a:solidFill>
              </a:rPr>
              <a:t> what He's talking about. 	</a:t>
            </a:r>
            <a:r>
              <a:rPr lang="en-US" sz="3600" u="sng" dirty="0">
                <a:solidFill>
                  <a:schemeClr val="bg1"/>
                </a:solidFill>
              </a:rPr>
              <a:t>There's a whole lot more goes to Christianity besides not smoking cigarettes or drinking whiskey</a:t>
            </a:r>
            <a:r>
              <a:rPr lang="en-US" sz="3600" dirty="0">
                <a:solidFill>
                  <a:schemeClr val="bg1"/>
                </a:solidFill>
              </a:rPr>
              <a:t>. "</a:t>
            </a:r>
            <a:r>
              <a:rPr lang="en-US" sz="3600" i="1" dirty="0">
                <a:solidFill>
                  <a:schemeClr val="bg1"/>
                </a:solidFill>
              </a:rPr>
              <a:t>He that </a:t>
            </a:r>
            <a:r>
              <a:rPr lang="en-US" sz="3600" i="1" dirty="0" err="1">
                <a:solidFill>
                  <a:schemeClr val="bg1"/>
                </a:solidFill>
              </a:rPr>
              <a:t>overcometh</a:t>
            </a:r>
            <a:r>
              <a:rPr lang="en-US" sz="3600" i="1" dirty="0">
                <a:solidFill>
                  <a:schemeClr val="bg1"/>
                </a:solidFill>
              </a:rPr>
              <a:t> shall inherit all things, and he will be My son; I will be his God, and I will give him of the hidden manna</a:t>
            </a:r>
            <a:r>
              <a:rPr lang="en-US" sz="3600" dirty="0">
                <a:solidFill>
                  <a:schemeClr val="bg1"/>
                </a:solidFill>
              </a:rPr>
              <a:t>.” (Amen.) I will hide him away, give him the hidden things the world on the outside don't know nothing about it.“ Though they eat manna, but they don't know about this: entering into the adoption or the hidden place with God.</a:t>
            </a:r>
          </a:p>
        </p:txBody>
      </p:sp>
    </p:spTree>
    <p:extLst>
      <p:ext uri="{BB962C8B-B14F-4D97-AF65-F5344CB8AC3E}">
        <p14:creationId xmlns:p14="http://schemas.microsoft.com/office/powerpoint/2010/main" val="27418817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195464-2869-F3B5-33BB-2206E57E4C31}"/>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096F7752-A4D8-358D-812F-1AFBA9FA6FD1}"/>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098CD864-33AC-7B34-83EC-9A2A728295AB}"/>
              </a:ext>
            </a:extLst>
          </p:cNvPr>
          <p:cNvSpPr>
            <a:spLocks noGrp="1"/>
          </p:cNvSpPr>
          <p:nvPr>
            <p:ph type="sldNum" sz="quarter" idx="12"/>
          </p:nvPr>
        </p:nvSpPr>
        <p:spPr/>
        <p:txBody>
          <a:bodyPr/>
          <a:lstStyle/>
          <a:p>
            <a:fld id="{5B62FEA9-4F7B-4CB1-BC6A-C4E0A24432EA}" type="slidenum">
              <a:rPr lang="en-US" smtClean="0"/>
              <a:pPr/>
              <a:t>22</a:t>
            </a:fld>
            <a:endParaRPr lang="en-US"/>
          </a:p>
        </p:txBody>
      </p:sp>
      <p:sp>
        <p:nvSpPr>
          <p:cNvPr id="6" name="TextBox 5">
            <a:extLst>
              <a:ext uri="{FF2B5EF4-FFF2-40B4-BE49-F238E27FC236}">
                <a16:creationId xmlns:a16="http://schemas.microsoft.com/office/drawing/2014/main" id="{A3EF40CD-F176-C3D2-6532-417B1BDFC074}"/>
              </a:ext>
            </a:extLst>
          </p:cNvPr>
          <p:cNvSpPr txBox="1"/>
          <p:nvPr/>
        </p:nvSpPr>
        <p:spPr>
          <a:xfrm>
            <a:off x="196886" y="136523"/>
            <a:ext cx="6845469" cy="6247864"/>
          </a:xfrm>
          <a:prstGeom prst="rect">
            <a:avLst/>
          </a:prstGeom>
          <a:noFill/>
        </p:spPr>
        <p:txBody>
          <a:bodyPr wrap="square">
            <a:spAutoFit/>
          </a:bodyPr>
          <a:lstStyle/>
          <a:p>
            <a:pPr algn="ctr"/>
            <a:r>
              <a:rPr lang="en-US" sz="4800" b="1" dirty="0">
                <a:solidFill>
                  <a:schemeClr val="bg1"/>
                </a:solidFill>
              </a:rPr>
              <a:t>MARK 16:15-16</a:t>
            </a:r>
          </a:p>
          <a:p>
            <a:pPr algn="ctr"/>
            <a:r>
              <a:rPr lang="en-US" sz="4400" i="1" dirty="0">
                <a:solidFill>
                  <a:schemeClr val="bg1"/>
                </a:solidFill>
              </a:rPr>
              <a:t>And he said unto them, </a:t>
            </a:r>
          </a:p>
          <a:p>
            <a:pPr algn="ctr"/>
            <a:r>
              <a:rPr lang="en-US" sz="4400" b="1" i="1" dirty="0">
                <a:solidFill>
                  <a:schemeClr val="bg1"/>
                </a:solidFill>
              </a:rPr>
              <a:t>Go ye into all the world</a:t>
            </a:r>
            <a:r>
              <a:rPr lang="en-US" sz="4400" i="1" dirty="0">
                <a:solidFill>
                  <a:schemeClr val="bg1"/>
                </a:solidFill>
              </a:rPr>
              <a:t>, and preach the gospel to every creature. 16 He that believeth and is baptized shall be saved; but he that believeth not shall be damned.</a:t>
            </a:r>
          </a:p>
        </p:txBody>
      </p:sp>
      <p:pic>
        <p:nvPicPr>
          <p:cNvPr id="10" name="Picture 9">
            <a:extLst>
              <a:ext uri="{FF2B5EF4-FFF2-40B4-BE49-F238E27FC236}">
                <a16:creationId xmlns:a16="http://schemas.microsoft.com/office/drawing/2014/main" id="{F8C2DD95-DD62-C102-735F-84F3211C3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355" y="722581"/>
            <a:ext cx="4836747" cy="4836747"/>
          </a:xfrm>
          <a:prstGeom prst="rect">
            <a:avLst/>
          </a:prstGeom>
        </p:spPr>
      </p:pic>
    </p:spTree>
    <p:extLst>
      <p:ext uri="{BB962C8B-B14F-4D97-AF65-F5344CB8AC3E}">
        <p14:creationId xmlns:p14="http://schemas.microsoft.com/office/powerpoint/2010/main" val="14644528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5-3-2026</a:t>
            </a:r>
            <a:endParaRPr lang="en-US" dirty="0"/>
          </a:p>
        </p:txBody>
      </p:sp>
      <p:sp>
        <p:nvSpPr>
          <p:cNvPr id="3" name="Footer Placeholder 2"/>
          <p:cNvSpPr>
            <a:spLocks noGrp="1"/>
          </p:cNvSpPr>
          <p:nvPr>
            <p:ph type="ftr" sz="quarter" idx="11"/>
          </p:nvPr>
        </p:nvSpPr>
        <p:spPr/>
        <p:txBody>
          <a:bodyPr/>
          <a:lstStyle/>
          <a:p>
            <a:r>
              <a:rPr lang="en-US"/>
              <a:t>Glorious Spirit Made Church 2</a:t>
            </a:r>
            <a:endParaRPr lang="en-US" dirty="0"/>
          </a:p>
        </p:txBody>
      </p:sp>
      <p:sp>
        <p:nvSpPr>
          <p:cNvPr id="4" name="Rectangle 3"/>
          <p:cNvSpPr/>
          <p:nvPr/>
        </p:nvSpPr>
        <p:spPr>
          <a:xfrm>
            <a:off x="179109" y="108156"/>
            <a:ext cx="11821213" cy="5755422"/>
          </a:xfrm>
          <a:prstGeom prst="rect">
            <a:avLst/>
          </a:prstGeom>
        </p:spPr>
        <p:txBody>
          <a:bodyPr wrap="square">
            <a:spAutoFit/>
          </a:bodyPr>
          <a:lstStyle/>
          <a:p>
            <a:r>
              <a:rPr lang="en-US" sz="6000" b="1" dirty="0">
                <a:solidFill>
                  <a:schemeClr val="bg1"/>
                </a:solidFill>
              </a:rPr>
              <a:t>HEBREWS.CHAP. 5-6</a:t>
            </a:r>
          </a:p>
          <a:p>
            <a:r>
              <a:rPr lang="en-US" sz="4400" dirty="0">
                <a:solidFill>
                  <a:schemeClr val="bg1"/>
                </a:solidFill>
              </a:rPr>
              <a:t>	138 When the new Birth is come, you are changed. You don't have to do anything to prove it. Your life proves it, as you walk: love, peace, long-suffering, gentleness, meekness, patience. 	That's what you are, the whole world sees the reflection of Jesus Christ in you.</a:t>
            </a:r>
          </a:p>
          <a:p>
            <a:pPr algn="r"/>
            <a:r>
              <a:rPr lang="en-US" sz="4400" dirty="0">
                <a:solidFill>
                  <a:schemeClr val="bg1"/>
                </a:solidFill>
              </a:rPr>
              <a:t>57-0908M</a:t>
            </a:r>
          </a:p>
        </p:txBody>
      </p:sp>
      <p:sp>
        <p:nvSpPr>
          <p:cNvPr id="5" name="Slide Number Placeholder 4">
            <a:extLst>
              <a:ext uri="{FF2B5EF4-FFF2-40B4-BE49-F238E27FC236}">
                <a16:creationId xmlns:a16="http://schemas.microsoft.com/office/drawing/2014/main" id="{6F92EB93-3D00-4DB2-B3DE-58866FC01060}"/>
              </a:ext>
            </a:extLst>
          </p:cNvPr>
          <p:cNvSpPr>
            <a:spLocks noGrp="1"/>
          </p:cNvSpPr>
          <p:nvPr>
            <p:ph type="sldNum" sz="quarter" idx="12"/>
          </p:nvPr>
        </p:nvSpPr>
        <p:spPr/>
        <p:txBody>
          <a:bodyPr/>
          <a:lstStyle/>
          <a:p>
            <a:fld id="{871121BF-DA7A-4536-91BA-2BA55F2BB313}" type="slidenum">
              <a:rPr lang="en-US" smtClean="0"/>
              <a:pPr/>
              <a:t>23</a:t>
            </a:fld>
            <a:endParaRPr lang="en-US"/>
          </a:p>
        </p:txBody>
      </p:sp>
    </p:spTree>
    <p:extLst>
      <p:ext uri="{BB962C8B-B14F-4D97-AF65-F5344CB8AC3E}">
        <p14:creationId xmlns:p14="http://schemas.microsoft.com/office/powerpoint/2010/main" val="10634434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8"/>
          <p:cNvSpPr txBox="1">
            <a:spLocks noGrp="1"/>
          </p:cNvSpPr>
          <p:nvPr>
            <p:ph type="dt" idx="10"/>
          </p:nvPr>
        </p:nvSpPr>
        <p:spPr>
          <a:xfrm>
            <a:off x="2152650" y="6356352"/>
            <a:ext cx="2057400" cy="365125"/>
          </a:xfrm>
          <a:prstGeom prst="rect">
            <a:avLst/>
          </a:prstGeom>
          <a:noFill/>
          <a:ln>
            <a:noFill/>
          </a:ln>
        </p:spPr>
        <p:txBody>
          <a:bodyPr spcFirstLastPara="1" vert="horz" wrap="square" lIns="91425" tIns="45700" rIns="91425" bIns="45700" rtlCol="0" anchor="ctr" anchorCtr="0">
            <a:noAutofit/>
          </a:bodyPr>
          <a:lstStyle/>
          <a:p>
            <a:r>
              <a:rPr lang="en-US"/>
              <a:t>5-3-2026</a:t>
            </a:r>
            <a:endParaRPr/>
          </a:p>
        </p:txBody>
      </p:sp>
      <p:sp>
        <p:nvSpPr>
          <p:cNvPr id="241" name="Google Shape;241;p18"/>
          <p:cNvSpPr txBox="1">
            <a:spLocks noGrp="1"/>
          </p:cNvSpPr>
          <p:nvPr>
            <p:ph type="ftr" idx="11"/>
          </p:nvPr>
        </p:nvSpPr>
        <p:spPr>
          <a:xfrm>
            <a:off x="4552950" y="6356352"/>
            <a:ext cx="3086100" cy="365125"/>
          </a:xfrm>
          <a:prstGeom prst="rect">
            <a:avLst/>
          </a:prstGeom>
          <a:noFill/>
          <a:ln>
            <a:noFill/>
          </a:ln>
        </p:spPr>
        <p:txBody>
          <a:bodyPr spcFirstLastPara="1" vert="horz" wrap="square" lIns="91425" tIns="45700" rIns="91425" bIns="45700" rtlCol="0" anchor="ctr" anchorCtr="0">
            <a:noAutofit/>
          </a:bodyPr>
          <a:lstStyle/>
          <a:p>
            <a:r>
              <a:rPr lang="en-US"/>
              <a:t>Glorious Spirit Made Church 2</a:t>
            </a:r>
            <a:endParaRPr/>
          </a:p>
        </p:txBody>
      </p:sp>
      <p:sp>
        <p:nvSpPr>
          <p:cNvPr id="242" name="Google Shape;242;p18"/>
          <p:cNvSpPr txBox="1">
            <a:spLocks noGrp="1"/>
          </p:cNvSpPr>
          <p:nvPr>
            <p:ph type="sldNum" idx="12"/>
          </p:nvPr>
        </p:nvSpPr>
        <p:spPr>
          <a:xfrm>
            <a:off x="7981950" y="6356352"/>
            <a:ext cx="20574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24</a:t>
            </a:fld>
            <a:endParaRPr/>
          </a:p>
        </p:txBody>
      </p:sp>
      <p:sp>
        <p:nvSpPr>
          <p:cNvPr id="243" name="Google Shape;243;p18"/>
          <p:cNvSpPr/>
          <p:nvPr/>
        </p:nvSpPr>
        <p:spPr>
          <a:xfrm>
            <a:off x="141403" y="0"/>
            <a:ext cx="11848434" cy="6463267"/>
          </a:xfrm>
          <a:prstGeom prst="rect">
            <a:avLst/>
          </a:prstGeom>
          <a:noFill/>
          <a:ln>
            <a:noFill/>
          </a:ln>
        </p:spPr>
        <p:txBody>
          <a:bodyPr spcFirstLastPara="1" wrap="square" lIns="91425" tIns="45700" rIns="91425" bIns="45700" anchor="t" anchorCtr="0">
            <a:spAutoFit/>
          </a:bodyPr>
          <a:lstStyle/>
          <a:p>
            <a:r>
              <a:rPr lang="en-US" sz="5400" b="1" dirty="0">
                <a:solidFill>
                  <a:schemeClr val="lt1"/>
                </a:solidFill>
                <a:latin typeface="+mj-lt"/>
                <a:ea typeface="Cambria"/>
                <a:cs typeface="Cambria"/>
                <a:sym typeface="Cambria"/>
              </a:rPr>
              <a:t>JESUS.CHRIST.THE.SAME</a:t>
            </a:r>
            <a:endParaRPr sz="2400" dirty="0">
              <a:latin typeface="+mj-lt"/>
            </a:endParaRPr>
          </a:p>
          <a:p>
            <a:r>
              <a:rPr lang="en-US" sz="4000" dirty="0">
                <a:solidFill>
                  <a:schemeClr val="lt1"/>
                </a:solidFill>
                <a:latin typeface="+mj-lt"/>
                <a:ea typeface="Cambria"/>
                <a:cs typeface="Cambria"/>
                <a:sym typeface="Cambria"/>
              </a:rPr>
              <a:t>	21  But you should be born again. "</a:t>
            </a:r>
            <a:r>
              <a:rPr lang="en-US" sz="4000" i="1" dirty="0">
                <a:solidFill>
                  <a:schemeClr val="lt1"/>
                </a:solidFill>
                <a:latin typeface="+mj-lt"/>
                <a:ea typeface="Cambria"/>
                <a:cs typeface="Cambria"/>
                <a:sym typeface="Cambria"/>
              </a:rPr>
              <a:t>Well, if I get that kind of experience, I won't be able to do this or that…“ </a:t>
            </a:r>
            <a:r>
              <a:rPr lang="en-US" sz="4000" dirty="0">
                <a:solidFill>
                  <a:schemeClr val="lt1"/>
                </a:solidFill>
                <a:latin typeface="+mj-lt"/>
                <a:ea typeface="Cambria"/>
                <a:cs typeface="Cambria"/>
                <a:sym typeface="Cambria"/>
              </a:rPr>
              <a:t>Well, the devil will tell you that you're going to lose some good time… </a:t>
            </a:r>
            <a:endParaRPr sz="2400" dirty="0">
              <a:latin typeface="+mj-lt"/>
            </a:endParaRPr>
          </a:p>
          <a:p>
            <a:r>
              <a:rPr lang="en-US" sz="4000" dirty="0">
                <a:solidFill>
                  <a:schemeClr val="lt1"/>
                </a:solidFill>
                <a:latin typeface="+mj-lt"/>
                <a:ea typeface="Cambria"/>
                <a:cs typeface="Cambria"/>
                <a:sym typeface="Cambria"/>
              </a:rPr>
              <a:t>	But he's a lying to you, especially you young people. You don't have to drink, smoke…. Why, the Holy Spirit is a million times better than all the devil could offer you. You don't have to get drunk on strong drink to have a big time.</a:t>
            </a:r>
            <a:endParaRPr sz="4000" dirty="0">
              <a:solidFill>
                <a:srgbClr val="FFFF00"/>
              </a:solidFill>
              <a:latin typeface="+mj-lt"/>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09E18-AA44-9091-CCCE-BAA7894D4F8E}"/>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974AB018-B74D-B5F7-B40E-B89641B20C59}"/>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FAF5F065-AB31-0506-FB96-A279D8B72CBC}"/>
              </a:ext>
            </a:extLst>
          </p:cNvPr>
          <p:cNvSpPr>
            <a:spLocks noGrp="1"/>
          </p:cNvSpPr>
          <p:nvPr>
            <p:ph type="sldNum" sz="quarter" idx="12"/>
          </p:nvPr>
        </p:nvSpPr>
        <p:spPr/>
        <p:txBody>
          <a:bodyPr/>
          <a:lstStyle/>
          <a:p>
            <a:fld id="{5B62FEA9-4F7B-4CB1-BC6A-C4E0A24432EA}" type="slidenum">
              <a:rPr lang="en-US" smtClean="0"/>
              <a:pPr/>
              <a:t>25</a:t>
            </a:fld>
            <a:endParaRPr lang="en-US"/>
          </a:p>
        </p:txBody>
      </p:sp>
      <p:sp>
        <p:nvSpPr>
          <p:cNvPr id="6" name="TextBox 5">
            <a:extLst>
              <a:ext uri="{FF2B5EF4-FFF2-40B4-BE49-F238E27FC236}">
                <a16:creationId xmlns:a16="http://schemas.microsoft.com/office/drawing/2014/main" id="{8B99EFDD-3DB6-4501-A492-CFD2969AFEC7}"/>
              </a:ext>
            </a:extLst>
          </p:cNvPr>
          <p:cNvSpPr txBox="1"/>
          <p:nvPr/>
        </p:nvSpPr>
        <p:spPr>
          <a:xfrm>
            <a:off x="126750" y="72429"/>
            <a:ext cx="11923412" cy="6473567"/>
          </a:xfrm>
          <a:prstGeom prst="rect">
            <a:avLst/>
          </a:prstGeom>
          <a:noFill/>
        </p:spPr>
        <p:txBody>
          <a:bodyPr wrap="square">
            <a:spAutoFit/>
          </a:bodyPr>
          <a:lstStyle/>
          <a:p>
            <a:pPr marL="0" marR="0">
              <a:spcAft>
                <a:spcPts val="800"/>
              </a:spcAft>
              <a:buNone/>
            </a:pPr>
            <a:r>
              <a:rPr lang="en-US" sz="48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THE.RAPTURE</a:t>
            </a:r>
            <a:endParaRPr lang="en-US" sz="48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a:p>
            <a:pPr marL="0" marR="0">
              <a:spcAft>
                <a:spcPts val="800"/>
              </a:spcAft>
              <a:buNone/>
            </a:pP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70 Cain and Abel didn't have a Bible to read, but it was revealed to Abel, by faith, a revelation... Matt. 16:17-18, "</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Who does man say I the Son of man am?" "One of them said You're 'Moses, Elias, or so forth.'"</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He said, "</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But Who do you say I am?</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He said, "</a:t>
            </a:r>
            <a:r>
              <a:rPr lang="en-US" sz="40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Thou art the Christ, the Son of the living God." 	He said, "Blessed art thou, Simon… Upon this rock</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the spiritual revelation of Who God is, Who Jesus is. And He is the revelation of God, God made in flesh and revealed to the world.</a:t>
            </a:r>
          </a:p>
        </p:txBody>
      </p:sp>
    </p:spTree>
    <p:extLst>
      <p:ext uri="{BB962C8B-B14F-4D97-AF65-F5344CB8AC3E}">
        <p14:creationId xmlns:p14="http://schemas.microsoft.com/office/powerpoint/2010/main" val="2356448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D854C-5492-AB74-D6DB-8A2D3D5A5665}"/>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14AC818A-141C-C673-D0DC-0C9DE839FE7B}"/>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0C0410F9-2194-D600-0EB9-CE2855198B81}"/>
              </a:ext>
            </a:extLst>
          </p:cNvPr>
          <p:cNvSpPr>
            <a:spLocks noGrp="1"/>
          </p:cNvSpPr>
          <p:nvPr>
            <p:ph type="sldNum" sz="quarter" idx="12"/>
          </p:nvPr>
        </p:nvSpPr>
        <p:spPr/>
        <p:txBody>
          <a:bodyPr/>
          <a:lstStyle/>
          <a:p>
            <a:fld id="{5B62FEA9-4F7B-4CB1-BC6A-C4E0A24432EA}" type="slidenum">
              <a:rPr lang="en-US" smtClean="0"/>
              <a:pPr/>
              <a:t>26</a:t>
            </a:fld>
            <a:endParaRPr lang="en-US"/>
          </a:p>
        </p:txBody>
      </p:sp>
      <p:sp>
        <p:nvSpPr>
          <p:cNvPr id="6" name="TextBox 5">
            <a:extLst>
              <a:ext uri="{FF2B5EF4-FFF2-40B4-BE49-F238E27FC236}">
                <a16:creationId xmlns:a16="http://schemas.microsoft.com/office/drawing/2014/main" id="{70304847-0CF0-7D5B-E392-4966694B4BF1}"/>
              </a:ext>
            </a:extLst>
          </p:cNvPr>
          <p:cNvSpPr txBox="1"/>
          <p:nvPr/>
        </p:nvSpPr>
        <p:spPr>
          <a:xfrm>
            <a:off x="108642" y="63374"/>
            <a:ext cx="11977734" cy="5734903"/>
          </a:xfrm>
          <a:prstGeom prst="rect">
            <a:avLst/>
          </a:prstGeom>
          <a:noFill/>
        </p:spPr>
        <p:txBody>
          <a:bodyPr wrap="square">
            <a:spAutoFit/>
          </a:bodyPr>
          <a:lstStyle/>
          <a:p>
            <a:pPr marL="0" marR="0">
              <a:spcAft>
                <a:spcPts val="800"/>
              </a:spcAft>
              <a:buNone/>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r>
              <a:rPr lang="en-US" sz="36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He was in the world,” God was in Christ, reconciling the world to Himself, </a:t>
            </a:r>
            <a:r>
              <a:rPr lang="en-US" sz="3600" i="1"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revealing what God was</a:t>
            </a:r>
            <a:r>
              <a:rPr lang="en-US" sz="3600" i="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in a body of flesh.</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“…Upon this rock I'll build My Church, </a:t>
            </a:r>
            <a:r>
              <a:rPr lang="en-US" sz="3600" b="1" u="sng"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 revelation of the Word in Its season</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t>
            </a:r>
          </a:p>
          <a:p>
            <a:pPr marL="0" marR="0" indent="457200">
              <a:spcAft>
                <a:spcPts val="800"/>
              </a:spcAft>
              <a:buNone/>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74 The Book of the Revelations…It's sealed to unbelievers. It was altogether given for believers. And It opens the Book and reveals Who the Author of this entire Book is... reveals His complete mystery of Himself, His plans for His church ages that's to come, and was sealed in there by Seven Seals. 								 65-1204</a:t>
            </a: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endPar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870668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484C6E-8BFC-3F4B-4E3B-BDA2F2BC4F7A}"/>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32C75389-77F8-1C61-DB92-77EA98875C3D}"/>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09B701F4-5A8C-D3A1-9CE6-15F9BB0F9524}"/>
              </a:ext>
            </a:extLst>
          </p:cNvPr>
          <p:cNvSpPr>
            <a:spLocks noGrp="1"/>
          </p:cNvSpPr>
          <p:nvPr>
            <p:ph type="sldNum" sz="quarter" idx="12"/>
          </p:nvPr>
        </p:nvSpPr>
        <p:spPr/>
        <p:txBody>
          <a:bodyPr/>
          <a:lstStyle/>
          <a:p>
            <a:fld id="{5B62FEA9-4F7B-4CB1-BC6A-C4E0A24432EA}" type="slidenum">
              <a:rPr lang="en-US" smtClean="0"/>
              <a:pPr/>
              <a:t>27</a:t>
            </a:fld>
            <a:endParaRPr lang="en-US"/>
          </a:p>
        </p:txBody>
      </p:sp>
      <p:sp>
        <p:nvSpPr>
          <p:cNvPr id="6" name="TextBox 5">
            <a:extLst>
              <a:ext uri="{FF2B5EF4-FFF2-40B4-BE49-F238E27FC236}">
                <a16:creationId xmlns:a16="http://schemas.microsoft.com/office/drawing/2014/main" id="{0CCA0F64-BC34-0D97-CBE5-976DD978407B}"/>
              </a:ext>
            </a:extLst>
          </p:cNvPr>
          <p:cNvSpPr txBox="1"/>
          <p:nvPr/>
        </p:nvSpPr>
        <p:spPr>
          <a:xfrm>
            <a:off x="172016" y="72428"/>
            <a:ext cx="11787612" cy="5755422"/>
          </a:xfrm>
          <a:prstGeom prst="rect">
            <a:avLst/>
          </a:prstGeom>
          <a:noFill/>
        </p:spPr>
        <p:txBody>
          <a:bodyPr wrap="square">
            <a:spAutoFit/>
          </a:bodyPr>
          <a:lstStyle/>
          <a:p>
            <a:r>
              <a:rPr lang="en-US" sz="4400" b="1" dirty="0">
                <a:solidFill>
                  <a:schemeClr val="bg1"/>
                </a:solidFill>
              </a:rPr>
              <a:t>THINGS.THAT.ARE.TO.BE</a:t>
            </a:r>
          </a:p>
          <a:p>
            <a:r>
              <a:rPr lang="en-US" sz="3600" dirty="0">
                <a:solidFill>
                  <a:schemeClr val="bg1"/>
                </a:solidFill>
              </a:rPr>
              <a:t>	101  There's three people of you. The outside is the body. You got five senses, that you contact your earthly home with that. The inside is a spirit. There's five senses there, love and conscience, and so forth, you contact. But the inside of that is the soul.</a:t>
            </a:r>
          </a:p>
          <a:p>
            <a:r>
              <a:rPr lang="en-US" sz="3600" dirty="0">
                <a:solidFill>
                  <a:schemeClr val="bg1"/>
                </a:solidFill>
              </a:rPr>
              <a:t>	102 Remember, "</a:t>
            </a:r>
            <a:r>
              <a:rPr lang="en-US" sz="3600" i="1" dirty="0">
                <a:solidFill>
                  <a:schemeClr val="bg1"/>
                </a:solidFill>
              </a:rPr>
              <a:t>The rain falls on the just and the unjust.</a:t>
            </a:r>
            <a:r>
              <a:rPr lang="en-US" sz="3600" dirty="0">
                <a:solidFill>
                  <a:schemeClr val="bg1"/>
                </a:solidFill>
              </a:rPr>
              <a:t>" The same rain that'll make a grain of wheat grow makes a cocklebur grow too. At the inside of that seed is a nature, and that nature display, displays itself. 		65-1205 </a:t>
            </a:r>
          </a:p>
        </p:txBody>
      </p:sp>
    </p:spTree>
    <p:extLst>
      <p:ext uri="{BB962C8B-B14F-4D97-AF65-F5344CB8AC3E}">
        <p14:creationId xmlns:p14="http://schemas.microsoft.com/office/powerpoint/2010/main" val="40215774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2039600" cy="6247864"/>
          </a:xfrm>
          <a:prstGeom prst="rect">
            <a:avLst/>
          </a:prstGeom>
        </p:spPr>
        <p:txBody>
          <a:bodyPr wrap="square">
            <a:spAutoFit/>
          </a:bodyPr>
          <a:lstStyle/>
          <a:p>
            <a:r>
              <a:rPr lang="en-US" sz="4800" b="1" dirty="0">
                <a:solidFill>
                  <a:schemeClr val="bg1"/>
                </a:solidFill>
              </a:rPr>
              <a:t>THE.IDENTIFIED.CHRIST.OF.ALL.AGES </a:t>
            </a:r>
          </a:p>
          <a:p>
            <a:r>
              <a:rPr lang="en-US" sz="4000" dirty="0">
                <a:solidFill>
                  <a:schemeClr val="bg1"/>
                </a:solidFill>
              </a:rPr>
              <a:t>	Watch when He done His </a:t>
            </a:r>
            <a:r>
              <a:rPr lang="en-US" sz="4000" dirty="0" err="1">
                <a:solidFill>
                  <a:schemeClr val="bg1"/>
                </a:solidFill>
              </a:rPr>
              <a:t>Messiahic</a:t>
            </a:r>
            <a:r>
              <a:rPr lang="en-US" sz="4000" dirty="0">
                <a:solidFill>
                  <a:schemeClr val="bg1"/>
                </a:solidFill>
              </a:rPr>
              <a:t> sign. The Pharisees had a little bit of light. They was good people lived a good religious life, had a little light about them. They had organized, and a priesthood, had a little light. 	But down in the bottom of their heart, they had no Eternal representation in Glory. So when they seen that supernatural done, said, "</a:t>
            </a:r>
            <a:r>
              <a:rPr lang="en-US" sz="4000" i="1" dirty="0">
                <a:solidFill>
                  <a:schemeClr val="bg1"/>
                </a:solidFill>
              </a:rPr>
              <a:t>This man is Beelzebub, a </a:t>
            </a:r>
            <a:r>
              <a:rPr lang="en-US" sz="4000" i="1" spc="-150" dirty="0">
                <a:solidFill>
                  <a:schemeClr val="bg1"/>
                </a:solidFill>
              </a:rPr>
              <a:t>devil</a:t>
            </a:r>
            <a:r>
              <a:rPr lang="en-US" sz="4000" spc="-150" dirty="0">
                <a:solidFill>
                  <a:schemeClr val="bg1"/>
                </a:solidFill>
              </a:rPr>
              <a:t>." What happened? That put what light they had out.</a:t>
            </a:r>
          </a:p>
          <a:p>
            <a:pPr algn="r"/>
            <a:r>
              <a:rPr lang="en-US" sz="3200" dirty="0">
                <a:solidFill>
                  <a:schemeClr val="bg1"/>
                </a:solidFill>
              </a:rPr>
              <a:t>64-0401</a:t>
            </a:r>
          </a:p>
        </p:txBody>
      </p:sp>
      <p:sp>
        <p:nvSpPr>
          <p:cNvPr id="3" name="Date Placeholder 2">
            <a:extLst>
              <a:ext uri="{FF2B5EF4-FFF2-40B4-BE49-F238E27FC236}">
                <a16:creationId xmlns:a16="http://schemas.microsoft.com/office/drawing/2014/main" id="{D63BD41F-2977-218E-7ACE-85D0169B044F}"/>
              </a:ext>
            </a:extLst>
          </p:cNvPr>
          <p:cNvSpPr>
            <a:spLocks noGrp="1"/>
          </p:cNvSpPr>
          <p:nvPr>
            <p:ph type="dt" sz="half" idx="6"/>
          </p:nvPr>
        </p:nvSpPr>
        <p:spPr>
          <a:xfrm>
            <a:off x="5521418" y="6452534"/>
            <a:ext cx="1131993" cy="138499"/>
          </a:xfrm>
          <a:prstGeom prst="rect">
            <a:avLst/>
          </a:prstGeom>
        </p:spPr>
        <p:txBody>
          <a:bodyPr wrap="square" lIns="0" tIns="0" rIns="0" bIns="0">
            <a:spAutoFit/>
          </a:bodyPr>
          <a:lstStyle>
            <a:defPPr>
              <a:defRPr lang="en-US"/>
            </a:defPPr>
            <a:lvl1pPr marL="0" algn="l" defTabSz="914400" rtl="0" eaLnBrk="1" latinLnBrk="0" hangingPunct="1">
              <a:defRPr sz="900" b="0" i="0" kern="1200">
                <a:solidFill>
                  <a:srgbClr val="878787"/>
                </a:solidFill>
                <a:latin typeface="Candara" panose="020E0502030303020204" pitchFamily="34" charset="0"/>
                <a:ea typeface="+mn-ea"/>
                <a:cs typeface="Candara" panose="020E05020303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65"/>
              </a:spcBef>
            </a:pPr>
            <a:r>
              <a:rPr lang="en-US" spc="5"/>
              <a:t>Rapturing Faith 4</a:t>
            </a:r>
            <a:endParaRPr lang="en-US" spc="5" dirty="0"/>
          </a:p>
        </p:txBody>
      </p:sp>
      <p:sp>
        <p:nvSpPr>
          <p:cNvPr id="4" name="Footer Placeholder 3">
            <a:extLst>
              <a:ext uri="{FF2B5EF4-FFF2-40B4-BE49-F238E27FC236}">
                <a16:creationId xmlns:a16="http://schemas.microsoft.com/office/drawing/2014/main" id="{481CF9E7-308F-4D85-45F3-E7215290799B}"/>
              </a:ext>
            </a:extLst>
          </p:cNvPr>
          <p:cNvSpPr>
            <a:spLocks noGrp="1"/>
          </p:cNvSpPr>
          <p:nvPr>
            <p:ph type="ftr" sz="quarter" idx="5"/>
          </p:nvPr>
        </p:nvSpPr>
        <p:spPr>
          <a:xfrm>
            <a:off x="942509" y="6452534"/>
            <a:ext cx="786553" cy="138499"/>
          </a:xfrm>
          <a:prstGeom prst="rect">
            <a:avLst/>
          </a:prstGeom>
        </p:spPr>
        <p:txBody>
          <a:bodyPr wrap="square" lIns="0" tIns="0" rIns="0" bIns="0">
            <a:spAutoFit/>
          </a:bodyPr>
          <a:lstStyle>
            <a:defPPr>
              <a:defRPr lang="en-US"/>
            </a:defPPr>
            <a:lvl1pPr marL="0" algn="l" defTabSz="914400" rtl="0" eaLnBrk="1" latinLnBrk="0" hangingPunct="1">
              <a:defRPr sz="900" b="0" i="0" kern="1200">
                <a:solidFill>
                  <a:srgbClr val="878787"/>
                </a:solidFill>
                <a:latin typeface="Candara" panose="020E0502030303020204" pitchFamily="34" charset="0"/>
                <a:ea typeface="+mn-ea"/>
                <a:cs typeface="Candara" panose="020E05020303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65"/>
              </a:spcBef>
            </a:pPr>
            <a:r>
              <a:rPr lang="en-US"/>
              <a:t>5/12/2024</a:t>
            </a:r>
            <a:endParaRPr lang="en-US" dirty="0"/>
          </a:p>
        </p:txBody>
      </p:sp>
      <p:sp>
        <p:nvSpPr>
          <p:cNvPr id="5" name="Slide Number Placeholder 4">
            <a:extLst>
              <a:ext uri="{FF2B5EF4-FFF2-40B4-BE49-F238E27FC236}">
                <a16:creationId xmlns:a16="http://schemas.microsoft.com/office/drawing/2014/main" id="{F0818712-0832-DC15-28E1-55FCB68B9481}"/>
              </a:ext>
            </a:extLst>
          </p:cNvPr>
          <p:cNvSpPr>
            <a:spLocks noGrp="1"/>
          </p:cNvSpPr>
          <p:nvPr>
            <p:ph type="sldNum" sz="quarter" idx="7"/>
          </p:nvPr>
        </p:nvSpPr>
        <p:spPr>
          <a:xfrm>
            <a:off x="11012201" y="6452533"/>
            <a:ext cx="272627" cy="138499"/>
          </a:xfrm>
          <a:prstGeom prst="rect">
            <a:avLst/>
          </a:prstGeom>
        </p:spPr>
        <p:txBody>
          <a:bodyPr wrap="square" lIns="0" tIns="0" rIns="0" bIns="0">
            <a:spAutoFit/>
          </a:bodyPr>
          <a:lstStyle>
            <a:defPPr>
              <a:defRPr lang="en-US"/>
            </a:defPPr>
            <a:lvl1pPr marL="0" algn="l" defTabSz="914400" rtl="0" eaLnBrk="1" latinLnBrk="0" hangingPunct="1">
              <a:defRPr sz="900" b="0" i="0" kern="1200">
                <a:solidFill>
                  <a:srgbClr val="878787"/>
                </a:solidFill>
                <a:latin typeface="Candara" panose="020E0502030303020204" pitchFamily="34" charset="0"/>
                <a:ea typeface="+mn-ea"/>
                <a:cs typeface="Candara" panose="020E05020303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a:spcBef>
                <a:spcPts val="65"/>
              </a:spcBef>
            </a:pPr>
            <a:fld id="{81D60167-4931-47E6-BA6A-407CBD079E47}" type="slidenum">
              <a:rPr lang="en-US" spc="5" smtClean="0"/>
              <a:pPr marL="101600">
                <a:spcBef>
                  <a:spcPts val="65"/>
                </a:spcBef>
              </a:pPr>
              <a:t>28</a:t>
            </a:fld>
            <a:endParaRPr lang="en-US" spc="5" dirty="0"/>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AA758A-E2A9-D5D2-1EBF-631606BA08F3}"/>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D72929A6-EF40-E560-440C-9FC5C3A389F0}"/>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31267BBE-D426-F1C6-DAB3-34225F58F084}"/>
              </a:ext>
            </a:extLst>
          </p:cNvPr>
          <p:cNvSpPr>
            <a:spLocks noGrp="1"/>
          </p:cNvSpPr>
          <p:nvPr>
            <p:ph type="sldNum" sz="quarter" idx="12"/>
          </p:nvPr>
        </p:nvSpPr>
        <p:spPr/>
        <p:txBody>
          <a:bodyPr/>
          <a:lstStyle/>
          <a:p>
            <a:fld id="{5B62FEA9-4F7B-4CB1-BC6A-C4E0A24432EA}" type="slidenum">
              <a:rPr lang="en-US" smtClean="0"/>
              <a:pPr/>
              <a:t>29</a:t>
            </a:fld>
            <a:endParaRPr lang="en-US"/>
          </a:p>
        </p:txBody>
      </p:sp>
      <p:sp>
        <p:nvSpPr>
          <p:cNvPr id="6" name="TextBox 5">
            <a:extLst>
              <a:ext uri="{FF2B5EF4-FFF2-40B4-BE49-F238E27FC236}">
                <a16:creationId xmlns:a16="http://schemas.microsoft.com/office/drawing/2014/main" id="{8E1A49D0-6ABB-0EF2-183F-D138279C4ED0}"/>
              </a:ext>
            </a:extLst>
          </p:cNvPr>
          <p:cNvSpPr txBox="1"/>
          <p:nvPr/>
        </p:nvSpPr>
        <p:spPr>
          <a:xfrm>
            <a:off x="172016" y="72428"/>
            <a:ext cx="11896253" cy="5755422"/>
          </a:xfrm>
          <a:prstGeom prst="rect">
            <a:avLst/>
          </a:prstGeom>
          <a:noFill/>
        </p:spPr>
        <p:txBody>
          <a:bodyPr wrap="square">
            <a:spAutoFit/>
          </a:bodyPr>
          <a:lstStyle/>
          <a:p>
            <a:r>
              <a:rPr lang="en-US" sz="4000" i="1" dirty="0">
                <a:solidFill>
                  <a:schemeClr val="bg1"/>
                </a:solidFill>
              </a:rPr>
              <a:t>(Example) </a:t>
            </a:r>
            <a:r>
              <a:rPr lang="en-US" sz="4400" b="1" dirty="0">
                <a:solidFill>
                  <a:schemeClr val="bg1"/>
                </a:solidFill>
              </a:rPr>
              <a:t>JEHOVAH.JIREH</a:t>
            </a:r>
            <a:endParaRPr lang="en-US" sz="3600" b="1" dirty="0">
              <a:solidFill>
                <a:schemeClr val="bg1"/>
              </a:solidFill>
            </a:endParaRPr>
          </a:p>
          <a:p>
            <a:r>
              <a:rPr lang="en-US" sz="3600" dirty="0">
                <a:solidFill>
                  <a:schemeClr val="bg1"/>
                </a:solidFill>
              </a:rPr>
              <a:t>	35 We find Abraham was just an ordinary man. And God called him, and said that through him He was going to make him a father of nations. That's the way... Now, many of the brethren laying hands on the sick. That's all right but that's a Jewish tradition. That was never meant for the Gentiles. The Jew said, "</a:t>
            </a:r>
            <a:r>
              <a:rPr lang="en-US" sz="3600" i="1" dirty="0">
                <a:solidFill>
                  <a:schemeClr val="bg1"/>
                </a:solidFill>
              </a:rPr>
              <a:t>Come, lay your hand on my daughter and she'll be well.“ </a:t>
            </a:r>
          </a:p>
          <a:p>
            <a:r>
              <a:rPr lang="en-US" sz="3600" dirty="0">
                <a:solidFill>
                  <a:schemeClr val="bg1"/>
                </a:solidFill>
              </a:rPr>
              <a:t>	But the Gentile said, "</a:t>
            </a:r>
            <a:r>
              <a:rPr lang="en-US" sz="3600" i="1" dirty="0">
                <a:solidFill>
                  <a:schemeClr val="bg1"/>
                </a:solidFill>
              </a:rPr>
              <a:t>Just speak the word; my servant will live." </a:t>
            </a:r>
            <a:r>
              <a:rPr lang="en-US" sz="3600" dirty="0">
                <a:solidFill>
                  <a:schemeClr val="bg1"/>
                </a:solidFill>
              </a:rPr>
              <a:t>That's the difference. Just say the word.     61-0209 </a:t>
            </a:r>
          </a:p>
        </p:txBody>
      </p:sp>
    </p:spTree>
    <p:extLst>
      <p:ext uri="{BB962C8B-B14F-4D97-AF65-F5344CB8AC3E}">
        <p14:creationId xmlns:p14="http://schemas.microsoft.com/office/powerpoint/2010/main" val="33433141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E37F57-5BE6-1A0A-566B-5DEABF9F35CE}"/>
              </a:ext>
            </a:extLst>
          </p:cNvPr>
          <p:cNvSpPr>
            <a:spLocks noGrp="1"/>
          </p:cNvSpPr>
          <p:nvPr>
            <p:ph type="ftr" sz="quarter" idx="5"/>
          </p:nvPr>
        </p:nvSpPr>
        <p:spPr>
          <a:xfrm>
            <a:off x="942509" y="6452534"/>
            <a:ext cx="786553" cy="138499"/>
          </a:xfrm>
          <a:prstGeom prst="rect">
            <a:avLst/>
          </a:prstGeom>
        </p:spPr>
        <p:txBody>
          <a:bodyPr wrap="square" lIns="0" tIns="0" rIns="0" bIns="0">
            <a:spAutoFit/>
          </a:bodyPr>
          <a:lstStyle>
            <a:defPPr>
              <a:defRPr lang="en-US"/>
            </a:defPPr>
            <a:lvl1pPr marL="0" algn="l" defTabSz="914400" rtl="0" eaLnBrk="1" latinLnBrk="0" hangingPunct="1">
              <a:defRPr sz="900" b="0" i="0" kern="1200">
                <a:solidFill>
                  <a:srgbClr val="878787"/>
                </a:solidFill>
                <a:latin typeface="Candara" panose="020E0502030303020204" pitchFamily="34" charset="0"/>
                <a:ea typeface="+mn-ea"/>
                <a:cs typeface="Candara" panose="020E05020303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65"/>
              </a:spcBef>
            </a:pPr>
            <a:r>
              <a:rPr lang="en-US"/>
              <a:t>5/12/2024</a:t>
            </a:r>
            <a:endParaRPr lang="en-US" dirty="0"/>
          </a:p>
        </p:txBody>
      </p:sp>
      <p:sp>
        <p:nvSpPr>
          <p:cNvPr id="3" name="Date Placeholder 2">
            <a:extLst>
              <a:ext uri="{FF2B5EF4-FFF2-40B4-BE49-F238E27FC236}">
                <a16:creationId xmlns:a16="http://schemas.microsoft.com/office/drawing/2014/main" id="{6D8C136A-B04C-63CE-AD9C-B4B95C453033}"/>
              </a:ext>
            </a:extLst>
          </p:cNvPr>
          <p:cNvSpPr>
            <a:spLocks noGrp="1"/>
          </p:cNvSpPr>
          <p:nvPr>
            <p:ph type="dt" sz="half" idx="6"/>
          </p:nvPr>
        </p:nvSpPr>
        <p:spPr>
          <a:xfrm>
            <a:off x="5521418" y="6452534"/>
            <a:ext cx="1131993" cy="138499"/>
          </a:xfrm>
          <a:prstGeom prst="rect">
            <a:avLst/>
          </a:prstGeom>
        </p:spPr>
        <p:txBody>
          <a:bodyPr wrap="square" lIns="0" tIns="0" rIns="0" bIns="0">
            <a:spAutoFit/>
          </a:bodyPr>
          <a:lstStyle>
            <a:defPPr>
              <a:defRPr lang="en-US"/>
            </a:defPPr>
            <a:lvl1pPr marL="0" algn="l" defTabSz="914400" rtl="0" eaLnBrk="1" latinLnBrk="0" hangingPunct="1">
              <a:defRPr sz="900" b="0" i="0" kern="1200">
                <a:solidFill>
                  <a:srgbClr val="878787"/>
                </a:solidFill>
                <a:latin typeface="Candara" panose="020E0502030303020204" pitchFamily="34" charset="0"/>
                <a:ea typeface="+mn-ea"/>
                <a:cs typeface="Candara" panose="020E05020303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65"/>
              </a:spcBef>
            </a:pPr>
            <a:r>
              <a:rPr lang="en-US" spc="5"/>
              <a:t>Rapturing Faith 4</a:t>
            </a:r>
            <a:endParaRPr lang="en-US" spc="5" dirty="0"/>
          </a:p>
        </p:txBody>
      </p:sp>
      <p:sp>
        <p:nvSpPr>
          <p:cNvPr id="4" name="Slide Number Placeholder 3">
            <a:extLst>
              <a:ext uri="{FF2B5EF4-FFF2-40B4-BE49-F238E27FC236}">
                <a16:creationId xmlns:a16="http://schemas.microsoft.com/office/drawing/2014/main" id="{EDBAB5E3-A039-9CFF-AAF3-7274789C2FA0}"/>
              </a:ext>
            </a:extLst>
          </p:cNvPr>
          <p:cNvSpPr>
            <a:spLocks noGrp="1"/>
          </p:cNvSpPr>
          <p:nvPr>
            <p:ph type="sldNum" sz="quarter" idx="7"/>
          </p:nvPr>
        </p:nvSpPr>
        <p:spPr>
          <a:xfrm>
            <a:off x="11012201" y="6452533"/>
            <a:ext cx="272627" cy="138499"/>
          </a:xfrm>
          <a:prstGeom prst="rect">
            <a:avLst/>
          </a:prstGeom>
        </p:spPr>
        <p:txBody>
          <a:bodyPr wrap="square" lIns="0" tIns="0" rIns="0" bIns="0">
            <a:spAutoFit/>
          </a:bodyPr>
          <a:lstStyle>
            <a:defPPr>
              <a:defRPr lang="en-US"/>
            </a:defPPr>
            <a:lvl1pPr marL="0" algn="l" defTabSz="914400" rtl="0" eaLnBrk="1" latinLnBrk="0" hangingPunct="1">
              <a:defRPr sz="900" b="0" i="0" kern="1200">
                <a:solidFill>
                  <a:srgbClr val="878787"/>
                </a:solidFill>
                <a:latin typeface="Candara" panose="020E0502030303020204" pitchFamily="34" charset="0"/>
                <a:ea typeface="+mn-ea"/>
                <a:cs typeface="Candara" panose="020E05020303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a:spcBef>
                <a:spcPts val="65"/>
              </a:spcBef>
            </a:pPr>
            <a:fld id="{81D60167-4931-47E6-BA6A-407CBD079E47}" type="slidenum">
              <a:rPr lang="en-US" spc="5" smtClean="0"/>
              <a:pPr marL="101600">
                <a:spcBef>
                  <a:spcPts val="65"/>
                </a:spcBef>
              </a:pPr>
              <a:t>3</a:t>
            </a:fld>
            <a:endParaRPr lang="en-US" spc="5" dirty="0"/>
          </a:p>
        </p:txBody>
      </p:sp>
      <p:pic>
        <p:nvPicPr>
          <p:cNvPr id="8" name="Picture 7">
            <a:extLst>
              <a:ext uri="{FF2B5EF4-FFF2-40B4-BE49-F238E27FC236}">
                <a16:creationId xmlns:a16="http://schemas.microsoft.com/office/drawing/2014/main" id="{50E56B1E-4820-28C8-EAC4-56611C8849F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676400"/>
            <a:ext cx="12192000" cy="5181600"/>
          </a:xfrm>
          <a:prstGeom prst="rect">
            <a:avLst/>
          </a:prstGeom>
        </p:spPr>
      </p:pic>
      <p:sp>
        <p:nvSpPr>
          <p:cNvPr id="11" name="TextBox 10">
            <a:extLst>
              <a:ext uri="{FF2B5EF4-FFF2-40B4-BE49-F238E27FC236}">
                <a16:creationId xmlns:a16="http://schemas.microsoft.com/office/drawing/2014/main" id="{22E96FCC-A49E-86D5-3FD8-3360B979EAB6}"/>
              </a:ext>
            </a:extLst>
          </p:cNvPr>
          <p:cNvSpPr txBox="1"/>
          <p:nvPr/>
        </p:nvSpPr>
        <p:spPr>
          <a:xfrm>
            <a:off x="188226" y="45184"/>
            <a:ext cx="4929555" cy="1508105"/>
          </a:xfrm>
          <a:prstGeom prst="rect">
            <a:avLst/>
          </a:prstGeom>
          <a:noFill/>
        </p:spPr>
        <p:txBody>
          <a:bodyPr wrap="none" rtlCol="0">
            <a:spAutoFit/>
          </a:bodyPr>
          <a:lstStyle/>
          <a:p>
            <a:r>
              <a:rPr lang="en-US" sz="4400" b="1" dirty="0">
                <a:solidFill>
                  <a:schemeClr val="bg1"/>
                </a:solidFill>
              </a:rPr>
              <a:t>Men’s Meeting HBT</a:t>
            </a:r>
          </a:p>
          <a:p>
            <a:r>
              <a:rPr lang="en-US" sz="2400" dirty="0">
                <a:solidFill>
                  <a:schemeClr val="bg1"/>
                </a:solidFill>
              </a:rPr>
              <a:t>Oct. 9-11, 2026</a:t>
            </a:r>
          </a:p>
          <a:p>
            <a:r>
              <a:rPr lang="en-US" sz="2400" dirty="0">
                <a:solidFill>
                  <a:schemeClr val="bg1"/>
                </a:solidFill>
              </a:rPr>
              <a:t>Carson Springs Conference Center</a:t>
            </a:r>
          </a:p>
        </p:txBody>
      </p:sp>
      <p:sp>
        <p:nvSpPr>
          <p:cNvPr id="5" name="TextBox 4">
            <a:extLst>
              <a:ext uri="{FF2B5EF4-FFF2-40B4-BE49-F238E27FC236}">
                <a16:creationId xmlns:a16="http://schemas.microsoft.com/office/drawing/2014/main" id="{AE67ACD9-9380-A08D-2CDD-8DFFF4CE92D4}"/>
              </a:ext>
            </a:extLst>
          </p:cNvPr>
          <p:cNvSpPr txBox="1"/>
          <p:nvPr/>
        </p:nvSpPr>
        <p:spPr>
          <a:xfrm>
            <a:off x="5350600" y="3913376"/>
            <a:ext cx="3241140" cy="2677656"/>
          </a:xfrm>
          <a:prstGeom prst="rect">
            <a:avLst/>
          </a:prstGeom>
          <a:noFill/>
        </p:spPr>
        <p:txBody>
          <a:bodyPr wrap="square" rtlCol="0">
            <a:spAutoFit/>
          </a:bodyPr>
          <a:lstStyle/>
          <a:p>
            <a:r>
              <a:rPr lang="en-US" sz="2800" dirty="0">
                <a:solidFill>
                  <a:schemeClr val="bg1"/>
                </a:solidFill>
              </a:rPr>
              <a:t>Jason Watkins</a:t>
            </a:r>
          </a:p>
          <a:p>
            <a:r>
              <a:rPr lang="en-US" sz="2800" dirty="0">
                <a:solidFill>
                  <a:schemeClr val="bg1"/>
                </a:solidFill>
              </a:rPr>
              <a:t>Matthew Watkins</a:t>
            </a:r>
          </a:p>
          <a:p>
            <a:r>
              <a:rPr lang="en-US" sz="2800" dirty="0">
                <a:solidFill>
                  <a:schemeClr val="bg1"/>
                </a:solidFill>
              </a:rPr>
              <a:t>Donnie Reagan</a:t>
            </a:r>
          </a:p>
          <a:p>
            <a:r>
              <a:rPr lang="en-US" sz="2800" dirty="0">
                <a:solidFill>
                  <a:schemeClr val="bg1"/>
                </a:solidFill>
              </a:rPr>
              <a:t>Paul LaFontaine</a:t>
            </a:r>
          </a:p>
          <a:p>
            <a:r>
              <a:rPr lang="en-US" sz="2800" dirty="0">
                <a:solidFill>
                  <a:schemeClr val="bg1"/>
                </a:solidFill>
              </a:rPr>
              <a:t>Tim Dodd</a:t>
            </a:r>
          </a:p>
          <a:p>
            <a:r>
              <a:rPr lang="en-US" sz="2800" dirty="0">
                <a:solidFill>
                  <a:schemeClr val="bg1"/>
                </a:solidFill>
              </a:rPr>
              <a:t>Jan Hansen, Norway</a:t>
            </a:r>
          </a:p>
        </p:txBody>
      </p:sp>
    </p:spTree>
    <p:extLst>
      <p:ext uri="{BB962C8B-B14F-4D97-AF65-F5344CB8AC3E}">
        <p14:creationId xmlns:p14="http://schemas.microsoft.com/office/powerpoint/2010/main" val="21529334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EFD761-3717-4984-1F80-52078E8AC0A7}"/>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DEAB88EA-8F27-C730-DC46-6236E27A5A67}"/>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75230E08-0F3F-43FE-5E4A-DDFE0568B73A}"/>
              </a:ext>
            </a:extLst>
          </p:cNvPr>
          <p:cNvSpPr>
            <a:spLocks noGrp="1"/>
          </p:cNvSpPr>
          <p:nvPr>
            <p:ph type="sldNum" sz="quarter" idx="12"/>
          </p:nvPr>
        </p:nvSpPr>
        <p:spPr/>
        <p:txBody>
          <a:bodyPr/>
          <a:lstStyle/>
          <a:p>
            <a:fld id="{5B62FEA9-4F7B-4CB1-BC6A-C4E0A24432EA}" type="slidenum">
              <a:rPr lang="en-US" smtClean="0"/>
              <a:pPr/>
              <a:t>30</a:t>
            </a:fld>
            <a:endParaRPr lang="en-US"/>
          </a:p>
        </p:txBody>
      </p:sp>
      <p:sp>
        <p:nvSpPr>
          <p:cNvPr id="6" name="TextBox 5">
            <a:extLst>
              <a:ext uri="{FF2B5EF4-FFF2-40B4-BE49-F238E27FC236}">
                <a16:creationId xmlns:a16="http://schemas.microsoft.com/office/drawing/2014/main" id="{F2318178-D039-0F76-3F14-6F6B87952E03}"/>
              </a:ext>
            </a:extLst>
          </p:cNvPr>
          <p:cNvSpPr txBox="1"/>
          <p:nvPr/>
        </p:nvSpPr>
        <p:spPr>
          <a:xfrm>
            <a:off x="199176" y="136524"/>
            <a:ext cx="11832879" cy="5078313"/>
          </a:xfrm>
          <a:prstGeom prst="rect">
            <a:avLst/>
          </a:prstGeom>
          <a:solidFill>
            <a:schemeClr val="bg2">
              <a:lumMod val="25000"/>
            </a:schemeClr>
          </a:solidFill>
        </p:spPr>
        <p:txBody>
          <a:bodyPr wrap="square">
            <a:spAutoFit/>
          </a:bodyPr>
          <a:lstStyle/>
          <a:p>
            <a:r>
              <a:rPr lang="en-US" sz="3600" b="0" i="0" dirty="0">
                <a:solidFill>
                  <a:schemeClr val="bg1"/>
                </a:solidFill>
                <a:effectLst/>
              </a:rPr>
              <a:t>	“If all the sleeping folks will wake up, and all the lukewarm folks will fire up, and all the disgruntled folks will sweeten up, and all the discouraged folks will cheer up, and all the depressed folks will look up, and all the estranged folks will make up, and all the gossiping folks will shut up, and all the dry bones will shake up, and all the true soldiers will stand up, and all the </a:t>
            </a:r>
            <a:r>
              <a:rPr lang="en-US" sz="3600" b="1" i="0" dirty="0">
                <a:solidFill>
                  <a:schemeClr val="bg1"/>
                </a:solidFill>
                <a:effectLst/>
              </a:rPr>
              <a:t>church members</a:t>
            </a:r>
            <a:r>
              <a:rPr lang="en-US" sz="3600" b="0" i="0" dirty="0">
                <a:solidFill>
                  <a:schemeClr val="bg1"/>
                </a:solidFill>
                <a:effectLst/>
              </a:rPr>
              <a:t> will pray up, and if the Savior of all will be lifted up . . . then we can have the greatest renewal this world has ever known.”</a:t>
            </a:r>
            <a:endParaRPr lang="en-US" sz="3600" dirty="0">
              <a:solidFill>
                <a:schemeClr val="bg1"/>
              </a:solidFill>
            </a:endParaRPr>
          </a:p>
        </p:txBody>
      </p:sp>
    </p:spTree>
    <p:extLst>
      <p:ext uri="{BB962C8B-B14F-4D97-AF65-F5344CB8AC3E}">
        <p14:creationId xmlns:p14="http://schemas.microsoft.com/office/powerpoint/2010/main" val="2985273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77E2BD-6D9E-42FD-880F-20FFD7B5B8A4}"/>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ED60BF03-F08F-07E1-798A-5DBA288F77B7}"/>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6BDA7A0E-3886-E1FD-7306-202B4A0B0213}"/>
              </a:ext>
            </a:extLst>
          </p:cNvPr>
          <p:cNvSpPr>
            <a:spLocks noGrp="1"/>
          </p:cNvSpPr>
          <p:nvPr>
            <p:ph type="sldNum" sz="quarter" idx="12"/>
          </p:nvPr>
        </p:nvSpPr>
        <p:spPr/>
        <p:txBody>
          <a:bodyPr/>
          <a:lstStyle/>
          <a:p>
            <a:fld id="{5B62FEA9-4F7B-4CB1-BC6A-C4E0A24432EA}" type="slidenum">
              <a:rPr lang="en-US" smtClean="0"/>
              <a:pPr/>
              <a:t>31</a:t>
            </a:fld>
            <a:endParaRPr lang="en-US"/>
          </a:p>
        </p:txBody>
      </p:sp>
      <p:sp>
        <p:nvSpPr>
          <p:cNvPr id="6" name="TextBox 5">
            <a:extLst>
              <a:ext uri="{FF2B5EF4-FFF2-40B4-BE49-F238E27FC236}">
                <a16:creationId xmlns:a16="http://schemas.microsoft.com/office/drawing/2014/main" id="{8A5B1C20-3B68-0345-0B32-BE706563BF04}"/>
              </a:ext>
            </a:extLst>
          </p:cNvPr>
          <p:cNvSpPr txBox="1"/>
          <p:nvPr/>
        </p:nvSpPr>
        <p:spPr>
          <a:xfrm>
            <a:off x="117695" y="0"/>
            <a:ext cx="11950574" cy="6473567"/>
          </a:xfrm>
          <a:prstGeom prst="rect">
            <a:avLst/>
          </a:prstGeom>
          <a:noFill/>
        </p:spPr>
        <p:txBody>
          <a:bodyPr wrap="square">
            <a:spAutoFit/>
          </a:bodyPr>
          <a:lstStyle/>
          <a:p>
            <a:pPr marL="0" marR="0">
              <a:spcAft>
                <a:spcPts val="800"/>
              </a:spcAft>
              <a:buNone/>
            </a:pPr>
            <a:r>
              <a:rPr lang="en-US" sz="4800" b="1" kern="100" spc="-3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WHAT.DOES.IT.TAKE.TO.MAKE.A.CHRISTIAN.LIFE</a:t>
            </a:r>
            <a:endParaRPr lang="en-US" sz="4800" kern="100" spc="-3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a:p>
            <a:pPr marL="0" marR="0" indent="457200">
              <a:spcAft>
                <a:spcPts val="800"/>
              </a:spcAft>
              <a:buNone/>
            </a:pP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11 God intended this Church to be a powerful Church, a glorious Church, a Church that the whole world could look upon as a Bride of Christ well expected and espoused, and to live in such an atmosphere and conduct itself in such a way that God would be proud of this Church to present it to Christ at the coming of the Lord. </a:t>
            </a:r>
            <a:r>
              <a:rPr lang="en-US" sz="40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It should be living that way</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But we find out that many times that with good intentions that people are trying to make themselves act like Christians. </a:t>
            </a:r>
          </a:p>
        </p:txBody>
      </p:sp>
    </p:spTree>
    <p:extLst>
      <p:ext uri="{BB962C8B-B14F-4D97-AF65-F5344CB8AC3E}">
        <p14:creationId xmlns:p14="http://schemas.microsoft.com/office/powerpoint/2010/main" val="36594863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dt" idx="10"/>
          </p:nvPr>
        </p:nvSpPr>
        <p:spPr>
          <a:xfrm>
            <a:off x="2152650" y="6356352"/>
            <a:ext cx="2057400" cy="365125"/>
          </a:xfrm>
          <a:prstGeom prst="rect">
            <a:avLst/>
          </a:prstGeom>
          <a:noFill/>
          <a:ln>
            <a:noFill/>
          </a:ln>
        </p:spPr>
        <p:txBody>
          <a:bodyPr spcFirstLastPara="1" vert="horz" wrap="square" lIns="91425" tIns="45700" rIns="91425" bIns="45700" rtlCol="0" anchor="ctr" anchorCtr="0">
            <a:noAutofit/>
          </a:bodyPr>
          <a:lstStyle/>
          <a:p>
            <a:r>
              <a:rPr lang="en-US"/>
              <a:t>5-3-2026</a:t>
            </a:r>
            <a:endParaRPr/>
          </a:p>
        </p:txBody>
      </p:sp>
      <p:sp>
        <p:nvSpPr>
          <p:cNvPr id="249" name="Google Shape;249;p19"/>
          <p:cNvSpPr txBox="1">
            <a:spLocks noGrp="1"/>
          </p:cNvSpPr>
          <p:nvPr>
            <p:ph type="ftr" idx="11"/>
          </p:nvPr>
        </p:nvSpPr>
        <p:spPr>
          <a:xfrm>
            <a:off x="4552950" y="6356352"/>
            <a:ext cx="3086100" cy="365125"/>
          </a:xfrm>
          <a:prstGeom prst="rect">
            <a:avLst/>
          </a:prstGeom>
          <a:noFill/>
          <a:ln>
            <a:noFill/>
          </a:ln>
        </p:spPr>
        <p:txBody>
          <a:bodyPr spcFirstLastPara="1" vert="horz" wrap="square" lIns="91425" tIns="45700" rIns="91425" bIns="45700" rtlCol="0" anchor="ctr" anchorCtr="0">
            <a:noAutofit/>
          </a:bodyPr>
          <a:lstStyle/>
          <a:p>
            <a:r>
              <a:rPr lang="en-US"/>
              <a:t>Glorious Spirit Made Church 2</a:t>
            </a:r>
            <a:endParaRPr/>
          </a:p>
        </p:txBody>
      </p:sp>
      <p:sp>
        <p:nvSpPr>
          <p:cNvPr id="250" name="Google Shape;250;p19"/>
          <p:cNvSpPr txBox="1">
            <a:spLocks noGrp="1"/>
          </p:cNvSpPr>
          <p:nvPr>
            <p:ph type="sldNum" idx="12"/>
          </p:nvPr>
        </p:nvSpPr>
        <p:spPr>
          <a:xfrm>
            <a:off x="7981950" y="6356352"/>
            <a:ext cx="20574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32</a:t>
            </a:fld>
            <a:endParaRPr/>
          </a:p>
        </p:txBody>
      </p:sp>
      <p:sp>
        <p:nvSpPr>
          <p:cNvPr id="251" name="Google Shape;251;p19"/>
          <p:cNvSpPr/>
          <p:nvPr/>
        </p:nvSpPr>
        <p:spPr>
          <a:xfrm>
            <a:off x="279918" y="299804"/>
            <a:ext cx="11700588" cy="5016718"/>
          </a:xfrm>
          <a:prstGeom prst="rect">
            <a:avLst/>
          </a:prstGeom>
          <a:noFill/>
          <a:ln>
            <a:noFill/>
          </a:ln>
        </p:spPr>
        <p:txBody>
          <a:bodyPr spcFirstLastPara="1" wrap="square" lIns="91425" tIns="45700" rIns="91425" bIns="45700" anchor="t" anchorCtr="0">
            <a:spAutoFit/>
          </a:bodyPr>
          <a:lstStyle/>
          <a:p>
            <a:r>
              <a:rPr lang="en-US" sz="4000" dirty="0">
                <a:solidFill>
                  <a:schemeClr val="lt1"/>
                </a:solidFill>
                <a:ea typeface="Cambria"/>
                <a:cs typeface="Cambria"/>
                <a:sym typeface="Cambria"/>
              </a:rPr>
              <a:t> 	Sinners do that, but you don't have to do that… The Lord is here. If things are going good, things are going good in my soul and bad in my body, it makes any difference, God is always there, and I'm always stimulated with a pleasure that's, "</a:t>
            </a:r>
            <a:r>
              <a:rPr lang="en-US" sz="4000" i="1" dirty="0">
                <a:solidFill>
                  <a:schemeClr val="lt1"/>
                </a:solidFill>
                <a:ea typeface="Cambria"/>
                <a:cs typeface="Cambria"/>
                <a:sym typeface="Cambria"/>
              </a:rPr>
              <a:t>Joy unspeakable and full of glory</a:t>
            </a:r>
            <a:r>
              <a:rPr lang="en-US" sz="4000" dirty="0">
                <a:solidFill>
                  <a:schemeClr val="lt1"/>
                </a:solidFill>
                <a:ea typeface="Cambria"/>
                <a:cs typeface="Cambria"/>
                <a:sym typeface="Cambria"/>
              </a:rPr>
              <a:t>." </a:t>
            </a:r>
            <a:r>
              <a:rPr lang="en-US" sz="4000" b="1" dirty="0">
                <a:solidFill>
                  <a:schemeClr val="bg1"/>
                </a:solidFill>
                <a:ea typeface="Cambria"/>
                <a:cs typeface="Cambria"/>
                <a:sym typeface="Cambria"/>
              </a:rPr>
              <a:t>That's what He does for the believer.</a:t>
            </a:r>
            <a:endParaRPr sz="2400" b="1" dirty="0">
              <a:solidFill>
                <a:schemeClr val="bg1"/>
              </a:solidFill>
            </a:endParaRPr>
          </a:p>
          <a:p>
            <a:pPr algn="r"/>
            <a:r>
              <a:rPr lang="en-US" sz="4000" dirty="0">
                <a:solidFill>
                  <a:schemeClr val="lt1"/>
                </a:solidFill>
                <a:ea typeface="Cambria"/>
                <a:cs typeface="Cambria"/>
                <a:sym typeface="Cambria"/>
              </a:rPr>
              <a:t>55-0806</a:t>
            </a:r>
            <a:endParaRPr sz="4000" dirty="0">
              <a:solidFill>
                <a:srgbClr val="FFFF00"/>
              </a:solidFill>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252DFE-3DEE-DA70-2DF9-5EA77C81D0DE}"/>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FF37763A-09FD-AE42-0889-A6749BBC0C99}"/>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3B5B20E8-E3BD-14D7-6FBD-9FA46EAA6552}"/>
              </a:ext>
            </a:extLst>
          </p:cNvPr>
          <p:cNvSpPr>
            <a:spLocks noGrp="1"/>
          </p:cNvSpPr>
          <p:nvPr>
            <p:ph type="sldNum" sz="quarter" idx="12"/>
          </p:nvPr>
        </p:nvSpPr>
        <p:spPr/>
        <p:txBody>
          <a:bodyPr/>
          <a:lstStyle/>
          <a:p>
            <a:fld id="{5B62FEA9-4F7B-4CB1-BC6A-C4E0A24432EA}" type="slidenum">
              <a:rPr lang="en-US" smtClean="0"/>
              <a:pPr/>
              <a:t>33</a:t>
            </a:fld>
            <a:endParaRPr lang="en-US"/>
          </a:p>
        </p:txBody>
      </p:sp>
      <p:sp>
        <p:nvSpPr>
          <p:cNvPr id="6" name="TextBox 5">
            <a:extLst>
              <a:ext uri="{FF2B5EF4-FFF2-40B4-BE49-F238E27FC236}">
                <a16:creationId xmlns:a16="http://schemas.microsoft.com/office/drawing/2014/main" id="{4C9F4DAB-D234-86D1-ECF5-9D39A5E8E13A}"/>
              </a:ext>
            </a:extLst>
          </p:cNvPr>
          <p:cNvSpPr txBox="1"/>
          <p:nvPr/>
        </p:nvSpPr>
        <p:spPr>
          <a:xfrm>
            <a:off x="162962" y="136524"/>
            <a:ext cx="11814773" cy="5632311"/>
          </a:xfrm>
          <a:prstGeom prst="rect">
            <a:avLst/>
          </a:prstGeom>
          <a:noFill/>
        </p:spPr>
        <p:txBody>
          <a:bodyPr wrap="square">
            <a:spAutoFit/>
          </a:bodyPr>
          <a:lstStyle/>
          <a:p>
            <a:pPr marL="0" marR="0">
              <a:spcAft>
                <a:spcPts val="800"/>
              </a:spcAft>
              <a:buNone/>
            </a:pP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Now, if the church could only not look at it in that way. God never intended Christianity to be governed by denominations, by creeds. If God only allowed or intended for the church to be governed by creeds, denominations and intellectuals, then we do not need the Holy Spirit in the church, Its success would be largely placed upon the intellectuals of the best of us. 	The better intellectuals we would have in our church, the more progressive our church would be.</a:t>
            </a:r>
          </a:p>
        </p:txBody>
      </p:sp>
    </p:spTree>
    <p:extLst>
      <p:ext uri="{BB962C8B-B14F-4D97-AF65-F5344CB8AC3E}">
        <p14:creationId xmlns:p14="http://schemas.microsoft.com/office/powerpoint/2010/main" val="2259157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E804D-33D9-311B-1D3E-B82300A8706D}"/>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899EC5AD-CB5D-98C3-5A2F-AF27E95BB097}"/>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67007CFA-E7E6-578E-B5B9-2E9A9B5ACF4A}"/>
              </a:ext>
            </a:extLst>
          </p:cNvPr>
          <p:cNvSpPr>
            <a:spLocks noGrp="1"/>
          </p:cNvSpPr>
          <p:nvPr>
            <p:ph type="sldNum" sz="quarter" idx="12"/>
          </p:nvPr>
        </p:nvSpPr>
        <p:spPr/>
        <p:txBody>
          <a:bodyPr/>
          <a:lstStyle/>
          <a:p>
            <a:fld id="{5B62FEA9-4F7B-4CB1-BC6A-C4E0A24432EA}" type="slidenum">
              <a:rPr lang="en-US" smtClean="0"/>
              <a:pPr/>
              <a:t>34</a:t>
            </a:fld>
            <a:endParaRPr lang="en-US"/>
          </a:p>
        </p:txBody>
      </p:sp>
      <p:sp>
        <p:nvSpPr>
          <p:cNvPr id="6" name="TextBox 5">
            <a:extLst>
              <a:ext uri="{FF2B5EF4-FFF2-40B4-BE49-F238E27FC236}">
                <a16:creationId xmlns:a16="http://schemas.microsoft.com/office/drawing/2014/main" id="{86599EDA-C101-9288-C22C-FD63D7E638D5}"/>
              </a:ext>
            </a:extLst>
          </p:cNvPr>
          <p:cNvSpPr txBox="1"/>
          <p:nvPr/>
        </p:nvSpPr>
        <p:spPr>
          <a:xfrm>
            <a:off x="126748" y="55046"/>
            <a:ext cx="11968681" cy="6740307"/>
          </a:xfrm>
          <a:prstGeom prst="rect">
            <a:avLst/>
          </a:prstGeom>
          <a:noFill/>
        </p:spPr>
        <p:txBody>
          <a:bodyPr wrap="square">
            <a:spAutoFit/>
          </a:bodyPr>
          <a:lstStyle/>
          <a:p>
            <a:pPr marL="0" marR="0">
              <a:spcAft>
                <a:spcPts val="800"/>
              </a:spcAft>
              <a:buNone/>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12 In the Word I find God did not intend for the church to be governed by intellectual, but the Holy Spirit was given to the Church to govern and control the body of Christ. And in God's program, we will never be successful, no matter how good our intentions are, until we get back into the center of God's program... And yet we put our intellectuals mixed with it, then we can get a conglomeration of both Holy Spirit and intellectuals. And when the Holy Spirit desires to do a thing and degrades something, or lifts something up, it causes petty jealousy amongst the people, which proves that they haven't got the Holy Spirit. Every man would want to be in his place.</a:t>
            </a:r>
          </a:p>
        </p:txBody>
      </p:sp>
    </p:spTree>
    <p:extLst>
      <p:ext uri="{BB962C8B-B14F-4D97-AF65-F5344CB8AC3E}">
        <p14:creationId xmlns:p14="http://schemas.microsoft.com/office/powerpoint/2010/main" val="3312349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3F330A-957E-44E2-63F8-8A1276B1EFBD}"/>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7911506A-5D12-69D4-4BA4-9F52C3E19A2D}"/>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DB8C92BF-3F93-3B0E-FF1B-3801E67E4706}"/>
              </a:ext>
            </a:extLst>
          </p:cNvPr>
          <p:cNvSpPr>
            <a:spLocks noGrp="1"/>
          </p:cNvSpPr>
          <p:nvPr>
            <p:ph type="sldNum" sz="quarter" idx="12"/>
          </p:nvPr>
        </p:nvSpPr>
        <p:spPr/>
        <p:txBody>
          <a:bodyPr/>
          <a:lstStyle/>
          <a:p>
            <a:fld id="{5B62FEA9-4F7B-4CB1-BC6A-C4E0A24432EA}" type="slidenum">
              <a:rPr lang="en-US" smtClean="0"/>
              <a:pPr/>
              <a:t>35</a:t>
            </a:fld>
            <a:endParaRPr lang="en-US"/>
          </a:p>
        </p:txBody>
      </p:sp>
      <p:sp>
        <p:nvSpPr>
          <p:cNvPr id="6" name="TextBox 5">
            <a:extLst>
              <a:ext uri="{FF2B5EF4-FFF2-40B4-BE49-F238E27FC236}">
                <a16:creationId xmlns:a16="http://schemas.microsoft.com/office/drawing/2014/main" id="{879B32B7-5D88-9A98-EE2A-256771135DBC}"/>
              </a:ext>
            </a:extLst>
          </p:cNvPr>
          <p:cNvSpPr txBox="1"/>
          <p:nvPr/>
        </p:nvSpPr>
        <p:spPr>
          <a:xfrm>
            <a:off x="108642" y="136523"/>
            <a:ext cx="11950574" cy="6288901"/>
          </a:xfrm>
          <a:prstGeom prst="rect">
            <a:avLst/>
          </a:prstGeom>
          <a:noFill/>
        </p:spPr>
        <p:txBody>
          <a:bodyPr wrap="square">
            <a:spAutoFit/>
          </a:bodyPr>
          <a:lstStyle/>
          <a:p>
            <a:pPr marL="0" marR="0">
              <a:spcAft>
                <a:spcPts val="800"/>
              </a:spcAft>
              <a:buNone/>
            </a:pP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Now, in this the people has a reason because they have seen so much </a:t>
            </a:r>
            <a:r>
              <a:rPr lang="en-US" sz="3600" kern="100" dirty="0" err="1">
                <a:solidFill>
                  <a:schemeClr val="bg1"/>
                </a:solidFill>
                <a:effectLst/>
                <a:latin typeface="Candara" panose="020E0502030303020204" pitchFamily="34" charset="0"/>
                <a:ea typeface="Aptos" panose="020B0004020202020204" pitchFamily="34" charset="0"/>
                <a:cs typeface="Times New Roman" panose="02020603050405020304" pitchFamily="18" charset="0"/>
              </a:rPr>
              <a:t>denominationals</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so many different spiritual dictators in the church. </a:t>
            </a:r>
            <a:r>
              <a:rPr lang="en-US" sz="36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But the Holy Spirit has placed each one into the body of Christ, and we're helpless to maneuver without every member of our body</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We have to have my hands, my arms, my mouth, my eyes... </a:t>
            </a:r>
          </a:p>
          <a:p>
            <a:pPr marL="0" marR="0">
              <a:spcAft>
                <a:spcPts val="800"/>
              </a:spcAft>
              <a:buNone/>
            </a:pPr>
            <a:r>
              <a:rPr lang="en-US" sz="36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36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Everything that's in me has to operate to make my body function perfectly. And then if God wanted His body, the Church, to be governed by His Spirit, there has got to be some way or some program that we've got to enter into other than what we have already had.				 57-0113  </a:t>
            </a:r>
          </a:p>
        </p:txBody>
      </p:sp>
    </p:spTree>
    <p:extLst>
      <p:ext uri="{BB962C8B-B14F-4D97-AF65-F5344CB8AC3E}">
        <p14:creationId xmlns:p14="http://schemas.microsoft.com/office/powerpoint/2010/main" val="27596057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035D8-46DD-4A57-8C3F-B82EEE514BEC}"/>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C5CFC480-E97B-4E24-B276-002A7C8B91E1}"/>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46F49A04-975D-41A6-BF20-51EA582EBE7D}"/>
              </a:ext>
            </a:extLst>
          </p:cNvPr>
          <p:cNvSpPr>
            <a:spLocks noGrp="1"/>
          </p:cNvSpPr>
          <p:nvPr>
            <p:ph type="sldNum" sz="quarter" idx="12"/>
          </p:nvPr>
        </p:nvSpPr>
        <p:spPr/>
        <p:txBody>
          <a:bodyPr/>
          <a:lstStyle/>
          <a:p>
            <a:fld id="{871121BF-DA7A-4536-91BA-2BA55F2BB313}" type="slidenum">
              <a:rPr lang="en-US" smtClean="0"/>
              <a:pPr/>
              <a:t>36</a:t>
            </a:fld>
            <a:endParaRPr lang="en-US"/>
          </a:p>
        </p:txBody>
      </p:sp>
      <p:sp>
        <p:nvSpPr>
          <p:cNvPr id="5" name="Rectangle 4">
            <a:extLst>
              <a:ext uri="{FF2B5EF4-FFF2-40B4-BE49-F238E27FC236}">
                <a16:creationId xmlns:a16="http://schemas.microsoft.com/office/drawing/2014/main" id="{1ACFEF00-623F-4287-A141-68163B9DB5FD}"/>
              </a:ext>
            </a:extLst>
          </p:cNvPr>
          <p:cNvSpPr/>
          <p:nvPr/>
        </p:nvSpPr>
        <p:spPr>
          <a:xfrm>
            <a:off x="131975" y="36942"/>
            <a:ext cx="11915481" cy="6309420"/>
          </a:xfrm>
          <a:prstGeom prst="rect">
            <a:avLst/>
          </a:prstGeom>
        </p:spPr>
        <p:txBody>
          <a:bodyPr wrap="square">
            <a:spAutoFit/>
          </a:bodyPr>
          <a:lstStyle/>
          <a:p>
            <a:r>
              <a:rPr lang="en-US" sz="4400" b="1" dirty="0">
                <a:solidFill>
                  <a:schemeClr val="bg1"/>
                </a:solidFill>
              </a:rPr>
              <a:t>A.TOTAL.DELIVERANCE</a:t>
            </a:r>
          </a:p>
          <a:p>
            <a:r>
              <a:rPr lang="en-US" sz="3600" dirty="0">
                <a:solidFill>
                  <a:schemeClr val="bg1"/>
                </a:solidFill>
              </a:rPr>
              <a:t>	78 What would He do if we were one heart and one accord? And the only way we can do that is unify our hearts together with brotherly love, obey the offices of the church, the pastor, and the pastor obey God; then God works through the pastor, through the board, down into the church, all together one unit to the Kingdom of God. </a:t>
            </a:r>
          </a:p>
          <a:p>
            <a:r>
              <a:rPr lang="en-US" sz="3600" dirty="0">
                <a:solidFill>
                  <a:schemeClr val="bg1"/>
                </a:solidFill>
              </a:rPr>
              <a:t>	Then God will hear when we have a unified group. Let nothing bother you. Don't be dismayed in anything. T</a:t>
            </a:r>
            <a:r>
              <a:rPr lang="en-US" sz="3600" u="sng" dirty="0">
                <a:solidFill>
                  <a:schemeClr val="bg1"/>
                </a:solidFill>
              </a:rPr>
              <a:t>hat's the kind of a person that God ordained to take the land.</a:t>
            </a:r>
          </a:p>
          <a:p>
            <a:pPr algn="r"/>
            <a:r>
              <a:rPr lang="en-US" sz="3600" dirty="0">
                <a:solidFill>
                  <a:schemeClr val="bg1"/>
                </a:solidFill>
              </a:rPr>
              <a:t>59-0712 </a:t>
            </a:r>
          </a:p>
        </p:txBody>
      </p:sp>
    </p:spTree>
    <p:extLst>
      <p:ext uri="{BB962C8B-B14F-4D97-AF65-F5344CB8AC3E}">
        <p14:creationId xmlns:p14="http://schemas.microsoft.com/office/powerpoint/2010/main" val="365902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5-3-2026</a:t>
            </a:r>
          </a:p>
        </p:txBody>
      </p:sp>
      <p:sp>
        <p:nvSpPr>
          <p:cNvPr id="3" name="Footer Placeholder 2"/>
          <p:cNvSpPr>
            <a:spLocks noGrp="1"/>
          </p:cNvSpPr>
          <p:nvPr>
            <p:ph type="ftr" sz="quarter" idx="11"/>
          </p:nvPr>
        </p:nvSpPr>
        <p:spPr/>
        <p:txBody>
          <a:bodyPr/>
          <a:lstStyle/>
          <a:p>
            <a:r>
              <a:rPr lang="en-US"/>
              <a:t>Glorious Spirit Made Church 2</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37</a:t>
            </a:fld>
            <a:endParaRPr lang="en-US"/>
          </a:p>
        </p:txBody>
      </p:sp>
      <p:sp>
        <p:nvSpPr>
          <p:cNvPr id="5" name="Rectangle 4"/>
          <p:cNvSpPr/>
          <p:nvPr/>
        </p:nvSpPr>
        <p:spPr>
          <a:xfrm>
            <a:off x="186612" y="136524"/>
            <a:ext cx="11784564" cy="5755422"/>
          </a:xfrm>
          <a:prstGeom prst="rect">
            <a:avLst/>
          </a:prstGeom>
        </p:spPr>
        <p:txBody>
          <a:bodyPr wrap="square">
            <a:spAutoFit/>
          </a:bodyPr>
          <a:lstStyle/>
          <a:p>
            <a:r>
              <a:rPr lang="en-US" sz="4400" b="1" dirty="0">
                <a:solidFill>
                  <a:schemeClr val="bg1"/>
                </a:solidFill>
                <a:latin typeface="Candara" panose="020E0502030303020204" pitchFamily="34" charset="0"/>
              </a:rPr>
              <a:t>THE.RESULTS.OF.DECISION</a:t>
            </a:r>
          </a:p>
          <a:p>
            <a:r>
              <a:rPr lang="en-US" sz="3600" dirty="0">
                <a:solidFill>
                  <a:schemeClr val="bg1"/>
                </a:solidFill>
                <a:latin typeface="Candara" panose="020E0502030303020204" pitchFamily="34" charset="0"/>
              </a:rPr>
              <a:t>	75  JOSH. 3:3</a:t>
            </a:r>
            <a:r>
              <a:rPr lang="en-US" sz="3600" i="1" dirty="0">
                <a:solidFill>
                  <a:schemeClr val="bg1"/>
                </a:solidFill>
                <a:latin typeface="Candara" panose="020E0502030303020204" pitchFamily="34" charset="0"/>
              </a:rPr>
              <a:t> And they commanded the people, saying, When ye see the ark of the covenant of the LORD your God, and the priests the Levites bearing it, then ye shall remove from your place, and go after it. 4 Yet there shall be a space between you and it, about two thousand cubits by measure: come not near unto it, that ye may know the way by which ye must go: for ye have not passed this way heretofore.</a:t>
            </a:r>
          </a:p>
          <a:p>
            <a:r>
              <a:rPr lang="en-US" sz="3600" dirty="0">
                <a:solidFill>
                  <a:schemeClr val="bg1"/>
                </a:solidFill>
                <a:latin typeface="Candara" panose="020E0502030303020204" pitchFamily="34" charset="0"/>
              </a:rPr>
              <a:t>	 I believe there's an experience for the Church “</a:t>
            </a:r>
            <a:r>
              <a:rPr lang="en-US" sz="3600" i="1" dirty="0">
                <a:solidFill>
                  <a:schemeClr val="bg1"/>
                </a:solidFill>
                <a:latin typeface="Candara" panose="020E0502030303020204" pitchFamily="34" charset="0"/>
              </a:rPr>
              <a:t>…you've never passed this way before.”</a:t>
            </a:r>
            <a:endParaRPr lang="en-US" sz="3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423798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5-3-2026</a:t>
            </a:r>
          </a:p>
        </p:txBody>
      </p:sp>
      <p:sp>
        <p:nvSpPr>
          <p:cNvPr id="3" name="Footer Placeholder 2"/>
          <p:cNvSpPr>
            <a:spLocks noGrp="1"/>
          </p:cNvSpPr>
          <p:nvPr>
            <p:ph type="ftr" sz="quarter" idx="11"/>
          </p:nvPr>
        </p:nvSpPr>
        <p:spPr/>
        <p:txBody>
          <a:bodyPr/>
          <a:lstStyle/>
          <a:p>
            <a:r>
              <a:rPr lang="en-US"/>
              <a:t>Glorious Spirit Made Church 2</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38</a:t>
            </a:fld>
            <a:endParaRPr lang="en-US"/>
          </a:p>
        </p:txBody>
      </p:sp>
      <p:sp>
        <p:nvSpPr>
          <p:cNvPr id="5" name="Rectangle 4"/>
          <p:cNvSpPr/>
          <p:nvPr/>
        </p:nvSpPr>
        <p:spPr>
          <a:xfrm>
            <a:off x="139960" y="136525"/>
            <a:ext cx="11831216" cy="6247864"/>
          </a:xfrm>
          <a:prstGeom prst="rect">
            <a:avLst/>
          </a:prstGeom>
        </p:spPr>
        <p:txBody>
          <a:bodyPr wrap="square">
            <a:spAutoFit/>
          </a:bodyPr>
          <a:lstStyle/>
          <a:p>
            <a:r>
              <a:rPr lang="en-US" sz="4000" dirty="0">
                <a:solidFill>
                  <a:schemeClr val="bg1"/>
                </a:solidFill>
                <a:latin typeface="Candara" panose="020E0502030303020204" pitchFamily="34" charset="0"/>
              </a:rPr>
              <a:t>	76 Let's move out towards Jordan. God's here leading you. The Angel of God took Jordan first. The Angel of God will lead you every step of the way. Sometimes you think that the trials are hard. God </a:t>
            </a:r>
            <a:r>
              <a:rPr lang="en-US" sz="4000" dirty="0" err="1">
                <a:solidFill>
                  <a:schemeClr val="bg1"/>
                </a:solidFill>
                <a:latin typeface="Candara" panose="020E0502030303020204" pitchFamily="34" charset="0"/>
              </a:rPr>
              <a:t>ain't</a:t>
            </a:r>
            <a:r>
              <a:rPr lang="en-US" sz="4000" dirty="0">
                <a:solidFill>
                  <a:schemeClr val="bg1"/>
                </a:solidFill>
                <a:latin typeface="Candara" panose="020E0502030303020204" pitchFamily="34" charset="0"/>
              </a:rPr>
              <a:t> in no hurry. You're the only one that's in a hurry.</a:t>
            </a:r>
          </a:p>
          <a:p>
            <a:r>
              <a:rPr lang="en-US" sz="4000" dirty="0">
                <a:solidFill>
                  <a:schemeClr val="bg1"/>
                </a:solidFill>
                <a:latin typeface="Candara" panose="020E0502030303020204" pitchFamily="34" charset="0"/>
              </a:rPr>
              <a:t>	God let the Hebrew children go right in the fiery furnace…Daniel get right in the lion's den, before He ever come. </a:t>
            </a:r>
            <a:r>
              <a:rPr lang="en-US" sz="4000" u="sng" dirty="0">
                <a:solidFill>
                  <a:schemeClr val="bg1"/>
                </a:solidFill>
                <a:latin typeface="Candara" panose="020E0502030303020204" pitchFamily="34" charset="0"/>
              </a:rPr>
              <a:t>Just rise up and start walking by faith. "</a:t>
            </a:r>
            <a:r>
              <a:rPr lang="en-US" sz="4000" i="1" u="sng" dirty="0">
                <a:solidFill>
                  <a:schemeClr val="bg1"/>
                </a:solidFill>
                <a:latin typeface="Candara" panose="020E0502030303020204" pitchFamily="34" charset="0"/>
              </a:rPr>
              <a:t>God, I believe you. I'm bound for the promised land. God, You promised it to me, and here I come… </a:t>
            </a:r>
          </a:p>
        </p:txBody>
      </p:sp>
    </p:spTree>
    <p:extLst>
      <p:ext uri="{BB962C8B-B14F-4D97-AF65-F5344CB8AC3E}">
        <p14:creationId xmlns:p14="http://schemas.microsoft.com/office/powerpoint/2010/main" val="28057319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9E7AB-4342-CB97-B0C2-740D0208F9D1}"/>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7AD6DA67-A83E-45E9-A39D-6A22AEB0807F}"/>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4B6A3363-7BE0-4DE5-8F46-B684767C943D}"/>
              </a:ext>
            </a:extLst>
          </p:cNvPr>
          <p:cNvSpPr>
            <a:spLocks noGrp="1"/>
          </p:cNvSpPr>
          <p:nvPr>
            <p:ph type="sldNum" sz="quarter" idx="12"/>
          </p:nvPr>
        </p:nvSpPr>
        <p:spPr/>
        <p:txBody>
          <a:bodyPr/>
          <a:lstStyle/>
          <a:p>
            <a:fld id="{5B62FEA9-4F7B-4CB1-BC6A-C4E0A24432EA}" type="slidenum">
              <a:rPr lang="en-US" smtClean="0"/>
              <a:pPr/>
              <a:t>39</a:t>
            </a:fld>
            <a:endParaRPr lang="en-US"/>
          </a:p>
        </p:txBody>
      </p:sp>
    </p:spTree>
    <p:extLst>
      <p:ext uri="{BB962C8B-B14F-4D97-AF65-F5344CB8AC3E}">
        <p14:creationId xmlns:p14="http://schemas.microsoft.com/office/powerpoint/2010/main" val="26511447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3323B4-FCE3-C545-DC49-4B2F1F29D941}"/>
              </a:ext>
            </a:extLst>
          </p:cNvPr>
          <p:cNvPicPr>
            <a:picLocks noChangeAspect="1"/>
          </p:cNvPicPr>
          <p:nvPr/>
        </p:nvPicPr>
        <p:blipFill>
          <a:blip r:embed="rId2" cstate="email">
            <a:extLst>
              <a:ext uri="{28A0092B-C50C-407E-A947-70E740481C1C}">
                <a14:useLocalDpi xmlns:a14="http://schemas.microsoft.com/office/drawing/2010/main" val="0"/>
              </a:ext>
            </a:extLst>
          </a:blip>
          <a:srcRect r="-2"/>
          <a:stretch>
            <a:fillRect/>
          </a:stretch>
        </p:blipFill>
        <p:spPr>
          <a:xfrm>
            <a:off x="3162515" y="-1"/>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6" name="Picture 5">
            <a:extLst>
              <a:ext uri="{FF2B5EF4-FFF2-40B4-BE49-F238E27FC236}">
                <a16:creationId xmlns:a16="http://schemas.microsoft.com/office/drawing/2014/main" id="{7D65FEA9-9EE3-EA85-5A12-3F2393F7EF47}"/>
              </a:ext>
            </a:extLst>
          </p:cNvPr>
          <p:cNvPicPr>
            <a:picLocks noChangeAspect="1"/>
          </p:cNvPicPr>
          <p:nvPr/>
        </p:nvPicPr>
        <p:blipFill>
          <a:blip r:embed="rId3" cstate="email">
            <a:extLst>
              <a:ext uri="{28A0092B-C50C-407E-A947-70E740481C1C}">
                <a14:useLocalDpi xmlns:a14="http://schemas.microsoft.com/office/drawing/2010/main" val="0"/>
              </a:ext>
            </a:extLst>
          </a:blip>
          <a:srcRect r="-2"/>
          <a:stretch>
            <a:fillRect/>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12" name="Picture 11">
            <a:extLst>
              <a:ext uri="{FF2B5EF4-FFF2-40B4-BE49-F238E27FC236}">
                <a16:creationId xmlns:a16="http://schemas.microsoft.com/office/drawing/2014/main" id="{D187E23A-9DBD-B426-9075-6FAED2F69BD0}"/>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3273552" y="3511297"/>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4" name="Freeform: Shape 23">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F716D7D-7078-CE8C-3092-F1DF3B5DBFC6}"/>
              </a:ext>
            </a:extLst>
          </p:cNvPr>
          <p:cNvSpPr txBox="1"/>
          <p:nvPr/>
        </p:nvSpPr>
        <p:spPr>
          <a:xfrm>
            <a:off x="448056" y="2258568"/>
            <a:ext cx="2807208" cy="392277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dirty="0"/>
          </a:p>
        </p:txBody>
      </p:sp>
      <p:pic>
        <p:nvPicPr>
          <p:cNvPr id="10" name="Picture 9">
            <a:extLst>
              <a:ext uri="{FF2B5EF4-FFF2-40B4-BE49-F238E27FC236}">
                <a16:creationId xmlns:a16="http://schemas.microsoft.com/office/drawing/2014/main" id="{6FEF2E99-D7AD-1861-457E-0E54C7712E3A}"/>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2" name="Date Placeholder 1">
            <a:extLst>
              <a:ext uri="{FF2B5EF4-FFF2-40B4-BE49-F238E27FC236}">
                <a16:creationId xmlns:a16="http://schemas.microsoft.com/office/drawing/2014/main" id="{A6D84BA1-9D38-0909-FB75-15C991F285E6}"/>
              </a:ext>
            </a:extLst>
          </p:cNvPr>
          <p:cNvSpPr>
            <a:spLocks noGrp="1"/>
          </p:cNvSpPr>
          <p:nvPr>
            <p:ph type="dt" sz="half" idx="10"/>
          </p:nvPr>
        </p:nvSpPr>
        <p:spPr>
          <a:xfrm>
            <a:off x="447142" y="6356350"/>
            <a:ext cx="2649252" cy="365125"/>
          </a:xfrm>
        </p:spPr>
        <p:txBody>
          <a:bodyPr vert="horz" lIns="91440" tIns="45720" rIns="91440" bIns="45720" rtlCol="0" anchor="ctr">
            <a:normAutofit/>
          </a:bodyPr>
          <a:lstStyle/>
          <a:p>
            <a:pPr>
              <a:spcAft>
                <a:spcPts val="600"/>
              </a:spcAft>
            </a:pPr>
            <a:r>
              <a:rPr lang="en-US" sz="1200">
                <a:solidFill>
                  <a:schemeClr val="tx1">
                    <a:lumMod val="50000"/>
                    <a:lumOff val="50000"/>
                  </a:schemeClr>
                </a:solidFill>
              </a:rPr>
              <a:t>5-3-2026</a:t>
            </a:r>
          </a:p>
        </p:txBody>
      </p:sp>
      <p:sp>
        <p:nvSpPr>
          <p:cNvPr id="4" name="Slide Number Placeholder 3">
            <a:extLst>
              <a:ext uri="{FF2B5EF4-FFF2-40B4-BE49-F238E27FC236}">
                <a16:creationId xmlns:a16="http://schemas.microsoft.com/office/drawing/2014/main" id="{BD85F905-8FC8-965F-9CBC-3DF3A7BB6BFA}"/>
              </a:ext>
            </a:extLst>
          </p:cNvPr>
          <p:cNvSpPr>
            <a:spLocks noGrp="1"/>
          </p:cNvSpPr>
          <p:nvPr>
            <p:ph type="sldNum" sz="quarter" idx="12"/>
          </p:nvPr>
        </p:nvSpPr>
        <p:spPr>
          <a:xfrm>
            <a:off x="9001658" y="6356350"/>
            <a:ext cx="2743200" cy="365125"/>
          </a:xfrm>
        </p:spPr>
        <p:txBody>
          <a:bodyPr vert="horz" lIns="91440" tIns="45720" rIns="91440" bIns="45720" rtlCol="0" anchor="ctr">
            <a:normAutofit/>
          </a:bodyPr>
          <a:lstStyle/>
          <a:p>
            <a:pPr>
              <a:spcAft>
                <a:spcPts val="600"/>
              </a:spcAft>
            </a:pPr>
            <a:fld id="{5B62FEA9-4F7B-4CB1-BC6A-C4E0A24432EA}" type="slidenum">
              <a:rPr lang="en-US" sz="1200">
                <a:solidFill>
                  <a:schemeClr val="bg1"/>
                </a:solidFill>
              </a:rPr>
              <a:pPr>
                <a:spcAft>
                  <a:spcPts val="600"/>
                </a:spcAft>
              </a:pPr>
              <a:t>4</a:t>
            </a:fld>
            <a:endParaRPr lang="en-US" sz="1200">
              <a:solidFill>
                <a:schemeClr val="bg1"/>
              </a:solidFill>
            </a:endParaRPr>
          </a:p>
        </p:txBody>
      </p:sp>
      <p:sp>
        <p:nvSpPr>
          <p:cNvPr id="16" name="TextBox 15">
            <a:extLst>
              <a:ext uri="{FF2B5EF4-FFF2-40B4-BE49-F238E27FC236}">
                <a16:creationId xmlns:a16="http://schemas.microsoft.com/office/drawing/2014/main" id="{55AC35C5-3C07-6A9F-13FF-4AE17C10D103}"/>
              </a:ext>
            </a:extLst>
          </p:cNvPr>
          <p:cNvSpPr txBox="1"/>
          <p:nvPr/>
        </p:nvSpPr>
        <p:spPr>
          <a:xfrm>
            <a:off x="10479800" y="136525"/>
            <a:ext cx="1438214" cy="584775"/>
          </a:xfrm>
          <a:prstGeom prst="rect">
            <a:avLst/>
          </a:prstGeom>
          <a:solidFill>
            <a:schemeClr val="accent3">
              <a:lumMod val="20000"/>
              <a:lumOff val="80000"/>
            </a:schemeClr>
          </a:solidFill>
        </p:spPr>
        <p:txBody>
          <a:bodyPr wrap="none" rtlCol="0">
            <a:spAutoFit/>
          </a:bodyPr>
          <a:lstStyle/>
          <a:p>
            <a:r>
              <a:rPr lang="en-US" sz="3200" dirty="0"/>
              <a:t>Malawi</a:t>
            </a:r>
          </a:p>
        </p:txBody>
      </p:sp>
      <p:sp>
        <p:nvSpPr>
          <p:cNvPr id="18" name="TextBox 17">
            <a:extLst>
              <a:ext uri="{FF2B5EF4-FFF2-40B4-BE49-F238E27FC236}">
                <a16:creationId xmlns:a16="http://schemas.microsoft.com/office/drawing/2014/main" id="{A48B011D-F175-664D-5DEF-741BCEFF5BBD}"/>
              </a:ext>
            </a:extLst>
          </p:cNvPr>
          <p:cNvSpPr txBox="1"/>
          <p:nvPr/>
        </p:nvSpPr>
        <p:spPr>
          <a:xfrm>
            <a:off x="4291343" y="2571184"/>
            <a:ext cx="1539204" cy="584775"/>
          </a:xfrm>
          <a:prstGeom prst="rect">
            <a:avLst/>
          </a:prstGeom>
          <a:solidFill>
            <a:schemeClr val="accent3">
              <a:lumMod val="20000"/>
              <a:lumOff val="80000"/>
            </a:schemeClr>
          </a:solidFill>
        </p:spPr>
        <p:txBody>
          <a:bodyPr wrap="none" rtlCol="0">
            <a:spAutoFit/>
          </a:bodyPr>
          <a:lstStyle/>
          <a:p>
            <a:r>
              <a:rPr lang="en-US" sz="3200" dirty="0"/>
              <a:t>Uganda</a:t>
            </a:r>
          </a:p>
        </p:txBody>
      </p:sp>
      <p:sp>
        <p:nvSpPr>
          <p:cNvPr id="19" name="TextBox 18">
            <a:extLst>
              <a:ext uri="{FF2B5EF4-FFF2-40B4-BE49-F238E27FC236}">
                <a16:creationId xmlns:a16="http://schemas.microsoft.com/office/drawing/2014/main" id="{89CEA3DA-E907-1D23-E465-6BF911D1E995}"/>
              </a:ext>
            </a:extLst>
          </p:cNvPr>
          <p:cNvSpPr txBox="1"/>
          <p:nvPr/>
        </p:nvSpPr>
        <p:spPr>
          <a:xfrm>
            <a:off x="4836056" y="5981940"/>
            <a:ext cx="2005677" cy="584775"/>
          </a:xfrm>
          <a:prstGeom prst="rect">
            <a:avLst/>
          </a:prstGeom>
          <a:solidFill>
            <a:schemeClr val="accent3">
              <a:lumMod val="20000"/>
              <a:lumOff val="80000"/>
            </a:schemeClr>
          </a:solidFill>
        </p:spPr>
        <p:txBody>
          <a:bodyPr wrap="none" rtlCol="0">
            <a:spAutoFit/>
          </a:bodyPr>
          <a:lstStyle/>
          <a:p>
            <a:r>
              <a:rPr lang="en-US" sz="3200" dirty="0"/>
              <a:t>Zimbabwe</a:t>
            </a:r>
          </a:p>
        </p:txBody>
      </p:sp>
      <p:sp>
        <p:nvSpPr>
          <p:cNvPr id="20" name="TextBox 19">
            <a:extLst>
              <a:ext uri="{FF2B5EF4-FFF2-40B4-BE49-F238E27FC236}">
                <a16:creationId xmlns:a16="http://schemas.microsoft.com/office/drawing/2014/main" id="{8E39F67B-1660-CCCB-256A-FEA906EC4292}"/>
              </a:ext>
            </a:extLst>
          </p:cNvPr>
          <p:cNvSpPr txBox="1"/>
          <p:nvPr/>
        </p:nvSpPr>
        <p:spPr>
          <a:xfrm>
            <a:off x="8156041" y="5978319"/>
            <a:ext cx="2721651" cy="584775"/>
          </a:xfrm>
          <a:prstGeom prst="rect">
            <a:avLst/>
          </a:prstGeom>
          <a:solidFill>
            <a:schemeClr val="accent3">
              <a:lumMod val="20000"/>
              <a:lumOff val="80000"/>
            </a:schemeClr>
          </a:solidFill>
        </p:spPr>
        <p:txBody>
          <a:bodyPr wrap="square" rtlCol="0">
            <a:spAutoFit/>
          </a:bodyPr>
          <a:lstStyle/>
          <a:p>
            <a:r>
              <a:rPr lang="en-US" sz="3200" dirty="0"/>
              <a:t>Sierra Leone</a:t>
            </a:r>
          </a:p>
        </p:txBody>
      </p:sp>
      <p:sp>
        <p:nvSpPr>
          <p:cNvPr id="21" name="TextBox 20">
            <a:extLst>
              <a:ext uri="{FF2B5EF4-FFF2-40B4-BE49-F238E27FC236}">
                <a16:creationId xmlns:a16="http://schemas.microsoft.com/office/drawing/2014/main" id="{BEA74E6D-8306-0CF1-0BEB-092DC0F7657E}"/>
              </a:ext>
            </a:extLst>
          </p:cNvPr>
          <p:cNvSpPr txBox="1"/>
          <p:nvPr/>
        </p:nvSpPr>
        <p:spPr>
          <a:xfrm>
            <a:off x="360864" y="367717"/>
            <a:ext cx="3265322" cy="1754326"/>
          </a:xfrm>
          <a:prstGeom prst="rect">
            <a:avLst/>
          </a:prstGeom>
          <a:noFill/>
        </p:spPr>
        <p:txBody>
          <a:bodyPr wrap="square" rtlCol="0">
            <a:spAutoFit/>
          </a:bodyPr>
          <a:lstStyle/>
          <a:p>
            <a:r>
              <a:rPr lang="en-US" sz="3600" b="1" dirty="0"/>
              <a:t>Bible Distribution</a:t>
            </a:r>
          </a:p>
          <a:p>
            <a:r>
              <a:rPr lang="en-US" sz="3600" b="1" dirty="0"/>
              <a:t>2026 Africa</a:t>
            </a:r>
          </a:p>
        </p:txBody>
      </p:sp>
      <p:pic>
        <p:nvPicPr>
          <p:cNvPr id="25" name="Picture 24">
            <a:extLst>
              <a:ext uri="{FF2B5EF4-FFF2-40B4-BE49-F238E27FC236}">
                <a16:creationId xmlns:a16="http://schemas.microsoft.com/office/drawing/2014/main" id="{B3E665DD-AB0E-BF71-A61C-923CABD45A3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89339" y="2311796"/>
            <a:ext cx="3277548" cy="43564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43085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F9AE4B-2376-841D-E05C-B227BDDC2216}"/>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3DC8DB8D-83C2-DC05-CF91-53B631D2454E}"/>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6C8A1426-8302-DEE9-A122-D536F5D827E0}"/>
              </a:ext>
            </a:extLst>
          </p:cNvPr>
          <p:cNvSpPr>
            <a:spLocks noGrp="1"/>
          </p:cNvSpPr>
          <p:nvPr>
            <p:ph type="sldNum" sz="quarter" idx="12"/>
          </p:nvPr>
        </p:nvSpPr>
        <p:spPr/>
        <p:txBody>
          <a:bodyPr/>
          <a:lstStyle/>
          <a:p>
            <a:fld id="{5B62FEA9-4F7B-4CB1-BC6A-C4E0A24432EA}" type="slidenum">
              <a:rPr lang="en-US" smtClean="0"/>
              <a:pPr/>
              <a:t>40</a:t>
            </a:fld>
            <a:endParaRPr lang="en-US"/>
          </a:p>
        </p:txBody>
      </p:sp>
      <p:sp>
        <p:nvSpPr>
          <p:cNvPr id="6" name="TextBox 5">
            <a:extLst>
              <a:ext uri="{FF2B5EF4-FFF2-40B4-BE49-F238E27FC236}">
                <a16:creationId xmlns:a16="http://schemas.microsoft.com/office/drawing/2014/main" id="{5BF490CA-CFCE-708D-CEF2-A7D37DE82CC7}"/>
              </a:ext>
            </a:extLst>
          </p:cNvPr>
          <p:cNvSpPr txBox="1"/>
          <p:nvPr/>
        </p:nvSpPr>
        <p:spPr>
          <a:xfrm>
            <a:off x="81481" y="63374"/>
            <a:ext cx="12004895" cy="6822380"/>
          </a:xfrm>
          <a:prstGeom prst="rect">
            <a:avLst/>
          </a:prstGeom>
          <a:noFill/>
        </p:spPr>
        <p:txBody>
          <a:bodyPr wrap="square">
            <a:spAutoFit/>
          </a:bodyPr>
          <a:lstStyle/>
          <a:p>
            <a:pPr marL="0" marR="0">
              <a:spcAft>
                <a:spcPts val="800"/>
              </a:spcAft>
              <a:buNone/>
            </a:pPr>
            <a:r>
              <a:rPr lang="en-US" sz="32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r>
              <a:rPr lang="en-US" sz="40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 Tates In Your Church</a:t>
            </a:r>
            <a:endPar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a:p>
            <a:pPr marL="0" marR="0">
              <a:spcAft>
                <a:spcPts val="800"/>
              </a:spcAft>
              <a:buNone/>
            </a:pP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Do you know how many </a:t>
            </a:r>
            <a:r>
              <a:rPr lang="en-US" sz="32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members</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of the Tate family belong to your </a:t>
            </a:r>
            <a:r>
              <a:rPr lang="en-US" sz="32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church</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There is old man Dic Tate who wants to run everything, while Uncle Ro Tate tries to change everything. Their sister Agi Tate stirs up plenty of trouble, with help from her husband, Irri Tate.</a:t>
            </a:r>
          </a:p>
          <a:p>
            <a:pPr marL="0" marR="0">
              <a:spcAft>
                <a:spcPts val="800"/>
              </a:spcAft>
              <a:buNone/>
            </a:pP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Whenever new projects are suggested, Hesi Tate and his wife, Vege Tate, want to wait until next year. Then there is Aunt Imi Tate, who wants our </a:t>
            </a:r>
            <a:r>
              <a:rPr lang="en-US" sz="32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church</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to be like all the others. Devas Tate provides the voice of doom, while Poten Tate wants to be a big shot. But not all </a:t>
            </a:r>
            <a:r>
              <a:rPr lang="en-US" sz="32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members</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of the family are bad. Bro. Facili Tate is helpful </a:t>
            </a:r>
            <a:r>
              <a:rPr lang="en-US" sz="3200" kern="100" spc="-15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in </a:t>
            </a:r>
            <a:r>
              <a:rPr lang="en-US" sz="3200" b="1" kern="100" spc="-15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church</a:t>
            </a:r>
            <a:r>
              <a:rPr lang="en-US" sz="3200" kern="100" spc="-15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matters. And a , happy </a:t>
            </a:r>
            <a:r>
              <a:rPr lang="en-US" sz="3200" b="1" kern="100" spc="-15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member</a:t>
            </a:r>
            <a:r>
              <a:rPr lang="en-US" sz="3200" kern="100" spc="-15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of the family is Miss Felici Tate. Medi Tate always thinks things over and of course there is the black sheep of the family, Ampu Tate, who has completely cut himself off from the </a:t>
            </a:r>
            <a:r>
              <a:rPr lang="en-US" sz="3200" b="1" kern="100" spc="-15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church</a:t>
            </a:r>
            <a:r>
              <a:rPr lang="en-US" sz="3200" kern="100" spc="-15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37311209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FCC2198-9DB0-AA85-C54F-6DAAC53D08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77048" y="-136515"/>
            <a:ext cx="9669642" cy="6857990"/>
          </a:xfrm>
          <a:prstGeom prst="rect">
            <a:avLst/>
          </a:prstGeom>
          <a:ln>
            <a:noFill/>
          </a:ln>
          <a:effectLst>
            <a:softEdge rad="112500"/>
          </a:effectLst>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A50692E-7E7A-1F78-C19E-6119A5C6CF2B}"/>
              </a:ext>
            </a:extLst>
          </p:cNvPr>
          <p:cNvSpPr txBox="1"/>
          <p:nvPr/>
        </p:nvSpPr>
        <p:spPr>
          <a:xfrm>
            <a:off x="7137641" y="74378"/>
            <a:ext cx="4927111" cy="6721466"/>
          </a:xfrm>
          <a:prstGeom prst="rect">
            <a:avLst/>
          </a:prstGeom>
        </p:spPr>
        <p:txBody>
          <a:bodyPr vert="horz" lIns="91440" tIns="45720" rIns="91440" bIns="45720" rtlCol="0">
            <a:normAutofit fontScale="92500" lnSpcReduction="10000"/>
          </a:bodyPr>
          <a:lstStyle/>
          <a:p>
            <a:pPr>
              <a:lnSpc>
                <a:spcPct val="110000"/>
              </a:lnSpc>
              <a:spcAft>
                <a:spcPts val="600"/>
              </a:spcAft>
            </a:pPr>
            <a:r>
              <a:rPr lang="en-US" sz="3600" b="1" dirty="0"/>
              <a:t>RUTH 2:11-12</a:t>
            </a:r>
          </a:p>
          <a:p>
            <a:pPr>
              <a:lnSpc>
                <a:spcPct val="110000"/>
              </a:lnSpc>
              <a:spcAft>
                <a:spcPts val="600"/>
              </a:spcAft>
            </a:pPr>
            <a:r>
              <a:rPr lang="en-US" sz="2800" i="1" dirty="0"/>
              <a:t>And Boaz answered and said unto her, It hath fully been shewed me, all that thou hast done unto thy mother in law since the death of thine husband: and how thou hast left thy father and thy mother, and the land of thy nativity, and art come unto a people which thou </a:t>
            </a:r>
            <a:r>
              <a:rPr lang="en-US" sz="2800" i="1" dirty="0" err="1"/>
              <a:t>knewest</a:t>
            </a:r>
            <a:r>
              <a:rPr lang="en-US" sz="2800" i="1" dirty="0"/>
              <a:t> not heretofore. </a:t>
            </a:r>
          </a:p>
          <a:p>
            <a:pPr>
              <a:lnSpc>
                <a:spcPct val="110000"/>
              </a:lnSpc>
              <a:spcAft>
                <a:spcPts val="600"/>
              </a:spcAft>
            </a:pPr>
            <a:r>
              <a:rPr lang="en-US" sz="3000" i="1" dirty="0"/>
              <a:t>12 The LORD recompense thy work, and a full reward be given thee of the LORD God of Israel, </a:t>
            </a:r>
            <a:r>
              <a:rPr lang="en-US" sz="3000" b="1" i="1" u="sng" dirty="0"/>
              <a:t>under whose wings thou art come to trust</a:t>
            </a:r>
            <a:r>
              <a:rPr lang="en-US" sz="3000" i="1" dirty="0"/>
              <a:t>.</a:t>
            </a:r>
          </a:p>
        </p:txBody>
      </p:sp>
      <p:sp>
        <p:nvSpPr>
          <p:cNvPr id="2" name="Date Placeholder 1">
            <a:extLst>
              <a:ext uri="{FF2B5EF4-FFF2-40B4-BE49-F238E27FC236}">
                <a16:creationId xmlns:a16="http://schemas.microsoft.com/office/drawing/2014/main" id="{1C226B7B-FF21-109D-35B8-FE97B4A9624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sz="1200">
                <a:solidFill>
                  <a:srgbClr val="FFFFFF"/>
                </a:solidFill>
                <a:latin typeface="Calibri" panose="020F0502020204030204"/>
              </a:rPr>
              <a:t>5-3-2026</a:t>
            </a:r>
          </a:p>
        </p:txBody>
      </p:sp>
      <p:sp>
        <p:nvSpPr>
          <p:cNvPr id="4" name="Slide Number Placeholder 3">
            <a:extLst>
              <a:ext uri="{FF2B5EF4-FFF2-40B4-BE49-F238E27FC236}">
                <a16:creationId xmlns:a16="http://schemas.microsoft.com/office/drawing/2014/main" id="{3885F3DF-D87B-A8CA-2CD8-559AEDD8646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5B62FEA9-4F7B-4CB1-BC6A-C4E0A24432EA}" type="slidenum">
              <a:rPr lang="en-US" sz="1200" smtClean="0">
                <a:solidFill>
                  <a:prstClr val="black">
                    <a:tint val="75000"/>
                  </a:prstClr>
                </a:solidFill>
                <a:latin typeface="Calibri" panose="020F0502020204030204"/>
              </a:rPr>
              <a:pPr>
                <a:spcAft>
                  <a:spcPts val="600"/>
                </a:spcAft>
                <a:defRPr/>
              </a:pPr>
              <a:t>41</a:t>
            </a:fld>
            <a:endParaRPr lang="en-US" sz="1200">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2267EA1A-EDD1-7CFC-3A43-87F188AB775D}"/>
              </a:ext>
            </a:extLst>
          </p:cNvPr>
          <p:cNvSpPr>
            <a:spLocks noGrp="1"/>
          </p:cNvSpPr>
          <p:nvPr>
            <p:ph type="ftr" sz="quarter" idx="11"/>
          </p:nvPr>
        </p:nvSpPr>
        <p:spPr/>
        <p:txBody>
          <a:bodyPr/>
          <a:lstStyle/>
          <a:p>
            <a:r>
              <a:rPr lang="en-US"/>
              <a:t>Glorious Spirit Made Church 2</a:t>
            </a:r>
          </a:p>
        </p:txBody>
      </p:sp>
    </p:spTree>
    <p:extLst>
      <p:ext uri="{BB962C8B-B14F-4D97-AF65-F5344CB8AC3E}">
        <p14:creationId xmlns:p14="http://schemas.microsoft.com/office/powerpoint/2010/main" val="13313345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A85DD5-EAC8-4288-9342-D564D3ABED6E}"/>
              </a:ext>
            </a:extLst>
          </p:cNvPr>
          <p:cNvSpPr/>
          <p:nvPr/>
        </p:nvSpPr>
        <p:spPr>
          <a:xfrm>
            <a:off x="210750" y="1945098"/>
            <a:ext cx="11896532" cy="4308872"/>
          </a:xfrm>
          <a:prstGeom prst="rect">
            <a:avLst/>
          </a:prstGeom>
        </p:spPr>
        <p:txBody>
          <a:bodyPr wrap="square">
            <a:spAutoFit/>
          </a:bodyPr>
          <a:lstStyle/>
          <a:p>
            <a:r>
              <a:rPr lang="en-US" sz="4800" b="1" dirty="0">
                <a:solidFill>
                  <a:schemeClr val="bg1"/>
                </a:solidFill>
              </a:rPr>
              <a:t>EXODUS 4:1-3</a:t>
            </a:r>
          </a:p>
          <a:p>
            <a:r>
              <a:rPr lang="en-US" sz="4000" i="1" dirty="0">
                <a:solidFill>
                  <a:schemeClr val="bg1"/>
                </a:solidFill>
              </a:rPr>
              <a:t>	</a:t>
            </a:r>
            <a:r>
              <a:rPr lang="en-US" sz="3600" i="1" dirty="0">
                <a:solidFill>
                  <a:schemeClr val="bg1"/>
                </a:solidFill>
              </a:rPr>
              <a:t>And Moses answered and said, But, behold, they will not believe me, nor hearken unto my voice: for they will say, The LORD hath not appeared unto thee. 2 And the LORD said unto him, </a:t>
            </a:r>
            <a:r>
              <a:rPr lang="en-US" sz="3600" i="1" u="sng" dirty="0">
                <a:solidFill>
                  <a:schemeClr val="bg1"/>
                </a:solidFill>
              </a:rPr>
              <a:t>What is that in thine hand? </a:t>
            </a:r>
            <a:r>
              <a:rPr lang="en-US" sz="3600" i="1" dirty="0">
                <a:solidFill>
                  <a:schemeClr val="bg1"/>
                </a:solidFill>
              </a:rPr>
              <a:t>And he said, A rod. 3  And he said, Cast it on the ground. And he cast it on the ground, and it became a serpent; and Moses fled from before it.</a:t>
            </a:r>
            <a:endParaRPr lang="en-US" sz="4000" i="1" dirty="0">
              <a:solidFill>
                <a:schemeClr val="bg1"/>
              </a:solidFill>
            </a:endParaRPr>
          </a:p>
        </p:txBody>
      </p:sp>
      <p:sp>
        <p:nvSpPr>
          <p:cNvPr id="3" name="TextBox 2">
            <a:extLst>
              <a:ext uri="{FF2B5EF4-FFF2-40B4-BE49-F238E27FC236}">
                <a16:creationId xmlns:a16="http://schemas.microsoft.com/office/drawing/2014/main" id="{EC32F8F9-6D23-CD62-9CDF-A92739C86939}"/>
              </a:ext>
            </a:extLst>
          </p:cNvPr>
          <p:cNvSpPr txBox="1"/>
          <p:nvPr/>
        </p:nvSpPr>
        <p:spPr>
          <a:xfrm>
            <a:off x="278375" y="47195"/>
            <a:ext cx="11761282" cy="1569660"/>
          </a:xfrm>
          <a:prstGeom prst="rect">
            <a:avLst/>
          </a:prstGeom>
          <a:noFill/>
        </p:spPr>
        <p:txBody>
          <a:bodyPr wrap="square" rtlCol="0">
            <a:spAutoFit/>
          </a:bodyPr>
          <a:lstStyle/>
          <a:p>
            <a:pPr marL="742950" indent="-742950">
              <a:buAutoNum type="arabicPeriod"/>
            </a:pPr>
            <a:r>
              <a:rPr lang="en-US" sz="4800" b="1" dirty="0">
                <a:solidFill>
                  <a:schemeClr val="bg1"/>
                </a:solidFill>
              </a:rPr>
              <a:t>Faith in God’s Existence; and, </a:t>
            </a:r>
          </a:p>
          <a:p>
            <a:pPr marL="742950" indent="-742950">
              <a:buAutoNum type="arabicPeriod"/>
            </a:pPr>
            <a:r>
              <a:rPr lang="en-US" sz="4800" b="1" dirty="0">
                <a:solidFill>
                  <a:schemeClr val="bg1"/>
                </a:solidFill>
              </a:rPr>
              <a:t>Faith in God’s Trustworthiness</a:t>
            </a:r>
          </a:p>
        </p:txBody>
      </p:sp>
    </p:spTree>
    <p:extLst>
      <p:ext uri="{BB962C8B-B14F-4D97-AF65-F5344CB8AC3E}">
        <p14:creationId xmlns:p14="http://schemas.microsoft.com/office/powerpoint/2010/main" val="907759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58FF3-BC17-41BF-A8E4-6A2A6F4F9506}"/>
              </a:ext>
            </a:extLst>
          </p:cNvPr>
          <p:cNvSpPr>
            <a:spLocks noGrp="1"/>
          </p:cNvSpPr>
          <p:nvPr>
            <p:ph type="dt" sz="half" idx="10"/>
          </p:nvPr>
        </p:nvSpPr>
        <p:spPr/>
        <p:txBody>
          <a:bodyPr/>
          <a:lstStyle/>
          <a:p>
            <a:r>
              <a:rPr lang="en-US"/>
              <a:t>5-3-2026</a:t>
            </a:r>
            <a:endParaRPr lang="en-US" dirty="0"/>
          </a:p>
        </p:txBody>
      </p:sp>
      <p:sp>
        <p:nvSpPr>
          <p:cNvPr id="3" name="Footer Placeholder 2">
            <a:extLst>
              <a:ext uri="{FF2B5EF4-FFF2-40B4-BE49-F238E27FC236}">
                <a16:creationId xmlns:a16="http://schemas.microsoft.com/office/drawing/2014/main" id="{48D6AC2F-4B41-4860-8C50-FEDCD903A7AF}"/>
              </a:ext>
            </a:extLst>
          </p:cNvPr>
          <p:cNvSpPr>
            <a:spLocks noGrp="1"/>
          </p:cNvSpPr>
          <p:nvPr>
            <p:ph type="ftr" sz="quarter" idx="11"/>
          </p:nvPr>
        </p:nvSpPr>
        <p:spPr/>
        <p:txBody>
          <a:bodyPr/>
          <a:lstStyle/>
          <a:p>
            <a:r>
              <a:rPr lang="en-US"/>
              <a:t>Glorious Spirit Made Church 2</a:t>
            </a:r>
            <a:endParaRPr lang="en-US" dirty="0"/>
          </a:p>
        </p:txBody>
      </p:sp>
      <p:sp>
        <p:nvSpPr>
          <p:cNvPr id="4" name="Slide Number Placeholder 3">
            <a:extLst>
              <a:ext uri="{FF2B5EF4-FFF2-40B4-BE49-F238E27FC236}">
                <a16:creationId xmlns:a16="http://schemas.microsoft.com/office/drawing/2014/main" id="{D094F4DD-6C3A-4A7B-9820-34BC0F189D82}"/>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6" name="TextBox 5">
            <a:extLst>
              <a:ext uri="{FF2B5EF4-FFF2-40B4-BE49-F238E27FC236}">
                <a16:creationId xmlns:a16="http://schemas.microsoft.com/office/drawing/2014/main" id="{E96F62F0-6D15-4AFF-B431-EA1A23453B43}"/>
              </a:ext>
            </a:extLst>
          </p:cNvPr>
          <p:cNvSpPr txBox="1"/>
          <p:nvPr/>
        </p:nvSpPr>
        <p:spPr>
          <a:xfrm>
            <a:off x="228600" y="76200"/>
            <a:ext cx="11811000" cy="6463308"/>
          </a:xfrm>
          <a:prstGeom prst="rect">
            <a:avLst/>
          </a:prstGeom>
          <a:noFill/>
        </p:spPr>
        <p:txBody>
          <a:bodyPr wrap="square">
            <a:spAutoFit/>
          </a:bodyPr>
          <a:lstStyle/>
          <a:p>
            <a:r>
              <a:rPr lang="en-US" sz="5400" b="1" dirty="0">
                <a:solidFill>
                  <a:schemeClr val="bg1"/>
                </a:solidFill>
              </a:rPr>
              <a:t>A.GUIDE</a:t>
            </a:r>
          </a:p>
          <a:p>
            <a:r>
              <a:rPr lang="en-US" sz="4000" dirty="0">
                <a:solidFill>
                  <a:schemeClr val="bg1"/>
                </a:solidFill>
              </a:rPr>
              <a:t>	57 Don't travel your denominational routes now, stay right behind the Word, </a:t>
            </a:r>
            <a:r>
              <a:rPr lang="en-US" sz="4000" dirty="0" err="1">
                <a:solidFill>
                  <a:schemeClr val="bg1"/>
                </a:solidFill>
              </a:rPr>
              <a:t>'cause</a:t>
            </a:r>
            <a:r>
              <a:rPr lang="en-US" sz="4000" dirty="0">
                <a:solidFill>
                  <a:schemeClr val="bg1"/>
                </a:solidFill>
              </a:rPr>
              <a:t> you haven't passed this way before... </a:t>
            </a:r>
            <a:r>
              <a:rPr lang="en-US" sz="4000" u="sng" dirty="0">
                <a:solidFill>
                  <a:schemeClr val="bg1"/>
                </a:solidFill>
              </a:rPr>
              <a:t>The Word will lead you across</a:t>
            </a:r>
            <a:r>
              <a:rPr lang="en-US" sz="4000" dirty="0">
                <a:solidFill>
                  <a:schemeClr val="bg1"/>
                </a:solidFill>
              </a:rPr>
              <a:t>, because the Word is Christ...</a:t>
            </a:r>
          </a:p>
          <a:p>
            <a:r>
              <a:rPr lang="en-US" sz="4000" dirty="0">
                <a:solidFill>
                  <a:schemeClr val="bg1"/>
                </a:solidFill>
              </a:rPr>
              <a:t>	58 Stay behind the Word! Yes, sir! Stay with that Guide. Don't get in front of It, stay behind It. Let It lead you, don't you lead It. Joshua said, "</a:t>
            </a:r>
            <a:r>
              <a:rPr lang="en-US" sz="4000" i="1" dirty="0">
                <a:solidFill>
                  <a:schemeClr val="bg1"/>
                </a:solidFill>
              </a:rPr>
              <a:t>Now, you've never passed this way before, you know nothing about the road.“									</a:t>
            </a:r>
            <a:r>
              <a:rPr lang="en-US" sz="3200" dirty="0">
                <a:solidFill>
                  <a:schemeClr val="bg1"/>
                </a:solidFill>
              </a:rPr>
              <a:t>62-1014</a:t>
            </a:r>
          </a:p>
        </p:txBody>
      </p:sp>
    </p:spTree>
    <p:extLst>
      <p:ext uri="{BB962C8B-B14F-4D97-AF65-F5344CB8AC3E}">
        <p14:creationId xmlns:p14="http://schemas.microsoft.com/office/powerpoint/2010/main" val="361193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16AAE2-DFA6-43FD-9CCA-EB94B436C666}"/>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FBDAF218-13C9-443B-BEFB-43594ADEBD3A}"/>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F67A7D69-3D24-4233-A76D-03A69BA66173}"/>
              </a:ext>
            </a:extLst>
          </p:cNvPr>
          <p:cNvSpPr>
            <a:spLocks noGrp="1"/>
          </p:cNvSpPr>
          <p:nvPr>
            <p:ph type="sldNum" sz="quarter" idx="12"/>
          </p:nvPr>
        </p:nvSpPr>
        <p:spPr/>
        <p:txBody>
          <a:bodyPr/>
          <a:lstStyle/>
          <a:p>
            <a:fld id="{5B62FEA9-4F7B-4CB1-BC6A-C4E0A24432EA}" type="slidenum">
              <a:rPr lang="en-US" smtClean="0"/>
              <a:pPr/>
              <a:t>44</a:t>
            </a:fld>
            <a:endParaRPr lang="en-US"/>
          </a:p>
        </p:txBody>
      </p:sp>
      <p:sp>
        <p:nvSpPr>
          <p:cNvPr id="6" name="Rectangle 5">
            <a:extLst>
              <a:ext uri="{FF2B5EF4-FFF2-40B4-BE49-F238E27FC236}">
                <a16:creationId xmlns:a16="http://schemas.microsoft.com/office/drawing/2014/main" id="{7E4FE277-153A-4C77-AF24-7A44735C43D8}"/>
              </a:ext>
            </a:extLst>
          </p:cNvPr>
          <p:cNvSpPr/>
          <p:nvPr/>
        </p:nvSpPr>
        <p:spPr>
          <a:xfrm>
            <a:off x="6924583" y="215490"/>
            <a:ext cx="5154295" cy="3970318"/>
          </a:xfrm>
          <a:prstGeom prst="rect">
            <a:avLst/>
          </a:prstGeom>
        </p:spPr>
        <p:txBody>
          <a:bodyPr wrap="square">
            <a:spAutoFit/>
          </a:bodyPr>
          <a:lstStyle/>
          <a:p>
            <a:pPr algn="ctr"/>
            <a:endParaRPr lang="en-US" sz="3600" b="1" dirty="0">
              <a:solidFill>
                <a:schemeClr val="lt1"/>
              </a:solidFill>
              <a:latin typeface="+mj-lt"/>
              <a:ea typeface="Cambria"/>
              <a:cs typeface="Cambria"/>
              <a:sym typeface="Cambria"/>
            </a:endParaRPr>
          </a:p>
          <a:p>
            <a:pPr algn="ctr"/>
            <a:r>
              <a:rPr lang="en-US" sz="3600" b="1" dirty="0">
                <a:solidFill>
                  <a:schemeClr val="lt1"/>
                </a:solidFill>
                <a:latin typeface="+mj-lt"/>
                <a:ea typeface="Cambria"/>
                <a:cs typeface="Cambria"/>
                <a:sym typeface="Cambria"/>
              </a:rPr>
              <a:t>Matt. 19:26  </a:t>
            </a:r>
          </a:p>
          <a:p>
            <a:pPr algn="ctr"/>
            <a:r>
              <a:rPr lang="en-US" sz="3600" i="1" dirty="0">
                <a:solidFill>
                  <a:schemeClr val="lt1"/>
                </a:solidFill>
                <a:latin typeface="+mj-lt"/>
                <a:ea typeface="Cambria"/>
                <a:cs typeface="Cambria"/>
                <a:sym typeface="Cambria"/>
              </a:rPr>
              <a:t>But Jesus beheld them, and said unto them, With men this is impossible; but with God all things are possible.</a:t>
            </a:r>
            <a:endParaRPr lang="en-US" sz="3600" dirty="0">
              <a:latin typeface="+mj-lt"/>
            </a:endParaRPr>
          </a:p>
        </p:txBody>
      </p:sp>
    </p:spTree>
    <p:extLst>
      <p:ext uri="{BB962C8B-B14F-4D97-AF65-F5344CB8AC3E}">
        <p14:creationId xmlns:p14="http://schemas.microsoft.com/office/powerpoint/2010/main" val="7431259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372B80-AC91-C768-735E-53CA566CF938}"/>
              </a:ext>
            </a:extLst>
          </p:cNvPr>
          <p:cNvSpPr>
            <a:spLocks noGrp="1"/>
          </p:cNvSpPr>
          <p:nvPr>
            <p:ph type="dt" idx="10"/>
          </p:nvPr>
        </p:nvSpPr>
        <p:spPr/>
        <p:txBody>
          <a:bodyPr/>
          <a:lstStyle/>
          <a:p>
            <a:r>
              <a:rPr lang="en-US"/>
              <a:t>5-3-2026</a:t>
            </a:r>
          </a:p>
        </p:txBody>
      </p:sp>
      <p:sp>
        <p:nvSpPr>
          <p:cNvPr id="4" name="Footer Placeholder 3">
            <a:extLst>
              <a:ext uri="{FF2B5EF4-FFF2-40B4-BE49-F238E27FC236}">
                <a16:creationId xmlns:a16="http://schemas.microsoft.com/office/drawing/2014/main" id="{2250AE45-1C67-6BDD-5CA1-70739C291B84}"/>
              </a:ext>
            </a:extLst>
          </p:cNvPr>
          <p:cNvSpPr>
            <a:spLocks noGrp="1"/>
          </p:cNvSpPr>
          <p:nvPr>
            <p:ph type="ftr" idx="11"/>
          </p:nvPr>
        </p:nvSpPr>
        <p:spPr/>
        <p:txBody>
          <a:bodyPr/>
          <a:lstStyle/>
          <a:p>
            <a:r>
              <a:rPr lang="en-US"/>
              <a:t>Glorious Spirit Made Church 2</a:t>
            </a:r>
          </a:p>
        </p:txBody>
      </p:sp>
      <p:sp>
        <p:nvSpPr>
          <p:cNvPr id="5" name="Slide Number Placeholder 4">
            <a:extLst>
              <a:ext uri="{FF2B5EF4-FFF2-40B4-BE49-F238E27FC236}">
                <a16:creationId xmlns:a16="http://schemas.microsoft.com/office/drawing/2014/main" id="{8F0847AF-53C8-3089-FAB0-8994299F0D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7" name="TextBox 6">
            <a:extLst>
              <a:ext uri="{FF2B5EF4-FFF2-40B4-BE49-F238E27FC236}">
                <a16:creationId xmlns:a16="http://schemas.microsoft.com/office/drawing/2014/main" id="{1EAA8CAA-0E3A-B590-CD55-7418FFACA506}"/>
              </a:ext>
            </a:extLst>
          </p:cNvPr>
          <p:cNvSpPr txBox="1"/>
          <p:nvPr/>
        </p:nvSpPr>
        <p:spPr>
          <a:xfrm>
            <a:off x="187325" y="0"/>
            <a:ext cx="11817350" cy="6145272"/>
          </a:xfrm>
          <a:prstGeom prst="rect">
            <a:avLst/>
          </a:prstGeom>
          <a:noFill/>
        </p:spPr>
        <p:txBody>
          <a:bodyPr wrap="square">
            <a:spAutoFit/>
          </a:bodyPr>
          <a:lstStyle/>
          <a:p>
            <a:pPr marL="0" marR="0">
              <a:spcAft>
                <a:spcPts val="800"/>
              </a:spcAft>
              <a:buNone/>
            </a:pPr>
            <a:r>
              <a:rPr lang="en-US" sz="60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A.SUPER.SIGN</a:t>
            </a:r>
            <a:r>
              <a:rPr lang="en-US" sz="6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a:t>
            </a:r>
          </a:p>
          <a:p>
            <a:pPr>
              <a:spcAft>
                <a:spcPts val="800"/>
              </a:spcAft>
            </a:pP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8   Now, we're hoping someday soon, the Lord willing, to have a nice, big tabernacle, where we'll have all kinds of Sunday school rooms for the classes… </a:t>
            </a:r>
          </a:p>
          <a:p>
            <a:pPr>
              <a:spcAft>
                <a:spcPts val="800"/>
              </a:spcAft>
            </a:pP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There'll be no interfering in the services, at all, walking or tromping around. These little fellows are restless, and they don't understand. We have to understand them; they can't understand us. 	</a:t>
            </a:r>
            <a:r>
              <a:rPr lang="en-US" sz="32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59-1227</a:t>
            </a:r>
            <a:endPar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531348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9077B3-6D0B-335C-A04F-CE504CE5BA20}"/>
              </a:ext>
            </a:extLst>
          </p:cNvPr>
          <p:cNvSpPr>
            <a:spLocks noGrp="1"/>
          </p:cNvSpPr>
          <p:nvPr>
            <p:ph type="dt" idx="10"/>
          </p:nvPr>
        </p:nvSpPr>
        <p:spPr/>
        <p:txBody>
          <a:bodyPr/>
          <a:lstStyle/>
          <a:p>
            <a:r>
              <a:rPr lang="en-US"/>
              <a:t>5-3-2026</a:t>
            </a:r>
          </a:p>
        </p:txBody>
      </p:sp>
      <p:sp>
        <p:nvSpPr>
          <p:cNvPr id="3" name="Footer Placeholder 2">
            <a:extLst>
              <a:ext uri="{FF2B5EF4-FFF2-40B4-BE49-F238E27FC236}">
                <a16:creationId xmlns:a16="http://schemas.microsoft.com/office/drawing/2014/main" id="{FAA1F655-6AB1-75F7-27F0-599E876FA000}"/>
              </a:ext>
            </a:extLst>
          </p:cNvPr>
          <p:cNvSpPr>
            <a:spLocks noGrp="1"/>
          </p:cNvSpPr>
          <p:nvPr>
            <p:ph type="ft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BB96CDC2-1848-73AE-E9C9-72673BC2EA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6" name="TextBox 5">
            <a:extLst>
              <a:ext uri="{FF2B5EF4-FFF2-40B4-BE49-F238E27FC236}">
                <a16:creationId xmlns:a16="http://schemas.microsoft.com/office/drawing/2014/main" id="{4B36A4C8-53BE-DB4A-DA3C-76F55A8108E5}"/>
              </a:ext>
            </a:extLst>
          </p:cNvPr>
          <p:cNvSpPr txBox="1"/>
          <p:nvPr/>
        </p:nvSpPr>
        <p:spPr>
          <a:xfrm>
            <a:off x="222250" y="28574"/>
            <a:ext cx="11874500" cy="6329938"/>
          </a:xfrm>
          <a:prstGeom prst="rect">
            <a:avLst/>
          </a:prstGeom>
          <a:noFill/>
        </p:spPr>
        <p:txBody>
          <a:bodyPr wrap="square">
            <a:spAutoFit/>
          </a:bodyPr>
          <a:lstStyle/>
          <a:p>
            <a:pPr marL="0" marR="0">
              <a:spcAft>
                <a:spcPts val="800"/>
              </a:spcAft>
              <a:buNone/>
            </a:pPr>
            <a:r>
              <a:rPr lang="en-US" sz="44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GOD.HIDING.HIMSELF.IN.SIMPLICITY     </a:t>
            </a:r>
          </a:p>
          <a:p>
            <a:pPr marL="0" marR="0">
              <a:spcAft>
                <a:spcPts val="800"/>
              </a:spcAft>
              <a:buNone/>
            </a:pPr>
            <a:r>
              <a:rPr lang="en-US" sz="3200" b="1"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32  Now, there's little children, little babies, they don't know no different.  The only way they can get what they want is cry for it. </a:t>
            </a:r>
            <a:r>
              <a:rPr lang="en-US" sz="32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S</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ometimes it's a drink of water</a:t>
            </a:r>
            <a:r>
              <a:rPr lang="en-US" sz="32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[or]</a:t>
            </a: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they need attention. And so we have by the grace of God dedicated room; it was called on the list a "cry room," where the mothers can take their baby.</a:t>
            </a:r>
          </a:p>
          <a:p>
            <a:pPr>
              <a:spcAft>
                <a:spcPts val="800"/>
              </a:spcAft>
            </a:pPr>
            <a:r>
              <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	(Now, maybe I won't even notice it, being anointed) but other people setting near, it bothers them. And they come to hear the service. So the mothers, if your little baby starts whimpering, you can't help that. You should, you ought to bring it. A real mother wants to take her baby to church, that's the thing you should do. 											</a:t>
            </a:r>
            <a:r>
              <a:rPr lang="en-US" sz="32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63-0317</a:t>
            </a:r>
            <a:endParaRPr lang="en-US" sz="32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647685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6436B-72A5-3005-7314-634414D64317}"/>
              </a:ext>
            </a:extLst>
          </p:cNvPr>
          <p:cNvSpPr>
            <a:spLocks noGrp="1"/>
          </p:cNvSpPr>
          <p:nvPr>
            <p:ph type="dt" idx="10"/>
          </p:nvPr>
        </p:nvSpPr>
        <p:spPr/>
        <p:txBody>
          <a:bodyPr/>
          <a:lstStyle/>
          <a:p>
            <a:r>
              <a:rPr lang="en-US"/>
              <a:t>5-3-2026</a:t>
            </a:r>
          </a:p>
        </p:txBody>
      </p:sp>
      <p:sp>
        <p:nvSpPr>
          <p:cNvPr id="3" name="Footer Placeholder 2">
            <a:extLst>
              <a:ext uri="{FF2B5EF4-FFF2-40B4-BE49-F238E27FC236}">
                <a16:creationId xmlns:a16="http://schemas.microsoft.com/office/drawing/2014/main" id="{726FAAF8-26D7-A525-663A-F767DA313210}"/>
              </a:ext>
            </a:extLst>
          </p:cNvPr>
          <p:cNvSpPr>
            <a:spLocks noGrp="1"/>
          </p:cNvSpPr>
          <p:nvPr>
            <p:ph type="ft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57B78AFC-EB08-94FD-C9BF-2F54C7341E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6" name="TextBox 5">
            <a:extLst>
              <a:ext uri="{FF2B5EF4-FFF2-40B4-BE49-F238E27FC236}">
                <a16:creationId xmlns:a16="http://schemas.microsoft.com/office/drawing/2014/main" id="{D5D100DE-6799-7370-FD80-5049FB2F3C68}"/>
              </a:ext>
            </a:extLst>
          </p:cNvPr>
          <p:cNvSpPr txBox="1"/>
          <p:nvPr/>
        </p:nvSpPr>
        <p:spPr>
          <a:xfrm>
            <a:off x="273050" y="247650"/>
            <a:ext cx="11671300" cy="5437386"/>
          </a:xfrm>
          <a:prstGeom prst="rect">
            <a:avLst/>
          </a:prstGeom>
          <a:noFill/>
        </p:spPr>
        <p:txBody>
          <a:bodyPr wrap="square">
            <a:spAutoFit/>
          </a:bodyPr>
          <a:lstStyle/>
          <a:p>
            <a:pPr marL="0" marR="0">
              <a:spcAft>
                <a:spcPts val="800"/>
              </a:spcAft>
              <a:buNone/>
            </a:pPr>
            <a:r>
              <a:rPr lang="en-US" sz="5400" b="1"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CHURCH.ORDER</a:t>
            </a:r>
          </a:p>
          <a:p>
            <a:pPr>
              <a:spcAft>
                <a:spcPts val="800"/>
              </a:spcAft>
            </a:pPr>
            <a:r>
              <a:rPr lang="en-US" sz="4000" b="1"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69    There should be a little bitty baby class, there should be from about five years old. </a:t>
            </a:r>
          </a:p>
          <a:p>
            <a:pPr>
              <a:spcAft>
                <a:spcPts val="800"/>
              </a:spcAft>
            </a:pP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	</a:t>
            </a:r>
            <a:r>
              <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rPr>
              <a:t>And all the others under that should be kept with the mother, and taken to the nursery if it's necessary during the time of the preaching, if they go to carrying on. That's what the nursery's out there for. 	     									</a:t>
            </a:r>
            <a:r>
              <a:rPr lang="en-US" sz="4000" kern="100" dirty="0">
                <a:solidFill>
                  <a:schemeClr val="bg1"/>
                </a:solidFill>
                <a:latin typeface="Candara" panose="020E0502030303020204" pitchFamily="34" charset="0"/>
                <a:ea typeface="Aptos" panose="020B0004020202020204" pitchFamily="34" charset="0"/>
                <a:cs typeface="Times New Roman" panose="02020603050405020304" pitchFamily="18" charset="0"/>
              </a:rPr>
              <a:t>63-1226 </a:t>
            </a:r>
            <a:endParaRPr lang="en-US" sz="4000" kern="100" dirty="0">
              <a:solidFill>
                <a:schemeClr val="bg1"/>
              </a:solidFill>
              <a:effectLst/>
              <a:latin typeface="Candara" panose="020E0502030303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755242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E4CA96-D889-FA75-FA10-3AE4434B9B59}"/>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65E877F7-7F9C-8154-5F93-E571ECD0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73A00431-6E94-41A7-F3F1-D702100ABB44}"/>
              </a:ext>
            </a:extLst>
          </p:cNvPr>
          <p:cNvSpPr txBox="1"/>
          <p:nvPr/>
        </p:nvSpPr>
        <p:spPr>
          <a:xfrm>
            <a:off x="831809" y="1350952"/>
            <a:ext cx="5720297" cy="1359032"/>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800" b="1" dirty="0">
                <a:solidFill>
                  <a:schemeClr val="bg1"/>
                </a:solidFill>
                <a:latin typeface="+mj-lt"/>
                <a:ea typeface="+mj-ea"/>
                <a:cs typeface="+mj-cs"/>
              </a:rPr>
              <a:t>The Glorious Spirit-Made Church 2</a:t>
            </a:r>
          </a:p>
        </p:txBody>
      </p:sp>
      <p:sp>
        <p:nvSpPr>
          <p:cNvPr id="3" name="Content Placeholder 2">
            <a:extLst>
              <a:ext uri="{FF2B5EF4-FFF2-40B4-BE49-F238E27FC236}">
                <a16:creationId xmlns:a16="http://schemas.microsoft.com/office/drawing/2014/main" id="{32354418-FFB7-B6BC-AE07-42647C875705}"/>
              </a:ext>
            </a:extLst>
          </p:cNvPr>
          <p:cNvSpPr>
            <a:spLocks noGrp="1"/>
          </p:cNvSpPr>
          <p:nvPr>
            <p:ph idx="1"/>
          </p:nvPr>
        </p:nvSpPr>
        <p:spPr>
          <a:xfrm>
            <a:off x="831809" y="2891752"/>
            <a:ext cx="6150501" cy="2730380"/>
          </a:xfrm>
        </p:spPr>
        <p:txBody>
          <a:bodyPr vert="horz" lIns="91440" tIns="45720" rIns="91440" bIns="45720" rtlCol="0">
            <a:normAutofit lnSpcReduction="10000"/>
          </a:bodyPr>
          <a:lstStyle/>
          <a:p>
            <a:pPr marL="0" indent="0" algn="l" defTabSz="914400">
              <a:buNone/>
            </a:pPr>
            <a:r>
              <a:rPr lang="en-US" sz="2800" b="1" i="1" dirty="0">
                <a:solidFill>
                  <a:schemeClr val="bg1"/>
                </a:solidFill>
              </a:rPr>
              <a:t>MATTHEW 16:17</a:t>
            </a:r>
          </a:p>
          <a:p>
            <a:pPr marL="0" indent="0" algn="l" defTabSz="914400">
              <a:buNone/>
            </a:pPr>
            <a:r>
              <a:rPr lang="en-US" sz="2400" i="1" dirty="0">
                <a:solidFill>
                  <a:schemeClr val="bg1"/>
                </a:solidFill>
              </a:rPr>
              <a:t>And Jesus answered and said unto him, Blessed art thou, Simon Barjona: for flesh and blood hath not revealed it unto thee, but my Father which is in heaven. 18  And I say also unto thee, That thou art Peter, and upon this rock I will build my church; and the gates of hell shall not prevail against it.</a:t>
            </a:r>
          </a:p>
        </p:txBody>
      </p:sp>
      <p:sp>
        <p:nvSpPr>
          <p:cNvPr id="29" name="Rectangle 28">
            <a:extLst>
              <a:ext uri="{FF2B5EF4-FFF2-40B4-BE49-F238E27FC236}">
                <a16:creationId xmlns:a16="http://schemas.microsoft.com/office/drawing/2014/main" id="{7E0DCDA4-E843-CFBB-5ABB-D40221E58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9DEC6E9-6FF2-E20C-D841-AB6A29CC2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24438D9-755E-9A49-E62E-E62A964A2C98}"/>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7137306" y="695325"/>
            <a:ext cx="4773492" cy="5391150"/>
          </a:xfrm>
          <a:prstGeom prst="rect">
            <a:avLst/>
          </a:prstGeom>
        </p:spPr>
      </p:pic>
      <p:sp>
        <p:nvSpPr>
          <p:cNvPr id="14" name="Rectangle 13">
            <a:extLst>
              <a:ext uri="{FF2B5EF4-FFF2-40B4-BE49-F238E27FC236}">
                <a16:creationId xmlns:a16="http://schemas.microsoft.com/office/drawing/2014/main" id="{DB7E3B46-B27C-D39D-AC81-EBE2EF93784C}"/>
              </a:ext>
            </a:extLst>
          </p:cNvPr>
          <p:cNvSpPr/>
          <p:nvPr/>
        </p:nvSpPr>
        <p:spPr>
          <a:xfrm>
            <a:off x="10471355" y="4017461"/>
            <a:ext cx="1439442" cy="5250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9532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6C1E32-1FB1-70E5-021D-50AA90EFD578}"/>
              </a:ext>
            </a:extLst>
          </p:cNvPr>
          <p:cNvSpPr txBox="1"/>
          <p:nvPr/>
        </p:nvSpPr>
        <p:spPr>
          <a:xfrm>
            <a:off x="177553" y="62144"/>
            <a:ext cx="11887200" cy="6278642"/>
          </a:xfrm>
          <a:prstGeom prst="rect">
            <a:avLst/>
          </a:prstGeom>
          <a:noFill/>
        </p:spPr>
        <p:txBody>
          <a:bodyPr wrap="square">
            <a:spAutoFit/>
          </a:bodyPr>
          <a:lstStyle/>
          <a:p>
            <a:r>
              <a:rPr lang="en-US" sz="5400" b="1" dirty="0">
                <a:solidFill>
                  <a:schemeClr val="bg1"/>
                </a:solidFill>
              </a:rPr>
              <a:t>WHO.IS.THIS.MELCHISEDEC</a:t>
            </a:r>
          </a:p>
          <a:p>
            <a:r>
              <a:rPr lang="en-US" sz="4400" dirty="0">
                <a:solidFill>
                  <a:schemeClr val="bg1"/>
                </a:solidFill>
              </a:rPr>
              <a:t>	42 The Bible has been a work of God that's been covered up. [He] promised in this day He would take the mask off, and we could see It.</a:t>
            </a:r>
          </a:p>
          <a:p>
            <a:r>
              <a:rPr lang="en-US" sz="4400" dirty="0">
                <a:solidFill>
                  <a:schemeClr val="bg1"/>
                </a:solidFill>
              </a:rPr>
              <a:t>	43 God,</a:t>
            </a:r>
            <a:r>
              <a:rPr lang="en-US" sz="4400" i="1" dirty="0">
                <a:solidFill>
                  <a:schemeClr val="bg1"/>
                </a:solidFill>
              </a:rPr>
              <a:t> </a:t>
            </a:r>
            <a:r>
              <a:rPr lang="en-US" sz="4400" i="1" dirty="0" err="1">
                <a:solidFill>
                  <a:schemeClr val="bg1"/>
                </a:solidFill>
              </a:rPr>
              <a:t>en</a:t>
            </a:r>
            <a:r>
              <a:rPr lang="en-US" sz="4400" i="1" dirty="0">
                <a:solidFill>
                  <a:schemeClr val="bg1"/>
                </a:solidFill>
              </a:rPr>
              <a:t> </a:t>
            </a:r>
            <a:r>
              <a:rPr lang="en-US" sz="4400" i="1" dirty="0" err="1">
                <a:solidFill>
                  <a:schemeClr val="bg1"/>
                </a:solidFill>
              </a:rPr>
              <a:t>morphe</a:t>
            </a:r>
            <a:r>
              <a:rPr lang="en-US" sz="4400" dirty="0">
                <a:solidFill>
                  <a:schemeClr val="bg1"/>
                </a:solidFill>
              </a:rPr>
              <a:t>, masked in the Pillar of Fire. God, </a:t>
            </a:r>
            <a:r>
              <a:rPr lang="en-US" sz="4400" dirty="0" err="1">
                <a:solidFill>
                  <a:schemeClr val="bg1"/>
                </a:solidFill>
              </a:rPr>
              <a:t>en</a:t>
            </a:r>
            <a:r>
              <a:rPr lang="en-US" sz="4400" dirty="0">
                <a:solidFill>
                  <a:schemeClr val="bg1"/>
                </a:solidFill>
              </a:rPr>
              <a:t> </a:t>
            </a:r>
            <a:r>
              <a:rPr lang="en-US" sz="4400" dirty="0" err="1">
                <a:solidFill>
                  <a:schemeClr val="bg1"/>
                </a:solidFill>
              </a:rPr>
              <a:t>morphe</a:t>
            </a:r>
            <a:r>
              <a:rPr lang="en-US" sz="4400" dirty="0">
                <a:solidFill>
                  <a:schemeClr val="bg1"/>
                </a:solidFill>
              </a:rPr>
              <a:t>, in a Man called Jesus. God, </a:t>
            </a:r>
            <a:r>
              <a:rPr lang="en-US" sz="4400" dirty="0" err="1">
                <a:solidFill>
                  <a:schemeClr val="bg1"/>
                </a:solidFill>
              </a:rPr>
              <a:t>en</a:t>
            </a:r>
            <a:r>
              <a:rPr lang="en-US" sz="4400" dirty="0">
                <a:solidFill>
                  <a:schemeClr val="bg1"/>
                </a:solidFill>
              </a:rPr>
              <a:t> </a:t>
            </a:r>
            <a:r>
              <a:rPr lang="en-US" sz="4400" dirty="0" err="1">
                <a:solidFill>
                  <a:schemeClr val="bg1"/>
                </a:solidFill>
              </a:rPr>
              <a:t>morphe</a:t>
            </a:r>
            <a:r>
              <a:rPr lang="en-US" sz="4400" dirty="0">
                <a:solidFill>
                  <a:schemeClr val="bg1"/>
                </a:solidFill>
              </a:rPr>
              <a:t>, in His Church. God above us, God with us, God in us; </a:t>
            </a:r>
            <a:r>
              <a:rPr lang="en-US" sz="4400" b="1" u="sng" dirty="0">
                <a:solidFill>
                  <a:schemeClr val="bg1"/>
                </a:solidFill>
              </a:rPr>
              <a:t>the condescending of God</a:t>
            </a:r>
            <a:r>
              <a:rPr lang="en-US" sz="4400" dirty="0">
                <a:solidFill>
                  <a:schemeClr val="bg1"/>
                </a:solidFill>
              </a:rPr>
              <a:t>.</a:t>
            </a:r>
          </a:p>
          <a:p>
            <a:pPr algn="r"/>
            <a:r>
              <a:rPr lang="en-US" sz="4000" dirty="0">
                <a:solidFill>
                  <a:schemeClr val="bg1"/>
                </a:solidFill>
              </a:rPr>
              <a:t>65-0221</a:t>
            </a:r>
          </a:p>
        </p:txBody>
      </p:sp>
      <p:sp>
        <p:nvSpPr>
          <p:cNvPr id="2" name="Date Placeholder 1">
            <a:extLst>
              <a:ext uri="{FF2B5EF4-FFF2-40B4-BE49-F238E27FC236}">
                <a16:creationId xmlns:a16="http://schemas.microsoft.com/office/drawing/2014/main" id="{0DD51258-7C3A-5252-4CAD-F49D9BFB6CD3}"/>
              </a:ext>
            </a:extLst>
          </p:cNvPr>
          <p:cNvSpPr>
            <a:spLocks noGrp="1"/>
          </p:cNvSpPr>
          <p:nvPr>
            <p:ph type="dt" sz="half" idx="10"/>
          </p:nvPr>
        </p:nvSpPr>
        <p:spPr/>
        <p:txBody>
          <a:bodyPr/>
          <a:lstStyle/>
          <a:p>
            <a:r>
              <a:rPr lang="en-US"/>
              <a:t>5-3-2026</a:t>
            </a:r>
          </a:p>
        </p:txBody>
      </p:sp>
      <p:sp>
        <p:nvSpPr>
          <p:cNvPr id="3" name="Footer Placeholder 2">
            <a:extLst>
              <a:ext uri="{FF2B5EF4-FFF2-40B4-BE49-F238E27FC236}">
                <a16:creationId xmlns:a16="http://schemas.microsoft.com/office/drawing/2014/main" id="{FF390CA6-EE2E-57F3-D00E-C32254027A39}"/>
              </a:ext>
            </a:extLst>
          </p:cNvPr>
          <p:cNvSpPr>
            <a:spLocks noGrp="1"/>
          </p:cNvSpPr>
          <p:nvPr>
            <p:ph type="ftr" sz="quarter" idx="11"/>
          </p:nvPr>
        </p:nvSpPr>
        <p:spPr/>
        <p:txBody>
          <a:bodyPr/>
          <a:lstStyle/>
          <a:p>
            <a:r>
              <a:rPr lang="en-US"/>
              <a:t>Glorious Spirit Made Church 2</a:t>
            </a:r>
          </a:p>
        </p:txBody>
      </p:sp>
      <p:sp>
        <p:nvSpPr>
          <p:cNvPr id="4" name="Slide Number Placeholder 3">
            <a:extLst>
              <a:ext uri="{FF2B5EF4-FFF2-40B4-BE49-F238E27FC236}">
                <a16:creationId xmlns:a16="http://schemas.microsoft.com/office/drawing/2014/main" id="{49D31FD7-6F56-2EE2-2712-6D7514B280A3}"/>
              </a:ext>
            </a:extLst>
          </p:cNvPr>
          <p:cNvSpPr>
            <a:spLocks noGrp="1"/>
          </p:cNvSpPr>
          <p:nvPr>
            <p:ph type="sldNum" sz="quarter" idx="12"/>
          </p:nvPr>
        </p:nvSpPr>
        <p:spPr/>
        <p:txBody>
          <a:bodyPr/>
          <a:lstStyle/>
          <a:p>
            <a:fld id="{5B62FEA9-4F7B-4CB1-BC6A-C4E0A24432EA}" type="slidenum">
              <a:rPr lang="en-US" smtClean="0"/>
              <a:pPr/>
              <a:t>9</a:t>
            </a:fld>
            <a:endParaRPr lang="en-US"/>
          </a:p>
        </p:txBody>
      </p:sp>
    </p:spTree>
    <p:extLst>
      <p:ext uri="{BB962C8B-B14F-4D97-AF65-F5344CB8AC3E}">
        <p14:creationId xmlns:p14="http://schemas.microsoft.com/office/powerpoint/2010/main" val="827216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spirational Quotes_SL- v4" id="{E4123127-5ACC-4125-9A25-5ED0AA0DB90A}" vid="{39490915-7718-41B5-9B6D-B1F422A909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7744BF-3388-478E-8628-8A0CE44D2CDB}">
  <we:reference id="wa200010001" version="1.0.0.1" store="en-US" storeType="OMEX"/>
  <we:alternateReferences>
    <we:reference id="WA200010001" version="1.0.0.1" store="" storeType="OMEX"/>
  </we:alternateReferences>
  <we:properties>
    <we:property name="claude.fileId" value="&quot;f7d34911-6e71-4ba1-b7d0-fb7c2df629be&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C68837-E9B7-43EE-9CFC-0A757A811079}">
  <ds:schemaRefs>
    <ds:schemaRef ds:uri="http://schemas.microsoft.com/sharepoint/v3/contenttype/forms"/>
  </ds:schemaRefs>
</ds:datastoreItem>
</file>

<file path=customXml/itemProps2.xml><?xml version="1.0" encoding="utf-8"?>
<ds:datastoreItem xmlns:ds="http://schemas.openxmlformats.org/officeDocument/2006/customXml" ds:itemID="{8C2FBB4B-3FE0-412B-9FCE-52E8043DCDF2}">
  <ds:schemaRefs>
    <ds:schemaRef ds:uri="http://schemas.microsoft.com/office/2006/documentManagement/types"/>
    <ds:schemaRef ds:uri="http://purl.org/dc/dcmitype/"/>
    <ds:schemaRef ds:uri="http://schemas.microsoft.com/sharepoint/v3"/>
    <ds:schemaRef ds:uri="http://purl.org/dc/terms/"/>
    <ds:schemaRef ds:uri="http://www.w3.org/XML/1998/namespace"/>
    <ds:schemaRef ds:uri="http://schemas.openxmlformats.org/package/2006/metadata/core-properties"/>
    <ds:schemaRef ds:uri="http://purl.org/dc/elements/1.1/"/>
    <ds:schemaRef ds:uri="http://schemas.microsoft.com/office/infopath/2007/PartnerControls"/>
    <ds:schemaRef ds:uri="fb0879af-3eba-417a-a55a-ffe6dcd6ca77"/>
    <ds:schemaRef ds:uri="6dc4bcd6-49db-4c07-9060-8acfc67cef9f"/>
    <ds:schemaRef ds:uri="http://schemas.microsoft.com/office/2006/metadata/properties"/>
  </ds:schemaRefs>
</ds:datastoreItem>
</file>

<file path=customXml/itemProps3.xml><?xml version="1.0" encoding="utf-8"?>
<ds:datastoreItem xmlns:ds="http://schemas.openxmlformats.org/officeDocument/2006/customXml" ds:itemID="{6EC874B1-538B-48E0-BA9B-E279870EC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Inspirational quotes</Template>
  <TotalTime>5394</TotalTime>
  <Words>4291</Words>
  <Application>Microsoft Office PowerPoint</Application>
  <PresentationFormat>Widescreen</PresentationFormat>
  <Paragraphs>261</Paragraphs>
  <Slides>44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vt:lpstr>
      <vt:lpstr>Candara</vt:lpstr>
      <vt:lpstr>Segoe UI</vt:lpstr>
      <vt:lpstr>Office Theme</vt:lpstr>
      <vt:lpstr>PowerPoint Presentation</vt:lpstr>
      <vt:lpstr>Birthdays Anniversaries &amp;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Condescend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131</cp:revision>
  <dcterms:created xsi:type="dcterms:W3CDTF">2019-03-29T22:38:38Z</dcterms:created>
  <dcterms:modified xsi:type="dcterms:W3CDTF">2026-05-03T15:20:54Z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