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7"/>
  </p:notesMasterIdLst>
  <p:sldIdLst>
    <p:sldId id="256" r:id="rId2"/>
    <p:sldId id="279" r:id="rId3"/>
    <p:sldId id="786" r:id="rId4"/>
    <p:sldId id="782" r:id="rId5"/>
    <p:sldId id="784" r:id="rId6"/>
    <p:sldId id="783" r:id="rId7"/>
    <p:sldId id="265" r:id="rId8"/>
    <p:sldId id="284" r:id="rId9"/>
    <p:sldId id="269" r:id="rId10"/>
    <p:sldId id="267" r:id="rId11"/>
    <p:sldId id="285" r:id="rId12"/>
    <p:sldId id="286" r:id="rId13"/>
    <p:sldId id="769" r:id="rId14"/>
    <p:sldId id="768" r:id="rId15"/>
    <p:sldId id="767" r:id="rId16"/>
    <p:sldId id="770" r:id="rId17"/>
    <p:sldId id="774" r:id="rId18"/>
    <p:sldId id="773" r:id="rId19"/>
    <p:sldId id="777" r:id="rId20"/>
    <p:sldId id="778" r:id="rId21"/>
    <p:sldId id="772" r:id="rId22"/>
    <p:sldId id="781" r:id="rId23"/>
    <p:sldId id="282" r:id="rId24"/>
    <p:sldId id="268" r:id="rId25"/>
    <p:sldId id="261" r:id="rId26"/>
    <p:sldId id="271" r:id="rId27"/>
    <p:sldId id="273" r:id="rId28"/>
    <p:sldId id="258" r:id="rId29"/>
    <p:sldId id="276" r:id="rId30"/>
    <p:sldId id="277" r:id="rId31"/>
    <p:sldId id="278" r:id="rId32"/>
    <p:sldId id="281" r:id="rId33"/>
    <p:sldId id="260" r:id="rId34"/>
    <p:sldId id="263"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093" autoAdjust="0"/>
    <p:restoredTop sz="94660"/>
  </p:normalViewPr>
  <p:slideViewPr>
    <p:cSldViewPr>
      <p:cViewPr varScale="1">
        <p:scale>
          <a:sx n="90" d="100"/>
          <a:sy n="90" d="100"/>
        </p:scale>
        <p:origin x="924" y="90"/>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F654CC-72F6-404B-A27E-B63B72C21F3B}" type="datetimeFigureOut">
              <a:rPr lang="en-US" smtClean="0"/>
              <a:t>5/11/2025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2D1AAE-99E7-4AAC-9DB4-ADEE35365DB5}" type="slidenum">
              <a:rPr lang="en-US" smtClean="0"/>
              <a:t>‹#›</a:t>
            </a:fld>
            <a:endParaRPr lang="en-US"/>
          </a:p>
        </p:txBody>
      </p:sp>
    </p:spTree>
    <p:extLst>
      <p:ext uri="{BB962C8B-B14F-4D97-AF65-F5344CB8AC3E}">
        <p14:creationId xmlns:p14="http://schemas.microsoft.com/office/powerpoint/2010/main" val="207999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2D1AAE-99E7-4AAC-9DB4-ADEE35365DB5}" type="slidenum">
              <a:rPr lang="en-US" smtClean="0"/>
              <a:t>2</a:t>
            </a:fld>
            <a:endParaRPr lang="en-US"/>
          </a:p>
        </p:txBody>
      </p:sp>
    </p:spTree>
    <p:extLst>
      <p:ext uri="{BB962C8B-B14F-4D97-AF65-F5344CB8AC3E}">
        <p14:creationId xmlns:p14="http://schemas.microsoft.com/office/powerpoint/2010/main" val="1775687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
        <p:nvSpPr>
          <p:cNvPr id="12"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Candara" panose="020E0502030303020204" pitchFamily="34" charset="0"/>
            </a:endParaRPr>
          </a:p>
        </p:txBody>
      </p:sp>
      <p:sp>
        <p:nvSpPr>
          <p:cNvPr id="3" name="Subtitle 2"/>
          <p:cNvSpPr>
            <a:spLocks noGrp="1"/>
          </p:cNvSpPr>
          <p:nvPr>
            <p:ph type="subTitle" idx="1"/>
          </p:nvPr>
        </p:nvSpPr>
        <p:spPr>
          <a:xfrm>
            <a:off x="4991097" y="3721473"/>
            <a:ext cx="682752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r>
              <a:rPr lang="en-US"/>
              <a:t>5-11-2025</a:t>
            </a:r>
          </a:p>
        </p:txBody>
      </p:sp>
      <p:sp>
        <p:nvSpPr>
          <p:cNvPr id="5" name="Footer Placeholder 4"/>
          <p:cNvSpPr>
            <a:spLocks noGrp="1"/>
          </p:cNvSpPr>
          <p:nvPr>
            <p:ph type="ftr" sz="quarter" idx="11"/>
          </p:nvPr>
        </p:nvSpPr>
        <p:spPr/>
        <p:txBody>
          <a:bodyPr/>
          <a:lstStyle/>
          <a:p>
            <a:r>
              <a:rPr lang="en-US"/>
              <a:t>Motherhood</a:t>
            </a:r>
          </a:p>
        </p:txBody>
      </p:sp>
      <p:sp>
        <p:nvSpPr>
          <p:cNvPr id="6" name="Slide Number Placeholder 5"/>
          <p:cNvSpPr>
            <a:spLocks noGrp="1"/>
          </p:cNvSpPr>
          <p:nvPr>
            <p:ph type="sldNum" sz="quarter" idx="12"/>
          </p:nvPr>
        </p:nvSpPr>
        <p:spPr>
          <a:xfrm>
            <a:off x="10655300" y="6429375"/>
            <a:ext cx="1168400" cy="292100"/>
          </a:xfrm>
        </p:spPr>
        <p:txBody>
          <a:bodyPr/>
          <a:lstStyle/>
          <a:p>
            <a:fld id="{400D9AE9-7DDF-4C5A-875D-30127C0B84F0}" type="slidenum">
              <a:rPr lang="en-US" smtClean="0"/>
              <a:t>‹#›</a:t>
            </a:fld>
            <a:endParaRPr lang="en-US"/>
          </a:p>
        </p:txBody>
      </p:sp>
      <p:sp>
        <p:nvSpPr>
          <p:cNvPr id="9"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Candara" panose="020E0502030303020204" pitchFamily="34" charset="0"/>
            </a:endParaRPr>
          </a:p>
        </p:txBody>
      </p:sp>
      <p:sp>
        <p:nvSpPr>
          <p:cNvPr id="10" name="Title 9"/>
          <p:cNvSpPr>
            <a:spLocks noGrp="1"/>
          </p:cNvSpPr>
          <p:nvPr>
            <p:ph type="title"/>
          </p:nvPr>
        </p:nvSpPr>
        <p:spPr>
          <a:xfrm>
            <a:off x="4986528" y="1417320"/>
            <a:ext cx="682752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5-11-2025</a:t>
            </a:r>
          </a:p>
        </p:txBody>
      </p:sp>
      <p:sp>
        <p:nvSpPr>
          <p:cNvPr id="5" name="Footer Placeholder 4"/>
          <p:cNvSpPr>
            <a:spLocks noGrp="1"/>
          </p:cNvSpPr>
          <p:nvPr>
            <p:ph type="ftr" sz="quarter" idx="11"/>
          </p:nvPr>
        </p:nvSpPr>
        <p:spPr/>
        <p:txBody>
          <a:bodyPr/>
          <a:lstStyle/>
          <a:p>
            <a:r>
              <a:rPr lang="en-US"/>
              <a:t>Motherhood</a:t>
            </a:r>
          </a:p>
        </p:txBody>
      </p:sp>
      <p:sp>
        <p:nvSpPr>
          <p:cNvPr id="6" name="Slide Number Placeholder 5"/>
          <p:cNvSpPr>
            <a:spLocks noGrp="1"/>
          </p:cNvSpPr>
          <p:nvPr>
            <p:ph type="sldNum" sz="quarter" idx="12"/>
          </p:nvPr>
        </p:nvSpPr>
        <p:spPr/>
        <p:txBody>
          <a:bodyPr/>
          <a:lstStyle/>
          <a:p>
            <a:fld id="{400D9AE9-7DDF-4C5A-875D-30127C0B84F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5-11-2025</a:t>
            </a:r>
          </a:p>
        </p:txBody>
      </p:sp>
      <p:sp>
        <p:nvSpPr>
          <p:cNvPr id="5" name="Footer Placeholder 4"/>
          <p:cNvSpPr>
            <a:spLocks noGrp="1"/>
          </p:cNvSpPr>
          <p:nvPr>
            <p:ph type="ftr" sz="quarter" idx="11"/>
          </p:nvPr>
        </p:nvSpPr>
        <p:spPr/>
        <p:txBody>
          <a:bodyPr/>
          <a:lstStyle/>
          <a:p>
            <a:r>
              <a:rPr lang="en-US"/>
              <a:t>Motherhood</a:t>
            </a:r>
          </a:p>
        </p:txBody>
      </p:sp>
      <p:sp>
        <p:nvSpPr>
          <p:cNvPr id="6" name="Slide Number Placeholder 5"/>
          <p:cNvSpPr>
            <a:spLocks noGrp="1"/>
          </p:cNvSpPr>
          <p:nvPr>
            <p:ph type="sldNum" sz="quarter" idx="12"/>
          </p:nvPr>
        </p:nvSpPr>
        <p:spPr/>
        <p:txBody>
          <a:bodyPr/>
          <a:lstStyle/>
          <a:p>
            <a:fld id="{400D9AE9-7DDF-4C5A-875D-30127C0B84F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Candara" panose="020E0502030303020204" pitchFamily="34" charset="0"/>
            </a:endParaRPr>
          </a:p>
        </p:txBody>
      </p:sp>
      <p:sp>
        <p:nvSpPr>
          <p:cNvPr id="4" name="Date Placeholder 3"/>
          <p:cNvSpPr>
            <a:spLocks noGrp="1"/>
          </p:cNvSpPr>
          <p:nvPr>
            <p:ph type="dt" sz="half" idx="10"/>
          </p:nvPr>
        </p:nvSpPr>
        <p:spPr/>
        <p:txBody>
          <a:bodyPr/>
          <a:lstStyle/>
          <a:p>
            <a:r>
              <a:rPr lang="en-US"/>
              <a:t>5-11-2025</a:t>
            </a:r>
          </a:p>
        </p:txBody>
      </p:sp>
      <p:sp>
        <p:nvSpPr>
          <p:cNvPr id="5" name="Footer Placeholder 4"/>
          <p:cNvSpPr>
            <a:spLocks noGrp="1"/>
          </p:cNvSpPr>
          <p:nvPr>
            <p:ph type="ftr" sz="quarter" idx="11"/>
          </p:nvPr>
        </p:nvSpPr>
        <p:spPr/>
        <p:txBody>
          <a:bodyPr/>
          <a:lstStyle/>
          <a:p>
            <a:r>
              <a:rPr lang="en-US"/>
              <a:t>Motherhood</a:t>
            </a:r>
          </a:p>
        </p:txBody>
      </p:sp>
      <p:sp>
        <p:nvSpPr>
          <p:cNvPr id="6" name="Slide Number Placeholder 5"/>
          <p:cNvSpPr>
            <a:spLocks noGrp="1"/>
          </p:cNvSpPr>
          <p:nvPr>
            <p:ph type="sldNum" sz="quarter" idx="12"/>
          </p:nvPr>
        </p:nvSpPr>
        <p:spPr/>
        <p:txBody>
          <a:bodyPr/>
          <a:lstStyle/>
          <a:p>
            <a:fld id="{400D9AE9-7DDF-4C5A-875D-30127C0B84F0}" type="slidenum">
              <a:rPr lang="en-US" smtClean="0"/>
              <a:t>‹#›</a:t>
            </a:fld>
            <a:endParaRPr lang="en-US"/>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
        <p:nvSpPr>
          <p:cNvPr id="4" name="Date Placeholder 3"/>
          <p:cNvSpPr>
            <a:spLocks noGrp="1"/>
          </p:cNvSpPr>
          <p:nvPr>
            <p:ph type="dt" sz="half" idx="10"/>
          </p:nvPr>
        </p:nvSpPr>
        <p:spPr/>
        <p:txBody>
          <a:bodyPr/>
          <a:lstStyle>
            <a:lvl1pPr>
              <a:defRPr>
                <a:solidFill>
                  <a:schemeClr val="bg2"/>
                </a:solidFill>
              </a:defRPr>
            </a:lvl1pPr>
          </a:lstStyle>
          <a:p>
            <a:r>
              <a:rPr lang="en-US"/>
              <a:t>5-11-2025</a:t>
            </a:r>
          </a:p>
        </p:txBody>
      </p:sp>
      <p:sp>
        <p:nvSpPr>
          <p:cNvPr id="5" name="Footer Placeholder 4"/>
          <p:cNvSpPr>
            <a:spLocks noGrp="1"/>
          </p:cNvSpPr>
          <p:nvPr>
            <p:ph type="ftr" sz="quarter" idx="11"/>
          </p:nvPr>
        </p:nvSpPr>
        <p:spPr/>
        <p:txBody>
          <a:bodyPr/>
          <a:lstStyle/>
          <a:p>
            <a:r>
              <a:rPr lang="en-US"/>
              <a:t>Motherhood</a:t>
            </a:r>
          </a:p>
        </p:txBody>
      </p:sp>
      <p:sp>
        <p:nvSpPr>
          <p:cNvPr id="6" name="Slide Number Placeholder 5"/>
          <p:cNvSpPr>
            <a:spLocks noGrp="1"/>
          </p:cNvSpPr>
          <p:nvPr>
            <p:ph type="sldNum" sz="quarter" idx="12"/>
          </p:nvPr>
        </p:nvSpPr>
        <p:spPr/>
        <p:txBody>
          <a:bodyPr/>
          <a:lstStyle/>
          <a:p>
            <a:fld id="{400D9AE9-7DDF-4C5A-875D-30127C0B84F0}" type="slidenum">
              <a:rPr lang="en-US" smtClean="0"/>
              <a:t>‹#›</a:t>
            </a:fld>
            <a:endParaRPr lang="en-US"/>
          </a:p>
        </p:txBody>
      </p:sp>
      <p:sp>
        <p:nvSpPr>
          <p:cNvPr id="15" name="Subtitle 2"/>
          <p:cNvSpPr>
            <a:spLocks noGrp="1"/>
          </p:cNvSpPr>
          <p:nvPr>
            <p:ph type="subTitle" idx="1"/>
          </p:nvPr>
        </p:nvSpPr>
        <p:spPr>
          <a:xfrm>
            <a:off x="4991099" y="1400175"/>
            <a:ext cx="682752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0" y="136642"/>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latin typeface="Candara" panose="020E0502030303020204" pitchFamily="34" charset="0"/>
            </a:endParaRPr>
          </a:p>
        </p:txBody>
      </p:sp>
      <p:sp>
        <p:nvSpPr>
          <p:cNvPr id="12" name="Title 11"/>
          <p:cNvSpPr>
            <a:spLocks noGrp="1"/>
          </p:cNvSpPr>
          <p:nvPr>
            <p:ph type="title"/>
          </p:nvPr>
        </p:nvSpPr>
        <p:spPr>
          <a:xfrm>
            <a:off x="4978401" y="2895600"/>
            <a:ext cx="6839391"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5-11-2025</a:t>
            </a:r>
          </a:p>
        </p:txBody>
      </p:sp>
      <p:sp>
        <p:nvSpPr>
          <p:cNvPr id="6" name="Footer Placeholder 5"/>
          <p:cNvSpPr>
            <a:spLocks noGrp="1"/>
          </p:cNvSpPr>
          <p:nvPr>
            <p:ph type="ftr" sz="quarter" idx="11"/>
          </p:nvPr>
        </p:nvSpPr>
        <p:spPr/>
        <p:txBody>
          <a:bodyPr/>
          <a:lstStyle/>
          <a:p>
            <a:r>
              <a:rPr lang="en-US"/>
              <a:t>Motherhood</a:t>
            </a:r>
          </a:p>
        </p:txBody>
      </p:sp>
      <p:sp>
        <p:nvSpPr>
          <p:cNvPr id="7" name="Slide Number Placeholder 6"/>
          <p:cNvSpPr>
            <a:spLocks noGrp="1"/>
          </p:cNvSpPr>
          <p:nvPr>
            <p:ph type="sldNum" sz="quarter" idx="12"/>
          </p:nvPr>
        </p:nvSpPr>
        <p:spPr/>
        <p:txBody>
          <a:bodyPr/>
          <a:lstStyle/>
          <a:p>
            <a:fld id="{400D9AE9-7DDF-4C5A-875D-30127C0B84F0}" type="slidenum">
              <a:rPr lang="en-US" smtClean="0"/>
              <a:t>‹#›</a:t>
            </a:fld>
            <a:endParaRPr lang="en-US"/>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5-11-2025</a:t>
            </a:r>
          </a:p>
        </p:txBody>
      </p:sp>
      <p:sp>
        <p:nvSpPr>
          <p:cNvPr id="8" name="Footer Placeholder 7"/>
          <p:cNvSpPr>
            <a:spLocks noGrp="1"/>
          </p:cNvSpPr>
          <p:nvPr>
            <p:ph type="ftr" sz="quarter" idx="11"/>
          </p:nvPr>
        </p:nvSpPr>
        <p:spPr/>
        <p:txBody>
          <a:bodyPr/>
          <a:lstStyle/>
          <a:p>
            <a:r>
              <a:rPr lang="en-US"/>
              <a:t>Motherhood</a:t>
            </a:r>
          </a:p>
        </p:txBody>
      </p:sp>
      <p:sp>
        <p:nvSpPr>
          <p:cNvPr id="9" name="Slide Number Placeholder 8"/>
          <p:cNvSpPr>
            <a:spLocks noGrp="1"/>
          </p:cNvSpPr>
          <p:nvPr>
            <p:ph type="sldNum" sz="quarter" idx="12"/>
          </p:nvPr>
        </p:nvSpPr>
        <p:spPr/>
        <p:txBody>
          <a:bodyPr/>
          <a:lstStyle/>
          <a:p>
            <a:fld id="{400D9AE9-7DDF-4C5A-875D-30127C0B84F0}" type="slidenum">
              <a:rPr lang="en-US" smtClean="0"/>
              <a:t>‹#›</a:t>
            </a:fld>
            <a:endParaRPr lang="en-US"/>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49"/>
            <a:ext cx="566420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49"/>
            <a:ext cx="566420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r>
              <a:rPr lang="en-US"/>
              <a:t>5-11-2025</a:t>
            </a:r>
          </a:p>
        </p:txBody>
      </p:sp>
      <p:sp>
        <p:nvSpPr>
          <p:cNvPr id="4" name="Footer Placeholder 3"/>
          <p:cNvSpPr>
            <a:spLocks noGrp="1"/>
          </p:cNvSpPr>
          <p:nvPr>
            <p:ph type="ftr" sz="quarter" idx="11"/>
          </p:nvPr>
        </p:nvSpPr>
        <p:spPr/>
        <p:txBody>
          <a:bodyPr/>
          <a:lstStyle/>
          <a:p>
            <a:r>
              <a:rPr lang="en-US"/>
              <a:t>Motherhood</a:t>
            </a:r>
          </a:p>
        </p:txBody>
      </p:sp>
      <p:sp>
        <p:nvSpPr>
          <p:cNvPr id="5" name="Slide Number Placeholder 4"/>
          <p:cNvSpPr>
            <a:spLocks noGrp="1"/>
          </p:cNvSpPr>
          <p:nvPr>
            <p:ph type="sldNum" sz="quarter" idx="12"/>
          </p:nvPr>
        </p:nvSpPr>
        <p:spPr/>
        <p:txBody>
          <a:bodyPr/>
          <a:lstStyle/>
          <a:p>
            <a:fld id="{400D9AE9-7DDF-4C5A-875D-30127C0B84F0}" type="slidenum">
              <a:rPr lang="en-US" smtClean="0"/>
              <a:t>‹#›</a:t>
            </a:fld>
            <a:endParaRPr lang="en-US"/>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lstStyle/>
          <a:p>
            <a:fld id="{400D9AE9-7DDF-4C5A-875D-30127C0B84F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
        <p:nvSpPr>
          <p:cNvPr id="5" name="Date Placeholder 4"/>
          <p:cNvSpPr>
            <a:spLocks noGrp="1"/>
          </p:cNvSpPr>
          <p:nvPr>
            <p:ph type="dt" sz="half" idx="10"/>
          </p:nvPr>
        </p:nvSpPr>
        <p:spPr/>
        <p:txBody>
          <a:bodyPr/>
          <a:lstStyle>
            <a:lvl1pPr>
              <a:defRPr>
                <a:solidFill>
                  <a:schemeClr val="bg2"/>
                </a:solidFill>
              </a:defRPr>
            </a:lvl1pPr>
          </a:lstStyle>
          <a:p>
            <a:r>
              <a:rPr lang="en-US"/>
              <a:t>5-11-2025</a:t>
            </a:r>
          </a:p>
        </p:txBody>
      </p:sp>
      <p:sp>
        <p:nvSpPr>
          <p:cNvPr id="6" name="Footer Placeholder 5"/>
          <p:cNvSpPr>
            <a:spLocks noGrp="1"/>
          </p:cNvSpPr>
          <p:nvPr>
            <p:ph type="ftr" sz="quarter" idx="11"/>
          </p:nvPr>
        </p:nvSpPr>
        <p:spPr/>
        <p:txBody>
          <a:bodyPr/>
          <a:lstStyle/>
          <a:p>
            <a:r>
              <a:rPr lang="en-US"/>
              <a:t>Motherhood</a:t>
            </a:r>
          </a:p>
        </p:txBody>
      </p:sp>
      <p:sp>
        <p:nvSpPr>
          <p:cNvPr id="7" name="Slide Number Placeholder 6"/>
          <p:cNvSpPr>
            <a:spLocks noGrp="1"/>
          </p:cNvSpPr>
          <p:nvPr>
            <p:ph type="sldNum" sz="quarter" idx="12"/>
          </p:nvPr>
        </p:nvSpPr>
        <p:spPr/>
        <p:txBody>
          <a:bodyPr/>
          <a:lstStyle/>
          <a:p>
            <a:fld id="{400D9AE9-7DDF-4C5A-875D-30127C0B84F0}" type="slidenum">
              <a:rPr lang="en-US" smtClean="0"/>
              <a:t>‹#›</a:t>
            </a:fld>
            <a:endParaRPr lang="en-US"/>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Candara" panose="020E0502030303020204" pitchFamily="34" charset="0"/>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r>
              <a:rPr lang="en-US"/>
              <a:t>5-11-2025</a:t>
            </a:r>
          </a:p>
        </p:txBody>
      </p:sp>
      <p:sp>
        <p:nvSpPr>
          <p:cNvPr id="6" name="Footer Placeholder 5"/>
          <p:cNvSpPr>
            <a:spLocks noGrp="1"/>
          </p:cNvSpPr>
          <p:nvPr>
            <p:ph type="ftr" sz="quarter" idx="11"/>
          </p:nvPr>
        </p:nvSpPr>
        <p:spPr/>
        <p:txBody>
          <a:bodyPr/>
          <a:lstStyle/>
          <a:p>
            <a:r>
              <a:rPr lang="en-US"/>
              <a:t>Motherhood</a:t>
            </a:r>
          </a:p>
        </p:txBody>
      </p:sp>
      <p:sp>
        <p:nvSpPr>
          <p:cNvPr id="7" name="Slide Number Placeholder 6"/>
          <p:cNvSpPr>
            <a:spLocks noGrp="1"/>
          </p:cNvSpPr>
          <p:nvPr>
            <p:ph type="sldNum" sz="quarter" idx="12"/>
          </p:nvPr>
        </p:nvSpPr>
        <p:spPr/>
        <p:txBody>
          <a:bodyPr/>
          <a:lstStyle/>
          <a:p>
            <a:fld id="{400D9AE9-7DDF-4C5A-875D-30127C0B84F0}" type="slidenum">
              <a:rPr lang="en-US" smtClean="0"/>
              <a:t>‹#›</a:t>
            </a:fld>
            <a:endParaRPr lang="en-US"/>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1"/>
            <a:ext cx="11455400" cy="49339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1050" b="1">
                <a:solidFill>
                  <a:schemeClr val="tx2"/>
                </a:solidFill>
                <a:latin typeface="Candara" panose="020E0502030303020204" pitchFamily="34" charset="0"/>
              </a:defRPr>
            </a:lvl1pPr>
          </a:lstStyle>
          <a:p>
            <a:r>
              <a:rPr lang="en-US"/>
              <a:t>5-11-2025</a:t>
            </a:r>
            <a:endParaRPr lang="en-US" dirty="0"/>
          </a:p>
        </p:txBody>
      </p:sp>
      <p:sp>
        <p:nvSpPr>
          <p:cNvPr id="5" name="Footer Placeholder 4"/>
          <p:cNvSpPr>
            <a:spLocks noGrp="1"/>
          </p:cNvSpPr>
          <p:nvPr>
            <p:ph type="ftr" sz="quarter" idx="3"/>
          </p:nvPr>
        </p:nvSpPr>
        <p:spPr>
          <a:xfrm>
            <a:off x="4991099" y="6429375"/>
            <a:ext cx="5448300" cy="292100"/>
          </a:xfrm>
          <a:prstGeom prst="rect">
            <a:avLst/>
          </a:prstGeom>
        </p:spPr>
        <p:txBody>
          <a:bodyPr vert="horz" lIns="91440" tIns="45720" rIns="91440" bIns="45720" rtlCol="0" anchor="ctr">
            <a:normAutofit/>
          </a:bodyPr>
          <a:lstStyle>
            <a:lvl1pPr algn="l">
              <a:defRPr sz="1050" b="1">
                <a:solidFill>
                  <a:schemeClr val="tx2"/>
                </a:solidFill>
                <a:latin typeface="Candara" panose="020E0502030303020204" pitchFamily="34" charset="0"/>
              </a:defRPr>
            </a:lvl1pPr>
          </a:lstStyle>
          <a:p>
            <a:r>
              <a:rPr lang="en-US" dirty="0"/>
              <a:t>Motherhood</a:t>
            </a: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600" b="1">
                <a:solidFill>
                  <a:schemeClr val="tx2"/>
                </a:solidFill>
                <a:latin typeface="Candara" panose="020E0502030303020204" pitchFamily="34" charset="0"/>
              </a:defRPr>
            </a:lvl1pPr>
          </a:lstStyle>
          <a:p>
            <a:fld id="{400D9AE9-7DDF-4C5A-875D-30127C0B84F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Candara" panose="020E0502030303020204" pitchFamily="34" charset="0"/>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Candara" panose="020E0502030303020204" pitchFamily="34" charset="0"/>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Candara" panose="020E0502030303020204" pitchFamily="34" charset="0"/>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Candara" panose="020E0502030303020204" pitchFamily="34" charset="0"/>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Candara" panose="020E0502030303020204" pitchFamily="34" charset="0"/>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67323" y="3721472"/>
            <a:ext cx="6619877" cy="3288928"/>
          </a:xfrm>
        </p:spPr>
        <p:txBody>
          <a:bodyPr>
            <a:normAutofit/>
          </a:bodyPr>
          <a:lstStyle/>
          <a:p>
            <a:r>
              <a:rPr lang="en-US" sz="2000" b="1" dirty="0">
                <a:solidFill>
                  <a:schemeClr val="bg1"/>
                </a:solidFill>
              </a:rPr>
              <a:t>DEUTERONOMY 6:4-9; 6-7</a:t>
            </a:r>
          </a:p>
          <a:p>
            <a:r>
              <a:rPr lang="en-US" sz="2000" i="1" dirty="0">
                <a:solidFill>
                  <a:schemeClr val="bg1"/>
                </a:solidFill>
              </a:rPr>
              <a:t>     And these words, which I command thee this day, shall be in thine heart: 7 And thou shalt teach them diligently unto thy children, and shalt talk of them when thou </a:t>
            </a:r>
            <a:r>
              <a:rPr lang="en-US" sz="2000" i="1" dirty="0" err="1">
                <a:solidFill>
                  <a:schemeClr val="bg1"/>
                </a:solidFill>
              </a:rPr>
              <a:t>sittest</a:t>
            </a:r>
            <a:r>
              <a:rPr lang="en-US" sz="2000" i="1" dirty="0">
                <a:solidFill>
                  <a:schemeClr val="bg1"/>
                </a:solidFill>
              </a:rPr>
              <a:t> in thine house, and when thou </a:t>
            </a:r>
            <a:r>
              <a:rPr lang="en-US" sz="2000" i="1" dirty="0" err="1">
                <a:solidFill>
                  <a:schemeClr val="bg1"/>
                </a:solidFill>
              </a:rPr>
              <a:t>walkest</a:t>
            </a:r>
            <a:r>
              <a:rPr lang="en-US" sz="2000" i="1" dirty="0">
                <a:solidFill>
                  <a:schemeClr val="bg1"/>
                </a:solidFill>
              </a:rPr>
              <a:t> by the way, and when thou </a:t>
            </a:r>
            <a:r>
              <a:rPr lang="en-US" sz="2000" i="1" dirty="0" err="1">
                <a:solidFill>
                  <a:schemeClr val="bg1"/>
                </a:solidFill>
              </a:rPr>
              <a:t>liest</a:t>
            </a:r>
            <a:r>
              <a:rPr lang="en-US" sz="2000" i="1" dirty="0">
                <a:solidFill>
                  <a:schemeClr val="bg1"/>
                </a:solidFill>
              </a:rPr>
              <a:t> down, and when thou </a:t>
            </a:r>
            <a:r>
              <a:rPr lang="en-US" sz="2000" i="1" dirty="0" err="1">
                <a:solidFill>
                  <a:schemeClr val="bg1"/>
                </a:solidFill>
              </a:rPr>
              <a:t>risest</a:t>
            </a:r>
            <a:r>
              <a:rPr lang="en-US" sz="2000" i="1" dirty="0">
                <a:solidFill>
                  <a:schemeClr val="bg1"/>
                </a:solidFill>
              </a:rPr>
              <a:t> up.</a:t>
            </a:r>
          </a:p>
        </p:txBody>
      </p:sp>
      <p:sp>
        <p:nvSpPr>
          <p:cNvPr id="2" name="Title 1"/>
          <p:cNvSpPr>
            <a:spLocks noGrp="1"/>
          </p:cNvSpPr>
          <p:nvPr>
            <p:ph type="title"/>
          </p:nvPr>
        </p:nvSpPr>
        <p:spPr>
          <a:xfrm>
            <a:off x="5029198" y="832240"/>
            <a:ext cx="7010401" cy="2304288"/>
          </a:xfrm>
        </p:spPr>
        <p:txBody>
          <a:bodyPr>
            <a:normAutofit fontScale="90000"/>
          </a:bodyPr>
          <a:lstStyle/>
          <a:p>
            <a:r>
              <a:rPr lang="en-US" sz="5800" spc="-300" dirty="0">
                <a:solidFill>
                  <a:schemeClr val="bg1"/>
                </a:solidFill>
                <a:latin typeface="Felix Titling" pitchFamily="82" charset="0"/>
              </a:rPr>
              <a:t>Motherhood</a:t>
            </a:r>
            <a:br>
              <a:rPr lang="en-US" sz="5800" spc="-300" dirty="0">
                <a:solidFill>
                  <a:schemeClr val="bg1"/>
                </a:solidFill>
                <a:latin typeface="Felix Titling" pitchFamily="82" charset="0"/>
              </a:rPr>
            </a:br>
            <a:r>
              <a:rPr lang="en-US" spc="-300" dirty="0">
                <a:solidFill>
                  <a:schemeClr val="bg1"/>
                </a:solidFill>
                <a:latin typeface="Felix Titling" pitchFamily="82" charset="0"/>
              </a:rPr>
              <a:t>The Advantages of Growing Up in a Christian home</a:t>
            </a:r>
            <a:endParaRPr lang="en-US" sz="5800" spc="-300" dirty="0">
              <a:solidFill>
                <a:schemeClr val="bg1"/>
              </a:solidFill>
              <a:latin typeface="Felix Titling" pitchFamily="82" charset="0"/>
            </a:endParaRPr>
          </a:p>
        </p:txBody>
      </p:sp>
    </p:spTree>
    <p:extLst>
      <p:ext uri="{BB962C8B-B14F-4D97-AF65-F5344CB8AC3E}">
        <p14:creationId xmlns:p14="http://schemas.microsoft.com/office/powerpoint/2010/main" val="3092684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11811000" cy="6678751"/>
          </a:xfrm>
          <a:prstGeom prst="rect">
            <a:avLst/>
          </a:prstGeom>
        </p:spPr>
        <p:txBody>
          <a:bodyPr wrap="square">
            <a:spAutoFit/>
          </a:bodyPr>
          <a:lstStyle/>
          <a:p>
            <a:r>
              <a:rPr lang="en-US" sz="4400" b="1" dirty="0">
                <a:solidFill>
                  <a:schemeClr val="bg1"/>
                </a:solidFill>
                <a:latin typeface="Candara" panose="020E0502030303020204" pitchFamily="34" charset="0"/>
              </a:rPr>
              <a:t>HE.WAS.TO.PASS.THIS.WAY</a:t>
            </a:r>
          </a:p>
          <a:p>
            <a:r>
              <a:rPr lang="en-US" sz="3600" dirty="0">
                <a:solidFill>
                  <a:schemeClr val="bg1"/>
                </a:solidFill>
                <a:latin typeface="Candara" panose="020E0502030303020204" pitchFamily="34" charset="0"/>
              </a:rPr>
              <a:t>	149  That genuine loyal mother standing there. She wasn't a hypocrite. She wasn't just putting that on... </a:t>
            </a:r>
            <a:r>
              <a:rPr lang="en-US" sz="3600" b="1" dirty="0">
                <a:solidFill>
                  <a:schemeClr val="bg1"/>
                </a:solidFill>
                <a:latin typeface="Candara" panose="020E0502030303020204" pitchFamily="34" charset="0"/>
              </a:rPr>
              <a:t>She was a mother</a:t>
            </a:r>
            <a:r>
              <a:rPr lang="en-US" sz="3600" dirty="0">
                <a:solidFill>
                  <a:schemeClr val="bg1"/>
                </a:solidFill>
                <a:latin typeface="Candara" panose="020E0502030303020204" pitchFamily="34" charset="0"/>
              </a:rPr>
              <a:t>. Death didn't mean nothing to her… She thought more of her baby than she did of her own life. Let the hunters shoot; her loyal heart was beating, her motherhood in her was calling. Her baby was crying. </a:t>
            </a:r>
            <a:r>
              <a:rPr lang="en-US" sz="3600" b="1" dirty="0">
                <a:solidFill>
                  <a:schemeClr val="bg1"/>
                </a:solidFill>
                <a:latin typeface="Candara" panose="020E0502030303020204" pitchFamily="34" charset="0"/>
              </a:rPr>
              <a:t>There was something inside of her, pulsating, was real.</a:t>
            </a:r>
          </a:p>
          <a:p>
            <a:pPr algn="r"/>
            <a:r>
              <a:rPr lang="en-US" sz="3600" dirty="0">
                <a:solidFill>
                  <a:schemeClr val="bg1"/>
                </a:solidFill>
                <a:latin typeface="Candara" panose="020E0502030303020204" pitchFamily="34" charset="0"/>
              </a:rPr>
              <a:t>64-0321</a:t>
            </a:r>
          </a:p>
          <a:p>
            <a:pPr algn="ctr"/>
            <a:r>
              <a:rPr lang="en-US" sz="3200" i="1" dirty="0">
                <a:solidFill>
                  <a:schemeClr val="bg1"/>
                </a:solidFill>
                <a:latin typeface="Candara" panose="020E0502030303020204" pitchFamily="34" charset="0"/>
              </a:rPr>
              <a:t>There is an instinct in a woman to love most her own child - and an instinct to make any child who needs her love, her own.</a:t>
            </a:r>
          </a:p>
          <a:p>
            <a:pPr algn="ctr"/>
            <a:r>
              <a:rPr lang="en-US" sz="3200" i="1" dirty="0">
                <a:solidFill>
                  <a:schemeClr val="bg1"/>
                </a:solidFill>
                <a:latin typeface="Candara" panose="020E0502030303020204" pitchFamily="34" charset="0"/>
              </a:rPr>
              <a:t> </a:t>
            </a:r>
            <a:r>
              <a:rPr lang="en-US" sz="2400" dirty="0">
                <a:solidFill>
                  <a:schemeClr val="bg1"/>
                </a:solidFill>
                <a:latin typeface="Candara" panose="020E0502030303020204" pitchFamily="34" charset="0"/>
              </a:rPr>
              <a:t>~Robert </a:t>
            </a:r>
            <a:r>
              <a:rPr lang="en-US" sz="2400" dirty="0" err="1">
                <a:solidFill>
                  <a:schemeClr val="bg1"/>
                </a:solidFill>
                <a:latin typeface="Candara" panose="020E0502030303020204" pitchFamily="34" charset="0"/>
              </a:rPr>
              <a:t>Brault</a:t>
            </a:r>
            <a:endParaRPr lang="en-US" sz="2400" dirty="0">
              <a:solidFill>
                <a:schemeClr val="bg1"/>
              </a:solidFill>
              <a:latin typeface="Candara" panose="020E0502030303020204" pitchFamily="34" charset="0"/>
            </a:endParaRPr>
          </a:p>
        </p:txBody>
      </p:sp>
      <p:sp>
        <p:nvSpPr>
          <p:cNvPr id="3" name="Date Placeholder 2"/>
          <p:cNvSpPr>
            <a:spLocks noGrp="1"/>
          </p:cNvSpPr>
          <p:nvPr>
            <p:ph type="dt" sz="half" idx="10"/>
          </p:nvPr>
        </p:nvSpPr>
        <p:spPr/>
        <p:txBody>
          <a:bodyPr/>
          <a:lstStyle/>
          <a:p>
            <a:r>
              <a:rPr lang="en-US"/>
              <a:t>5-11-2025</a:t>
            </a:r>
          </a:p>
        </p:txBody>
      </p:sp>
      <p:sp>
        <p:nvSpPr>
          <p:cNvPr id="5" name="Slide Number Placeholder 4"/>
          <p:cNvSpPr>
            <a:spLocks noGrp="1"/>
          </p:cNvSpPr>
          <p:nvPr>
            <p:ph type="sldNum" sz="quarter" idx="12"/>
          </p:nvPr>
        </p:nvSpPr>
        <p:spPr/>
        <p:txBody>
          <a:bodyPr>
            <a:normAutofit fontScale="92500" lnSpcReduction="20000"/>
          </a:bodyPr>
          <a:lstStyle/>
          <a:p>
            <a:fld id="{400D9AE9-7DDF-4C5A-875D-30127C0B84F0}" type="slidenum">
              <a:rPr lang="en-US" smtClean="0"/>
              <a:t>10</a:t>
            </a:fld>
            <a:endParaRPr lang="en-US"/>
          </a:p>
        </p:txBody>
      </p:sp>
      <p:sp>
        <p:nvSpPr>
          <p:cNvPr id="4" name="Footer Placeholder 3">
            <a:extLst>
              <a:ext uri="{FF2B5EF4-FFF2-40B4-BE49-F238E27FC236}">
                <a16:creationId xmlns:a16="http://schemas.microsoft.com/office/drawing/2014/main" id="{1FB1712C-583D-421E-BF96-85370A2CB431}"/>
              </a:ext>
            </a:extLst>
          </p:cNvPr>
          <p:cNvSpPr>
            <a:spLocks noGrp="1"/>
          </p:cNvSpPr>
          <p:nvPr>
            <p:ph type="ftr" sz="quarter" idx="11"/>
          </p:nvPr>
        </p:nvSpPr>
        <p:spPr/>
        <p:txBody>
          <a:bodyPr/>
          <a:lstStyle/>
          <a:p>
            <a:r>
              <a:rPr lang="en-US"/>
              <a:t>Motherhood</a:t>
            </a:r>
          </a:p>
        </p:txBody>
      </p:sp>
    </p:spTree>
    <p:extLst>
      <p:ext uri="{BB962C8B-B14F-4D97-AF65-F5344CB8AC3E}">
        <p14:creationId xmlns:p14="http://schemas.microsoft.com/office/powerpoint/2010/main" val="2662898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3DF85-400B-BC50-4239-C82B985F3FD2}"/>
              </a:ext>
            </a:extLst>
          </p:cNvPr>
          <p:cNvSpPr>
            <a:spLocks noGrp="1"/>
          </p:cNvSpPr>
          <p:nvPr>
            <p:ph type="dt" sz="half" idx="10"/>
          </p:nvPr>
        </p:nvSpPr>
        <p:spPr/>
        <p:txBody>
          <a:bodyPr/>
          <a:lstStyle/>
          <a:p>
            <a:r>
              <a:rPr lang="en-US"/>
              <a:t>5-11-2025</a:t>
            </a:r>
          </a:p>
        </p:txBody>
      </p:sp>
      <p:sp>
        <p:nvSpPr>
          <p:cNvPr id="3" name="Footer Placeholder 2">
            <a:extLst>
              <a:ext uri="{FF2B5EF4-FFF2-40B4-BE49-F238E27FC236}">
                <a16:creationId xmlns:a16="http://schemas.microsoft.com/office/drawing/2014/main" id="{B4BC7D9E-5C05-0DE0-E732-0BF39B81A4D4}"/>
              </a:ext>
            </a:extLst>
          </p:cNvPr>
          <p:cNvSpPr>
            <a:spLocks noGrp="1"/>
          </p:cNvSpPr>
          <p:nvPr>
            <p:ph type="ftr" sz="quarter" idx="11"/>
          </p:nvPr>
        </p:nvSpPr>
        <p:spPr/>
        <p:txBody>
          <a:bodyPr/>
          <a:lstStyle/>
          <a:p>
            <a:r>
              <a:rPr lang="en-US"/>
              <a:t>Motherhood</a:t>
            </a:r>
          </a:p>
        </p:txBody>
      </p:sp>
      <p:sp>
        <p:nvSpPr>
          <p:cNvPr id="4" name="Slide Number Placeholder 3">
            <a:extLst>
              <a:ext uri="{FF2B5EF4-FFF2-40B4-BE49-F238E27FC236}">
                <a16:creationId xmlns:a16="http://schemas.microsoft.com/office/drawing/2014/main" id="{BA09359A-0CC7-E031-FAD1-2F53D306E0D8}"/>
              </a:ext>
            </a:extLst>
          </p:cNvPr>
          <p:cNvSpPr>
            <a:spLocks noGrp="1"/>
          </p:cNvSpPr>
          <p:nvPr>
            <p:ph type="sldNum" sz="quarter" idx="12"/>
          </p:nvPr>
        </p:nvSpPr>
        <p:spPr/>
        <p:txBody>
          <a:bodyPr>
            <a:normAutofit fontScale="92500" lnSpcReduction="20000"/>
          </a:bodyPr>
          <a:lstStyle/>
          <a:p>
            <a:fld id="{400D9AE9-7DDF-4C5A-875D-30127C0B84F0}" type="slidenum">
              <a:rPr lang="en-US" smtClean="0"/>
              <a:t>11</a:t>
            </a:fld>
            <a:endParaRPr lang="en-US"/>
          </a:p>
        </p:txBody>
      </p:sp>
      <p:pic>
        <p:nvPicPr>
          <p:cNvPr id="1026" name="Picture 2" descr="FRCOLOR Blue Zinc Alloy Mezuzah with Scroll for Home Door Religious Decor 2 Hole Design Safe to Touch">
            <a:extLst>
              <a:ext uri="{FF2B5EF4-FFF2-40B4-BE49-F238E27FC236}">
                <a16:creationId xmlns:a16="http://schemas.microsoft.com/office/drawing/2014/main" id="{5A67E10D-90B3-19A8-B372-76C215EF5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286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0FDA4C-AB47-70BB-F1C1-624D21DC38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94499" y="228600"/>
            <a:ext cx="5029201" cy="4438650"/>
          </a:xfrm>
          <a:prstGeom prst="rect">
            <a:avLst/>
          </a:prstGeom>
          <a:ln>
            <a:noFill/>
          </a:ln>
          <a:effectLst>
            <a:softEdge rad="112500"/>
          </a:effectLst>
        </p:spPr>
      </p:pic>
      <p:sp>
        <p:nvSpPr>
          <p:cNvPr id="6" name="TextBox 5">
            <a:extLst>
              <a:ext uri="{FF2B5EF4-FFF2-40B4-BE49-F238E27FC236}">
                <a16:creationId xmlns:a16="http://schemas.microsoft.com/office/drawing/2014/main" id="{59ABFEEF-E663-2716-21FC-3067F07FEFCB}"/>
              </a:ext>
            </a:extLst>
          </p:cNvPr>
          <p:cNvSpPr txBox="1"/>
          <p:nvPr/>
        </p:nvSpPr>
        <p:spPr>
          <a:xfrm>
            <a:off x="6858000" y="4772025"/>
            <a:ext cx="4150610" cy="1446550"/>
          </a:xfrm>
          <a:prstGeom prst="rect">
            <a:avLst/>
          </a:prstGeom>
          <a:noFill/>
        </p:spPr>
        <p:txBody>
          <a:bodyPr wrap="square" rtlCol="0">
            <a:spAutoFit/>
          </a:bodyPr>
          <a:lstStyle/>
          <a:p>
            <a:r>
              <a:rPr lang="en-US" sz="4400" dirty="0">
                <a:solidFill>
                  <a:schemeClr val="bg1"/>
                </a:solidFill>
                <a:latin typeface="Candara" panose="020E0502030303020204" pitchFamily="34" charset="0"/>
              </a:rPr>
              <a:t>Deut. 6; Deut. 11</a:t>
            </a:r>
          </a:p>
          <a:p>
            <a:r>
              <a:rPr lang="en-US" sz="4400" dirty="0">
                <a:solidFill>
                  <a:schemeClr val="bg1"/>
                </a:solidFill>
                <a:latin typeface="Candara" panose="020E0502030303020204" pitchFamily="34" charset="0"/>
              </a:rPr>
              <a:t>Exodus 13</a:t>
            </a:r>
          </a:p>
        </p:txBody>
      </p:sp>
    </p:spTree>
    <p:extLst>
      <p:ext uri="{BB962C8B-B14F-4D97-AF65-F5344CB8AC3E}">
        <p14:creationId xmlns:p14="http://schemas.microsoft.com/office/powerpoint/2010/main" val="2848721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60B8CE-4A76-9933-6866-9C357BE0588B}"/>
              </a:ext>
            </a:extLst>
          </p:cNvPr>
          <p:cNvSpPr>
            <a:spLocks noGrp="1"/>
          </p:cNvSpPr>
          <p:nvPr>
            <p:ph type="dt" sz="half" idx="10"/>
          </p:nvPr>
        </p:nvSpPr>
        <p:spPr/>
        <p:txBody>
          <a:bodyPr/>
          <a:lstStyle/>
          <a:p>
            <a:r>
              <a:rPr lang="en-US"/>
              <a:t>5-11-2025</a:t>
            </a:r>
          </a:p>
        </p:txBody>
      </p:sp>
      <p:sp>
        <p:nvSpPr>
          <p:cNvPr id="3" name="Footer Placeholder 2">
            <a:extLst>
              <a:ext uri="{FF2B5EF4-FFF2-40B4-BE49-F238E27FC236}">
                <a16:creationId xmlns:a16="http://schemas.microsoft.com/office/drawing/2014/main" id="{FD3E8B36-F2E9-A517-755C-7A45990B3A01}"/>
              </a:ext>
            </a:extLst>
          </p:cNvPr>
          <p:cNvSpPr>
            <a:spLocks noGrp="1"/>
          </p:cNvSpPr>
          <p:nvPr>
            <p:ph type="ftr" sz="quarter" idx="11"/>
          </p:nvPr>
        </p:nvSpPr>
        <p:spPr/>
        <p:txBody>
          <a:bodyPr/>
          <a:lstStyle/>
          <a:p>
            <a:r>
              <a:rPr lang="en-US"/>
              <a:t>Motherhood</a:t>
            </a:r>
          </a:p>
        </p:txBody>
      </p:sp>
      <p:sp>
        <p:nvSpPr>
          <p:cNvPr id="4" name="Slide Number Placeholder 3">
            <a:extLst>
              <a:ext uri="{FF2B5EF4-FFF2-40B4-BE49-F238E27FC236}">
                <a16:creationId xmlns:a16="http://schemas.microsoft.com/office/drawing/2014/main" id="{B8432736-197D-2B07-B573-5235DDEE8BB2}"/>
              </a:ext>
            </a:extLst>
          </p:cNvPr>
          <p:cNvSpPr>
            <a:spLocks noGrp="1"/>
          </p:cNvSpPr>
          <p:nvPr>
            <p:ph type="sldNum" sz="quarter" idx="12"/>
          </p:nvPr>
        </p:nvSpPr>
        <p:spPr/>
        <p:txBody>
          <a:bodyPr>
            <a:normAutofit fontScale="92500" lnSpcReduction="20000"/>
          </a:bodyPr>
          <a:lstStyle/>
          <a:p>
            <a:fld id="{400D9AE9-7DDF-4C5A-875D-30127C0B84F0}" type="slidenum">
              <a:rPr lang="en-US" smtClean="0"/>
              <a:t>12</a:t>
            </a:fld>
            <a:endParaRPr lang="en-US"/>
          </a:p>
        </p:txBody>
      </p:sp>
      <p:sp>
        <p:nvSpPr>
          <p:cNvPr id="6" name="TextBox 5">
            <a:extLst>
              <a:ext uri="{FF2B5EF4-FFF2-40B4-BE49-F238E27FC236}">
                <a16:creationId xmlns:a16="http://schemas.microsoft.com/office/drawing/2014/main" id="{02D27B77-2AB8-06AC-660D-23ECA87DE2F5}"/>
              </a:ext>
            </a:extLst>
          </p:cNvPr>
          <p:cNvSpPr txBox="1"/>
          <p:nvPr/>
        </p:nvSpPr>
        <p:spPr>
          <a:xfrm>
            <a:off x="152400" y="1"/>
            <a:ext cx="11963400" cy="6309420"/>
          </a:xfrm>
          <a:prstGeom prst="rect">
            <a:avLst/>
          </a:prstGeom>
          <a:noFill/>
        </p:spPr>
        <p:txBody>
          <a:bodyPr wrap="square">
            <a:spAutoFit/>
          </a:bodyPr>
          <a:lstStyle/>
          <a:p>
            <a:r>
              <a:rPr lang="en-US" sz="4400" b="1" dirty="0">
                <a:solidFill>
                  <a:schemeClr val="bg1"/>
                </a:solidFill>
                <a:latin typeface="Candara" panose="020E0502030303020204" pitchFamily="34" charset="0"/>
              </a:rPr>
              <a:t>DEUTERONOMY 11:</a:t>
            </a:r>
            <a:r>
              <a:rPr lang="en-US" sz="4400" b="1" dirty="0">
                <a:solidFill>
                  <a:schemeClr val="bg1"/>
                </a:solidFill>
                <a:latin typeface="Candara" panose="020E0502030303020204" pitchFamily="34" charset="0"/>
                <a:sym typeface="Wingdings" panose="05000000000000000000" pitchFamily="2" charset="2"/>
              </a:rPr>
              <a:t>(13-21) </a:t>
            </a:r>
            <a:r>
              <a:rPr lang="en-US" sz="4400" b="1" dirty="0">
                <a:solidFill>
                  <a:schemeClr val="bg1"/>
                </a:solidFill>
                <a:latin typeface="Candara" panose="020E0502030303020204" pitchFamily="34" charset="0"/>
              </a:rPr>
              <a:t>18-21</a:t>
            </a:r>
          </a:p>
          <a:p>
            <a:r>
              <a:rPr lang="en-US" sz="3600" i="1" dirty="0">
                <a:solidFill>
                  <a:schemeClr val="bg1"/>
                </a:solidFill>
                <a:latin typeface="Candara" panose="020E0502030303020204" pitchFamily="34" charset="0"/>
              </a:rPr>
              <a:t>	Therefore shall ye lay up these my words in your heart and in your soul, and bind them for a sign upon your hand, that they may be as frontlets between your eyes. 19  And ye shall teach them your children, speaking of them when thou </a:t>
            </a:r>
            <a:r>
              <a:rPr lang="en-US" sz="3600" i="1" dirty="0" err="1">
                <a:solidFill>
                  <a:schemeClr val="bg1"/>
                </a:solidFill>
                <a:latin typeface="Candara" panose="020E0502030303020204" pitchFamily="34" charset="0"/>
              </a:rPr>
              <a:t>sittest</a:t>
            </a:r>
            <a:r>
              <a:rPr lang="en-US" sz="3600" i="1" dirty="0">
                <a:solidFill>
                  <a:schemeClr val="bg1"/>
                </a:solidFill>
                <a:latin typeface="Candara" panose="020E0502030303020204" pitchFamily="34" charset="0"/>
              </a:rPr>
              <a:t> in thine house, and when thou </a:t>
            </a:r>
            <a:r>
              <a:rPr lang="en-US" sz="3600" i="1" dirty="0" err="1">
                <a:solidFill>
                  <a:schemeClr val="bg1"/>
                </a:solidFill>
                <a:latin typeface="Candara" panose="020E0502030303020204" pitchFamily="34" charset="0"/>
              </a:rPr>
              <a:t>walkest</a:t>
            </a:r>
            <a:r>
              <a:rPr lang="en-US" sz="3600" i="1" dirty="0">
                <a:solidFill>
                  <a:schemeClr val="bg1"/>
                </a:solidFill>
                <a:latin typeface="Candara" panose="020E0502030303020204" pitchFamily="34" charset="0"/>
              </a:rPr>
              <a:t> by the way, when thou </a:t>
            </a:r>
            <a:r>
              <a:rPr lang="en-US" sz="3600" i="1" dirty="0" err="1">
                <a:solidFill>
                  <a:schemeClr val="bg1"/>
                </a:solidFill>
                <a:latin typeface="Candara" panose="020E0502030303020204" pitchFamily="34" charset="0"/>
              </a:rPr>
              <a:t>liest</a:t>
            </a:r>
            <a:r>
              <a:rPr lang="en-US" sz="3600" i="1" dirty="0">
                <a:solidFill>
                  <a:schemeClr val="bg1"/>
                </a:solidFill>
                <a:latin typeface="Candara" panose="020E0502030303020204" pitchFamily="34" charset="0"/>
              </a:rPr>
              <a:t> down, and when thou </a:t>
            </a:r>
            <a:r>
              <a:rPr lang="en-US" sz="3600" i="1" dirty="0" err="1">
                <a:solidFill>
                  <a:schemeClr val="bg1"/>
                </a:solidFill>
                <a:latin typeface="Candara" panose="020E0502030303020204" pitchFamily="34" charset="0"/>
              </a:rPr>
              <a:t>risest</a:t>
            </a:r>
            <a:r>
              <a:rPr lang="en-US" sz="3600" i="1" dirty="0">
                <a:solidFill>
                  <a:schemeClr val="bg1"/>
                </a:solidFill>
                <a:latin typeface="Candara" panose="020E0502030303020204" pitchFamily="34" charset="0"/>
              </a:rPr>
              <a:t> up. 20  And thou shalt write them upon the door posts of thine house, and upon thy gates: 21 That your days may be multiplied, and the days of your children, in the land which the LORD </a:t>
            </a:r>
            <a:r>
              <a:rPr lang="en-US" sz="3600" i="1" dirty="0" err="1">
                <a:solidFill>
                  <a:schemeClr val="bg1"/>
                </a:solidFill>
                <a:latin typeface="Candara" panose="020E0502030303020204" pitchFamily="34" charset="0"/>
              </a:rPr>
              <a:t>sware</a:t>
            </a:r>
            <a:r>
              <a:rPr lang="en-US" sz="3600" i="1" dirty="0">
                <a:solidFill>
                  <a:schemeClr val="bg1"/>
                </a:solidFill>
                <a:latin typeface="Candara" panose="020E0502030303020204" pitchFamily="34" charset="0"/>
              </a:rPr>
              <a:t> unto your fathers to give them, as the days of heaven upon the earth.</a:t>
            </a:r>
          </a:p>
        </p:txBody>
      </p:sp>
    </p:spTree>
    <p:extLst>
      <p:ext uri="{BB962C8B-B14F-4D97-AF65-F5344CB8AC3E}">
        <p14:creationId xmlns:p14="http://schemas.microsoft.com/office/powerpoint/2010/main" val="2416030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DCA1E-EAFE-0ED3-873D-9F456044537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18313D21-913B-0C45-4770-44CBD1F7D7EF}"/>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94365AA5-9841-4BB1-AE83-5ECFF896BB69}" type="slidenum">
              <a:rPr lang="en-US" sz="1500">
                <a:solidFill>
                  <a:srgbClr val="FFFFFF"/>
                </a:solidFill>
              </a:rPr>
              <a:pPr>
                <a:lnSpc>
                  <a:spcPct val="90000"/>
                </a:lnSpc>
                <a:spcAft>
                  <a:spcPts val="600"/>
                </a:spcAft>
              </a:pPr>
              <a:t>13</a:t>
            </a:fld>
            <a:endParaRPr lang="en-US" sz="1500">
              <a:solidFill>
                <a:srgbClr val="FFFFFF"/>
              </a:solidFill>
            </a:endParaRPr>
          </a:p>
        </p:txBody>
      </p:sp>
      <p:sp>
        <p:nvSpPr>
          <p:cNvPr id="2" name="Date Placeholder 1">
            <a:extLst>
              <a:ext uri="{FF2B5EF4-FFF2-40B4-BE49-F238E27FC236}">
                <a16:creationId xmlns:a16="http://schemas.microsoft.com/office/drawing/2014/main" id="{3BAFA51D-08A0-EE72-49E4-65AEAA40C3F2}"/>
              </a:ext>
            </a:extLst>
          </p:cNvPr>
          <p:cNvSpPr>
            <a:spLocks noGrp="1"/>
          </p:cNvSpPr>
          <p:nvPr>
            <p:ph type="dt" sz="half" idx="10"/>
          </p:nvPr>
        </p:nvSpPr>
        <p:spPr>
          <a:xfrm rot="5400000">
            <a:off x="-810065" y="5270604"/>
            <a:ext cx="2662729" cy="182880"/>
          </a:xfrm>
        </p:spPr>
        <p:txBody>
          <a:bodyPr>
            <a:normAutofit fontScale="77500" lnSpcReduction="20000"/>
          </a:bodyPr>
          <a:lstStyle/>
          <a:p>
            <a:pPr>
              <a:lnSpc>
                <a:spcPct val="90000"/>
              </a:lnSpc>
              <a:spcAft>
                <a:spcPts val="600"/>
              </a:spcAft>
            </a:pPr>
            <a:r>
              <a:rPr lang="en-US">
                <a:solidFill>
                  <a:srgbClr val="FFFFFF"/>
                </a:solidFill>
              </a:rPr>
              <a:t>3-30-2025</a:t>
            </a:r>
          </a:p>
        </p:txBody>
      </p:sp>
      <p:sp>
        <p:nvSpPr>
          <p:cNvPr id="3" name="Footer Placeholder 2">
            <a:extLst>
              <a:ext uri="{FF2B5EF4-FFF2-40B4-BE49-F238E27FC236}">
                <a16:creationId xmlns:a16="http://schemas.microsoft.com/office/drawing/2014/main" id="{CD34F8AF-EFBE-43D6-4361-FE05F28293B5}"/>
              </a:ext>
            </a:extLst>
          </p:cNvPr>
          <p:cNvSpPr>
            <a:spLocks noGrp="1"/>
          </p:cNvSpPr>
          <p:nvPr>
            <p:ph type="ftr" sz="quarter" idx="11"/>
          </p:nvPr>
        </p:nvSpPr>
        <p:spPr>
          <a:xfrm rot="5400000">
            <a:off x="-2237130" y="3661144"/>
            <a:ext cx="5885352" cy="179176"/>
          </a:xfrm>
        </p:spPr>
        <p:txBody>
          <a:bodyPr>
            <a:normAutofit fontScale="70000" lnSpcReduction="20000"/>
          </a:bodyPr>
          <a:lstStyle/>
          <a:p>
            <a:pPr>
              <a:lnSpc>
                <a:spcPct val="90000"/>
              </a:lnSpc>
              <a:spcAft>
                <a:spcPts val="600"/>
              </a:spcAft>
            </a:pPr>
            <a:r>
              <a:rPr lang="en-US">
                <a:solidFill>
                  <a:srgbClr val="FFFFFF"/>
                </a:solidFill>
              </a:rPr>
              <a:t>Springs of Living Water NL</a:t>
            </a:r>
          </a:p>
        </p:txBody>
      </p:sp>
    </p:spTree>
    <p:extLst>
      <p:ext uri="{BB962C8B-B14F-4D97-AF65-F5344CB8AC3E}">
        <p14:creationId xmlns:p14="http://schemas.microsoft.com/office/powerpoint/2010/main" val="3568205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D565F8-3FE5-28A1-8686-48D27767C7A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8D958ECD-E4C3-CD0C-A8B9-7686C470EB08}"/>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94365AA5-9841-4BB1-AE83-5ECFF896BB69}" type="slidenum">
              <a:rPr lang="en-US" sz="1500">
                <a:solidFill>
                  <a:srgbClr val="FFFFFF"/>
                </a:solidFill>
              </a:rPr>
              <a:pPr>
                <a:lnSpc>
                  <a:spcPct val="90000"/>
                </a:lnSpc>
                <a:spcAft>
                  <a:spcPts val="600"/>
                </a:spcAft>
              </a:pPr>
              <a:t>14</a:t>
            </a:fld>
            <a:endParaRPr lang="en-US" sz="1500">
              <a:solidFill>
                <a:srgbClr val="FFFFFF"/>
              </a:solidFill>
            </a:endParaRPr>
          </a:p>
        </p:txBody>
      </p:sp>
      <p:sp>
        <p:nvSpPr>
          <p:cNvPr id="2" name="Date Placeholder 1">
            <a:extLst>
              <a:ext uri="{FF2B5EF4-FFF2-40B4-BE49-F238E27FC236}">
                <a16:creationId xmlns:a16="http://schemas.microsoft.com/office/drawing/2014/main" id="{43EB301A-337D-9486-8F2C-9E694BBD9798}"/>
              </a:ext>
            </a:extLst>
          </p:cNvPr>
          <p:cNvSpPr>
            <a:spLocks noGrp="1"/>
          </p:cNvSpPr>
          <p:nvPr>
            <p:ph type="dt" sz="half" idx="10"/>
          </p:nvPr>
        </p:nvSpPr>
        <p:spPr>
          <a:xfrm rot="5400000">
            <a:off x="-810065" y="5270604"/>
            <a:ext cx="2662729" cy="182880"/>
          </a:xfrm>
        </p:spPr>
        <p:txBody>
          <a:bodyPr>
            <a:normAutofit fontScale="77500" lnSpcReduction="20000"/>
          </a:bodyPr>
          <a:lstStyle/>
          <a:p>
            <a:pPr>
              <a:lnSpc>
                <a:spcPct val="90000"/>
              </a:lnSpc>
              <a:spcAft>
                <a:spcPts val="600"/>
              </a:spcAft>
            </a:pPr>
            <a:r>
              <a:rPr lang="en-US">
                <a:solidFill>
                  <a:srgbClr val="FFFFFF"/>
                </a:solidFill>
              </a:rPr>
              <a:t>3-30-2025</a:t>
            </a:r>
          </a:p>
        </p:txBody>
      </p:sp>
      <p:sp>
        <p:nvSpPr>
          <p:cNvPr id="3" name="Footer Placeholder 2">
            <a:extLst>
              <a:ext uri="{FF2B5EF4-FFF2-40B4-BE49-F238E27FC236}">
                <a16:creationId xmlns:a16="http://schemas.microsoft.com/office/drawing/2014/main" id="{6EB14514-5232-3E0F-DAB2-DAC369C97776}"/>
              </a:ext>
            </a:extLst>
          </p:cNvPr>
          <p:cNvSpPr>
            <a:spLocks noGrp="1"/>
          </p:cNvSpPr>
          <p:nvPr>
            <p:ph type="ftr" sz="quarter" idx="11"/>
          </p:nvPr>
        </p:nvSpPr>
        <p:spPr>
          <a:xfrm rot="5400000">
            <a:off x="-2237130" y="3661144"/>
            <a:ext cx="5885352" cy="179176"/>
          </a:xfrm>
        </p:spPr>
        <p:txBody>
          <a:bodyPr>
            <a:normAutofit fontScale="70000" lnSpcReduction="20000"/>
          </a:bodyPr>
          <a:lstStyle/>
          <a:p>
            <a:pPr>
              <a:lnSpc>
                <a:spcPct val="90000"/>
              </a:lnSpc>
              <a:spcAft>
                <a:spcPts val="600"/>
              </a:spcAft>
            </a:pPr>
            <a:r>
              <a:rPr lang="en-US">
                <a:solidFill>
                  <a:srgbClr val="FFFFFF"/>
                </a:solidFill>
              </a:rPr>
              <a:t>Springs of Living Water NL</a:t>
            </a:r>
          </a:p>
        </p:txBody>
      </p:sp>
    </p:spTree>
    <p:extLst>
      <p:ext uri="{BB962C8B-B14F-4D97-AF65-F5344CB8AC3E}">
        <p14:creationId xmlns:p14="http://schemas.microsoft.com/office/powerpoint/2010/main" val="223773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068EEA-BCD6-5AA7-51E1-8BF88BE21E48}"/>
              </a:ext>
            </a:extLst>
          </p:cNvPr>
          <p:cNvSpPr>
            <a:spLocks noGrp="1"/>
          </p:cNvSpPr>
          <p:nvPr>
            <p:ph type="sldNum" sz="quarter" idx="12"/>
          </p:nvPr>
        </p:nvSpPr>
        <p:spPr>
          <a:xfrm>
            <a:off x="158407" y="164592"/>
            <a:ext cx="636727" cy="322851"/>
          </a:xfrm>
        </p:spPr>
        <p:txBody>
          <a:bodyPr vert="horz" lIns="91440" tIns="45720" rIns="45720" bIns="45720" rtlCol="0" anchor="ctr">
            <a:normAutofit/>
          </a:bodyPr>
          <a:lstStyle/>
          <a:p>
            <a:pPr defTabSz="457200">
              <a:lnSpc>
                <a:spcPct val="90000"/>
              </a:lnSpc>
              <a:spcAft>
                <a:spcPts val="600"/>
              </a:spcAft>
            </a:pPr>
            <a:fld id="{94365AA5-9841-4BB1-AE83-5ECFF896BB69}" type="slidenum">
              <a:rPr lang="en-US" sz="1500" smtClean="0"/>
              <a:pPr defTabSz="457200">
                <a:lnSpc>
                  <a:spcPct val="90000"/>
                </a:lnSpc>
                <a:spcAft>
                  <a:spcPts val="600"/>
                </a:spcAft>
              </a:pPr>
              <a:t>15</a:t>
            </a:fld>
            <a:endParaRPr lang="en-US" sz="1500"/>
          </a:p>
        </p:txBody>
      </p:sp>
      <p:pic>
        <p:nvPicPr>
          <p:cNvPr id="7" name="Picture 6">
            <a:extLst>
              <a:ext uri="{FF2B5EF4-FFF2-40B4-BE49-F238E27FC236}">
                <a16:creationId xmlns:a16="http://schemas.microsoft.com/office/drawing/2014/main" id="{6197CBCA-0D15-561F-76C8-FD4CB0357A0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05401" y="227"/>
            <a:ext cx="5569814" cy="6858000"/>
          </a:xfrm>
          <a:prstGeom prst="rect">
            <a:avLst/>
          </a:prstGeom>
          <a:ln w="12700">
            <a:solidFill>
              <a:schemeClr val="tx1"/>
            </a:solidFill>
          </a:ln>
        </p:spPr>
      </p:pic>
      <p:sp>
        <p:nvSpPr>
          <p:cNvPr id="2" name="Date Placeholder 1">
            <a:extLst>
              <a:ext uri="{FF2B5EF4-FFF2-40B4-BE49-F238E27FC236}">
                <a16:creationId xmlns:a16="http://schemas.microsoft.com/office/drawing/2014/main" id="{7E3A8047-CEEA-8129-27AA-5E0BAC75ABFE}"/>
              </a:ext>
            </a:extLst>
          </p:cNvPr>
          <p:cNvSpPr>
            <a:spLocks noGrp="1"/>
          </p:cNvSpPr>
          <p:nvPr>
            <p:ph type="dt" sz="half" idx="10"/>
          </p:nvPr>
        </p:nvSpPr>
        <p:spPr>
          <a:xfrm rot="5400000">
            <a:off x="-810065" y="5270604"/>
            <a:ext cx="2662729" cy="182880"/>
          </a:xfrm>
        </p:spPr>
        <p:txBody>
          <a:bodyPr vert="horz" lIns="91440" tIns="18288" rIns="91440" bIns="45720" rtlCol="0" anchor="t">
            <a:normAutofit fontScale="92500" lnSpcReduction="20000"/>
          </a:bodyPr>
          <a:lstStyle/>
          <a:p>
            <a:pPr defTabSz="457200">
              <a:lnSpc>
                <a:spcPct val="90000"/>
              </a:lnSpc>
              <a:spcAft>
                <a:spcPts val="600"/>
              </a:spcAft>
            </a:pPr>
            <a:r>
              <a:rPr lang="en-US"/>
              <a:t>3-30-2025</a:t>
            </a:r>
          </a:p>
        </p:txBody>
      </p:sp>
      <p:sp>
        <p:nvSpPr>
          <p:cNvPr id="3" name="Footer Placeholder 2">
            <a:extLst>
              <a:ext uri="{FF2B5EF4-FFF2-40B4-BE49-F238E27FC236}">
                <a16:creationId xmlns:a16="http://schemas.microsoft.com/office/drawing/2014/main" id="{131F05F7-E4E0-9C12-6FB6-361EC6A04CA0}"/>
              </a:ext>
            </a:extLst>
          </p:cNvPr>
          <p:cNvSpPr>
            <a:spLocks noGrp="1"/>
          </p:cNvSpPr>
          <p:nvPr>
            <p:ph type="ftr" sz="quarter" idx="11"/>
          </p:nvPr>
        </p:nvSpPr>
        <p:spPr>
          <a:xfrm rot="5400000">
            <a:off x="-2237130" y="3661144"/>
            <a:ext cx="5885352" cy="179176"/>
          </a:xfrm>
        </p:spPr>
        <p:txBody>
          <a:bodyPr vert="horz" lIns="91440" tIns="45720" rIns="91440" bIns="18288" rtlCol="0" anchor="b">
            <a:normAutofit fontScale="92500" lnSpcReduction="20000"/>
          </a:bodyPr>
          <a:lstStyle/>
          <a:p>
            <a:pPr defTabSz="457200">
              <a:lnSpc>
                <a:spcPct val="90000"/>
              </a:lnSpc>
              <a:spcAft>
                <a:spcPts val="600"/>
              </a:spcAft>
            </a:pPr>
            <a:r>
              <a:rPr lang="en-US"/>
              <a:t>Springs of Living Water NL</a:t>
            </a:r>
            <a:endParaRPr lang="en-US" dirty="0"/>
          </a:p>
        </p:txBody>
      </p:sp>
      <p:sp>
        <p:nvSpPr>
          <p:cNvPr id="6" name="TextBox 5">
            <a:extLst>
              <a:ext uri="{FF2B5EF4-FFF2-40B4-BE49-F238E27FC236}">
                <a16:creationId xmlns:a16="http://schemas.microsoft.com/office/drawing/2014/main" id="{76B7C1A7-5995-5505-B337-9CB323E75E6A}"/>
              </a:ext>
            </a:extLst>
          </p:cNvPr>
          <p:cNvSpPr txBox="1"/>
          <p:nvPr/>
        </p:nvSpPr>
        <p:spPr>
          <a:xfrm>
            <a:off x="6629667" y="194784"/>
            <a:ext cx="5569814" cy="6221607"/>
          </a:xfrm>
          <a:prstGeom prst="rect">
            <a:avLst/>
          </a:prstGeom>
          <a:solidFill>
            <a:schemeClr val="bg2">
              <a:lumMod val="90000"/>
              <a:lumOff val="10000"/>
            </a:schemeClr>
          </a:solidFill>
        </p:spPr>
        <p:txBody>
          <a:bodyPr vert="horz" lIns="91440" tIns="45720" rIns="91440" bIns="45720" rtlCol="0" anchor="ctr">
            <a:noAutofit/>
          </a:bodyPr>
          <a:lstStyle/>
          <a:p>
            <a:pPr>
              <a:lnSpc>
                <a:spcPct val="120000"/>
              </a:lnSpc>
              <a:spcAft>
                <a:spcPts val="600"/>
              </a:spcAft>
              <a:buClr>
                <a:schemeClr val="accent6"/>
              </a:buClr>
              <a:buSzPct val="90000"/>
            </a:pPr>
            <a:r>
              <a:rPr lang="en-US" sz="3200" b="1" dirty="0"/>
              <a:t>GENESIS 15:17-18</a:t>
            </a:r>
          </a:p>
          <a:p>
            <a:pPr>
              <a:lnSpc>
                <a:spcPct val="120000"/>
              </a:lnSpc>
              <a:spcAft>
                <a:spcPts val="600"/>
              </a:spcAft>
              <a:buClr>
                <a:schemeClr val="accent6"/>
              </a:buClr>
              <a:buSzPct val="90000"/>
            </a:pPr>
            <a:r>
              <a:rPr lang="en-US" sz="3200" i="1" dirty="0"/>
              <a:t>And it came to pass, that, when the sun went down, and it was dark, behold a smoking furnace, and a burning lamp that passed between those pieces. 18  In the same day the LORD made a covenant with Abram, saying, </a:t>
            </a:r>
            <a:r>
              <a:rPr lang="en-US" sz="3200" i="1" spc="-150" dirty="0"/>
              <a:t>Unto thy seed have I given this land, from the river of Egypt unto the great river, the river Euphrates…</a:t>
            </a:r>
          </a:p>
        </p:txBody>
      </p:sp>
    </p:spTree>
    <p:extLst>
      <p:ext uri="{BB962C8B-B14F-4D97-AF65-F5344CB8AC3E}">
        <p14:creationId xmlns:p14="http://schemas.microsoft.com/office/powerpoint/2010/main" val="4222693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46B62D-87B3-A17D-BF06-BD80A5BD6370}"/>
              </a:ext>
            </a:extLst>
          </p:cNvPr>
          <p:cNvSpPr>
            <a:spLocks noGrp="1"/>
          </p:cNvSpPr>
          <p:nvPr>
            <p:ph type="sldNum" sz="quarter" idx="12"/>
          </p:nvPr>
        </p:nvSpPr>
        <p:spPr>
          <a:xfrm>
            <a:off x="158407" y="164592"/>
            <a:ext cx="636727" cy="322851"/>
          </a:xfrm>
        </p:spPr>
        <p:txBody>
          <a:bodyPr vert="horz" lIns="91440" tIns="45720" rIns="45720" bIns="45720" rtlCol="0" anchor="ctr">
            <a:normAutofit/>
          </a:bodyPr>
          <a:lstStyle/>
          <a:p>
            <a:pPr defTabSz="457200">
              <a:lnSpc>
                <a:spcPct val="90000"/>
              </a:lnSpc>
              <a:spcAft>
                <a:spcPts val="600"/>
              </a:spcAft>
            </a:pPr>
            <a:fld id="{94365AA5-9841-4BB1-AE83-5ECFF896BB69}" type="slidenum">
              <a:rPr lang="en-US" sz="1500" smtClean="0"/>
              <a:pPr defTabSz="457200">
                <a:lnSpc>
                  <a:spcPct val="90000"/>
                </a:lnSpc>
                <a:spcAft>
                  <a:spcPts val="600"/>
                </a:spcAft>
              </a:pPr>
              <a:t>16</a:t>
            </a:fld>
            <a:endParaRPr lang="en-US" sz="1500"/>
          </a:p>
        </p:txBody>
      </p:sp>
      <p:sp>
        <p:nvSpPr>
          <p:cNvPr id="2" name="Date Placeholder 1">
            <a:extLst>
              <a:ext uri="{FF2B5EF4-FFF2-40B4-BE49-F238E27FC236}">
                <a16:creationId xmlns:a16="http://schemas.microsoft.com/office/drawing/2014/main" id="{10A1292F-22D7-606F-8723-4AEC3DCB552D}"/>
              </a:ext>
            </a:extLst>
          </p:cNvPr>
          <p:cNvSpPr>
            <a:spLocks noGrp="1"/>
          </p:cNvSpPr>
          <p:nvPr>
            <p:ph type="dt" sz="half" idx="10"/>
          </p:nvPr>
        </p:nvSpPr>
        <p:spPr>
          <a:xfrm rot="5400000">
            <a:off x="-810065" y="5270604"/>
            <a:ext cx="2662729" cy="182880"/>
          </a:xfrm>
        </p:spPr>
        <p:txBody>
          <a:bodyPr vert="horz" lIns="91440" tIns="18288" rIns="91440" bIns="45720" rtlCol="0" anchor="t">
            <a:normAutofit fontScale="92500" lnSpcReduction="20000"/>
          </a:bodyPr>
          <a:lstStyle/>
          <a:p>
            <a:pPr defTabSz="457200">
              <a:lnSpc>
                <a:spcPct val="90000"/>
              </a:lnSpc>
              <a:spcAft>
                <a:spcPts val="600"/>
              </a:spcAft>
            </a:pPr>
            <a:r>
              <a:rPr lang="en-US"/>
              <a:t>3-30-2025</a:t>
            </a:r>
          </a:p>
        </p:txBody>
      </p:sp>
      <p:sp>
        <p:nvSpPr>
          <p:cNvPr id="3" name="Footer Placeholder 2">
            <a:extLst>
              <a:ext uri="{FF2B5EF4-FFF2-40B4-BE49-F238E27FC236}">
                <a16:creationId xmlns:a16="http://schemas.microsoft.com/office/drawing/2014/main" id="{00EFCC3E-E59D-5A6C-4A2C-694082FE3258}"/>
              </a:ext>
            </a:extLst>
          </p:cNvPr>
          <p:cNvSpPr>
            <a:spLocks noGrp="1"/>
          </p:cNvSpPr>
          <p:nvPr>
            <p:ph type="ftr" sz="quarter" idx="11"/>
          </p:nvPr>
        </p:nvSpPr>
        <p:spPr>
          <a:xfrm rot="5400000">
            <a:off x="-2237130" y="3661144"/>
            <a:ext cx="5885352" cy="179176"/>
          </a:xfrm>
        </p:spPr>
        <p:txBody>
          <a:bodyPr vert="horz" lIns="91440" tIns="45720" rIns="91440" bIns="18288" rtlCol="0" anchor="b">
            <a:normAutofit fontScale="92500" lnSpcReduction="20000"/>
          </a:bodyPr>
          <a:lstStyle/>
          <a:p>
            <a:pPr defTabSz="457200">
              <a:lnSpc>
                <a:spcPct val="90000"/>
              </a:lnSpc>
              <a:spcAft>
                <a:spcPts val="600"/>
              </a:spcAft>
            </a:pPr>
            <a:r>
              <a:rPr lang="en-US"/>
              <a:t>Springs of Living Water NL</a:t>
            </a:r>
          </a:p>
        </p:txBody>
      </p:sp>
      <p:sp>
        <p:nvSpPr>
          <p:cNvPr id="6" name="TextBox 5">
            <a:extLst>
              <a:ext uri="{FF2B5EF4-FFF2-40B4-BE49-F238E27FC236}">
                <a16:creationId xmlns:a16="http://schemas.microsoft.com/office/drawing/2014/main" id="{D61FD96A-CA87-67BB-7C23-E5735A126FB1}"/>
              </a:ext>
            </a:extLst>
          </p:cNvPr>
          <p:cNvSpPr txBox="1"/>
          <p:nvPr/>
        </p:nvSpPr>
        <p:spPr>
          <a:xfrm>
            <a:off x="156274" y="76200"/>
            <a:ext cx="6658139" cy="6617208"/>
          </a:xfrm>
          <a:prstGeom prst="rect">
            <a:avLst/>
          </a:prstGeom>
          <a:solidFill>
            <a:schemeClr val="bg2">
              <a:lumMod val="90000"/>
              <a:lumOff val="10000"/>
            </a:schemeClr>
          </a:solidFill>
        </p:spPr>
        <p:txBody>
          <a:bodyPr vert="horz" lIns="91440" tIns="45720" rIns="91440" bIns="45720" rtlCol="0" anchor="ctr">
            <a:normAutofit fontScale="92500"/>
          </a:bodyPr>
          <a:lstStyle/>
          <a:p>
            <a:pPr>
              <a:lnSpc>
                <a:spcPct val="120000"/>
              </a:lnSpc>
              <a:spcAft>
                <a:spcPts val="600"/>
              </a:spcAft>
              <a:buClr>
                <a:schemeClr val="accent6"/>
              </a:buClr>
              <a:buSzPct val="90000"/>
            </a:pPr>
            <a:r>
              <a:rPr lang="en-US" sz="4000" b="1" dirty="0"/>
              <a:t>JEREMIAH 11:1-3</a:t>
            </a:r>
          </a:p>
          <a:p>
            <a:pPr>
              <a:lnSpc>
                <a:spcPct val="120000"/>
              </a:lnSpc>
              <a:spcAft>
                <a:spcPts val="600"/>
              </a:spcAft>
              <a:buClr>
                <a:schemeClr val="accent6"/>
              </a:buClr>
              <a:buSzPct val="90000"/>
            </a:pPr>
            <a:r>
              <a:rPr lang="en-US" sz="3600" i="1" dirty="0"/>
              <a:t>The word that came to Jeremiah from the LORD, saying, 2 Hear ye the words of </a:t>
            </a:r>
            <a:r>
              <a:rPr lang="en-US" sz="3600" i="1" u="sng" dirty="0"/>
              <a:t>this covenant</a:t>
            </a:r>
            <a:r>
              <a:rPr lang="en-US" sz="3600" i="1" dirty="0"/>
              <a:t>, and speak unto the men of Judah, and to the inhabitants of Jerusalem; 3  And say thou unto them, Thus saith the LORD God of Israel; </a:t>
            </a:r>
            <a:r>
              <a:rPr lang="en-US" sz="3600" b="1" i="1" u="sng" dirty="0"/>
              <a:t>Cursed be the man that </a:t>
            </a:r>
            <a:r>
              <a:rPr lang="en-US" sz="3600" b="1" i="1" u="sng" dirty="0" err="1"/>
              <a:t>obeyeth</a:t>
            </a:r>
            <a:r>
              <a:rPr lang="en-US" sz="3600" b="1" i="1" u="sng" dirty="0"/>
              <a:t> not the words of this covenant…</a:t>
            </a:r>
          </a:p>
        </p:txBody>
      </p:sp>
      <p:pic>
        <p:nvPicPr>
          <p:cNvPr id="7" name="Picture 6">
            <a:extLst>
              <a:ext uri="{FF2B5EF4-FFF2-40B4-BE49-F238E27FC236}">
                <a16:creationId xmlns:a16="http://schemas.microsoft.com/office/drawing/2014/main" id="{3A287046-E077-3BC2-F60D-6B88E2077D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1143000"/>
            <a:ext cx="4983480" cy="358297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857024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DFA6C-9BBC-165B-7548-BC5315236B1D}"/>
              </a:ext>
            </a:extLst>
          </p:cNvPr>
          <p:cNvSpPr>
            <a:spLocks noGrp="1"/>
          </p:cNvSpPr>
          <p:nvPr>
            <p:ph type="dt" sz="half" idx="10"/>
          </p:nvPr>
        </p:nvSpPr>
        <p:spPr/>
        <p:txBody>
          <a:bodyPr/>
          <a:lstStyle/>
          <a:p>
            <a:r>
              <a:rPr lang="en-US"/>
              <a:t>3-30-2025</a:t>
            </a:r>
          </a:p>
        </p:txBody>
      </p:sp>
      <p:sp>
        <p:nvSpPr>
          <p:cNvPr id="3" name="Footer Placeholder 2">
            <a:extLst>
              <a:ext uri="{FF2B5EF4-FFF2-40B4-BE49-F238E27FC236}">
                <a16:creationId xmlns:a16="http://schemas.microsoft.com/office/drawing/2014/main" id="{E5479428-E703-3367-9C3B-1373FE9E8A5E}"/>
              </a:ext>
            </a:extLst>
          </p:cNvPr>
          <p:cNvSpPr>
            <a:spLocks noGrp="1"/>
          </p:cNvSpPr>
          <p:nvPr>
            <p:ph type="ftr" sz="quarter" idx="11"/>
          </p:nvPr>
        </p:nvSpPr>
        <p:spPr/>
        <p:txBody>
          <a:bodyPr/>
          <a:lstStyle/>
          <a:p>
            <a:r>
              <a:rPr lang="en-US"/>
              <a:t>Springs of Living Water NL</a:t>
            </a:r>
          </a:p>
        </p:txBody>
      </p:sp>
      <p:sp>
        <p:nvSpPr>
          <p:cNvPr id="4" name="Slide Number Placeholder 3">
            <a:extLst>
              <a:ext uri="{FF2B5EF4-FFF2-40B4-BE49-F238E27FC236}">
                <a16:creationId xmlns:a16="http://schemas.microsoft.com/office/drawing/2014/main" id="{F59B4643-6C1F-C733-7C5C-EC5A4328EE15}"/>
              </a:ext>
            </a:extLst>
          </p:cNvPr>
          <p:cNvSpPr>
            <a:spLocks noGrp="1"/>
          </p:cNvSpPr>
          <p:nvPr>
            <p:ph type="sldNum" sz="quarter" idx="12"/>
          </p:nvPr>
        </p:nvSpPr>
        <p:spPr/>
        <p:txBody>
          <a:bodyPr>
            <a:normAutofit fontScale="92500" lnSpcReduction="20000"/>
          </a:bodyPr>
          <a:lstStyle/>
          <a:p>
            <a:fld id="{94365AA5-9841-4BB1-AE83-5ECFF896BB69}" type="slidenum">
              <a:rPr lang="en-US" smtClean="0"/>
              <a:pPr/>
              <a:t>17</a:t>
            </a:fld>
            <a:endParaRPr lang="en-US"/>
          </a:p>
        </p:txBody>
      </p:sp>
      <p:sp>
        <p:nvSpPr>
          <p:cNvPr id="6" name="TextBox 5">
            <a:extLst>
              <a:ext uri="{FF2B5EF4-FFF2-40B4-BE49-F238E27FC236}">
                <a16:creationId xmlns:a16="http://schemas.microsoft.com/office/drawing/2014/main" id="{B7FB7862-27E1-6161-1552-3F2FB31657B1}"/>
              </a:ext>
            </a:extLst>
          </p:cNvPr>
          <p:cNvSpPr txBox="1"/>
          <p:nvPr/>
        </p:nvSpPr>
        <p:spPr>
          <a:xfrm>
            <a:off x="152400" y="58148"/>
            <a:ext cx="11887200" cy="5970865"/>
          </a:xfrm>
          <a:prstGeom prst="rect">
            <a:avLst/>
          </a:prstGeom>
          <a:noFill/>
        </p:spPr>
        <p:txBody>
          <a:bodyPr wrap="square">
            <a:spAutoFit/>
          </a:bodyPr>
          <a:lstStyle/>
          <a:p>
            <a:r>
              <a:rPr lang="en-US" sz="4800" b="1" dirty="0">
                <a:solidFill>
                  <a:schemeClr val="bg1"/>
                </a:solidFill>
              </a:rPr>
              <a:t>JEREMIAH 29:10</a:t>
            </a:r>
          </a:p>
          <a:p>
            <a:r>
              <a:rPr lang="en-US" sz="4000" i="1" dirty="0">
                <a:solidFill>
                  <a:schemeClr val="bg1"/>
                </a:solidFill>
              </a:rPr>
              <a:t>	For thus saith the LORD, That after seventy years be accomplished at Babylon I will visit you, and </a:t>
            </a:r>
            <a:r>
              <a:rPr lang="en-US" sz="4000" b="1" i="1" u="sng" dirty="0">
                <a:solidFill>
                  <a:schemeClr val="bg1"/>
                </a:solidFill>
              </a:rPr>
              <a:t>perform</a:t>
            </a:r>
            <a:r>
              <a:rPr lang="en-US" sz="4000" i="1" dirty="0">
                <a:solidFill>
                  <a:schemeClr val="bg1"/>
                </a:solidFill>
              </a:rPr>
              <a:t> my good word toward you, in causing you to return to this place. 11 For I know the thoughts that I think toward you, saith the LORD, thoughts of peace, and not of evil, to give you an </a:t>
            </a:r>
            <a:r>
              <a:rPr lang="en-US" sz="4000" b="1" i="1" u="sng" dirty="0">
                <a:solidFill>
                  <a:schemeClr val="bg1"/>
                </a:solidFill>
              </a:rPr>
              <a:t>expected end</a:t>
            </a:r>
            <a:r>
              <a:rPr lang="en-US" sz="4000" i="1" dirty="0">
                <a:solidFill>
                  <a:schemeClr val="bg1"/>
                </a:solidFill>
              </a:rPr>
              <a:t>. </a:t>
            </a:r>
            <a:endParaRPr lang="en-US" sz="2000" i="1" dirty="0">
              <a:solidFill>
                <a:schemeClr val="bg1"/>
              </a:solidFill>
            </a:endParaRPr>
          </a:p>
          <a:p>
            <a:endParaRPr lang="en-US" dirty="0">
              <a:solidFill>
                <a:schemeClr val="bg1"/>
              </a:solidFill>
            </a:endParaRPr>
          </a:p>
          <a:p>
            <a:r>
              <a:rPr lang="en-US" sz="4000" b="1" dirty="0">
                <a:solidFill>
                  <a:schemeClr val="bg1"/>
                </a:solidFill>
              </a:rPr>
              <a:t>perform</a:t>
            </a:r>
            <a:r>
              <a:rPr lang="en-US" sz="3600" dirty="0">
                <a:solidFill>
                  <a:schemeClr val="bg1"/>
                </a:solidFill>
              </a:rPr>
              <a:t> (HEB.) </a:t>
            </a:r>
            <a:r>
              <a:rPr lang="en-US" sz="3600" i="1" dirty="0" err="1">
                <a:solidFill>
                  <a:schemeClr val="bg1"/>
                </a:solidFill>
              </a:rPr>
              <a:t>quwm</a:t>
            </a:r>
            <a:endParaRPr lang="en-US" sz="3600" i="1" dirty="0">
              <a:solidFill>
                <a:schemeClr val="bg1"/>
              </a:solidFill>
            </a:endParaRPr>
          </a:p>
          <a:p>
            <a:r>
              <a:rPr lang="en-US" sz="3600" dirty="0">
                <a:solidFill>
                  <a:schemeClr val="bg1"/>
                </a:solidFill>
              </a:rPr>
              <a:t>	To arise, to fulfil, confirm, establish.</a:t>
            </a:r>
          </a:p>
        </p:txBody>
      </p:sp>
    </p:spTree>
    <p:extLst>
      <p:ext uri="{BB962C8B-B14F-4D97-AF65-F5344CB8AC3E}">
        <p14:creationId xmlns:p14="http://schemas.microsoft.com/office/powerpoint/2010/main" val="767622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7B2270-2DEA-5946-7839-1B49544C2B34}"/>
              </a:ext>
            </a:extLst>
          </p:cNvPr>
          <p:cNvSpPr>
            <a:spLocks noGrp="1"/>
          </p:cNvSpPr>
          <p:nvPr>
            <p:ph type="dt" sz="half" idx="10"/>
          </p:nvPr>
        </p:nvSpPr>
        <p:spPr/>
        <p:txBody>
          <a:bodyPr/>
          <a:lstStyle/>
          <a:p>
            <a:r>
              <a:rPr lang="en-US"/>
              <a:t>3-30-2025</a:t>
            </a:r>
          </a:p>
        </p:txBody>
      </p:sp>
      <p:sp>
        <p:nvSpPr>
          <p:cNvPr id="3" name="Footer Placeholder 2">
            <a:extLst>
              <a:ext uri="{FF2B5EF4-FFF2-40B4-BE49-F238E27FC236}">
                <a16:creationId xmlns:a16="http://schemas.microsoft.com/office/drawing/2014/main" id="{486845FE-659D-5C6C-DEEA-48AAD4EC671C}"/>
              </a:ext>
            </a:extLst>
          </p:cNvPr>
          <p:cNvSpPr>
            <a:spLocks noGrp="1"/>
          </p:cNvSpPr>
          <p:nvPr>
            <p:ph type="ftr" sz="quarter" idx="11"/>
          </p:nvPr>
        </p:nvSpPr>
        <p:spPr/>
        <p:txBody>
          <a:bodyPr/>
          <a:lstStyle/>
          <a:p>
            <a:r>
              <a:rPr lang="en-US"/>
              <a:t>Springs of Living Water NL</a:t>
            </a:r>
          </a:p>
        </p:txBody>
      </p:sp>
      <p:sp>
        <p:nvSpPr>
          <p:cNvPr id="4" name="Slide Number Placeholder 3">
            <a:extLst>
              <a:ext uri="{FF2B5EF4-FFF2-40B4-BE49-F238E27FC236}">
                <a16:creationId xmlns:a16="http://schemas.microsoft.com/office/drawing/2014/main" id="{D805A38D-9B42-5566-5072-8EACDA11E602}"/>
              </a:ext>
            </a:extLst>
          </p:cNvPr>
          <p:cNvSpPr>
            <a:spLocks noGrp="1"/>
          </p:cNvSpPr>
          <p:nvPr>
            <p:ph type="sldNum" sz="quarter" idx="12"/>
          </p:nvPr>
        </p:nvSpPr>
        <p:spPr/>
        <p:txBody>
          <a:bodyPr>
            <a:normAutofit fontScale="92500" lnSpcReduction="20000"/>
          </a:bodyPr>
          <a:lstStyle/>
          <a:p>
            <a:fld id="{94365AA5-9841-4BB1-AE83-5ECFF896BB69}" type="slidenum">
              <a:rPr lang="en-US" smtClean="0"/>
              <a:pPr/>
              <a:t>18</a:t>
            </a:fld>
            <a:endParaRPr lang="en-US"/>
          </a:p>
        </p:txBody>
      </p:sp>
      <p:sp>
        <p:nvSpPr>
          <p:cNvPr id="6" name="TextBox 5">
            <a:extLst>
              <a:ext uri="{FF2B5EF4-FFF2-40B4-BE49-F238E27FC236}">
                <a16:creationId xmlns:a16="http://schemas.microsoft.com/office/drawing/2014/main" id="{14A47C68-A03E-F225-A560-8E43D5CA5F16}"/>
              </a:ext>
            </a:extLst>
          </p:cNvPr>
          <p:cNvSpPr txBox="1"/>
          <p:nvPr/>
        </p:nvSpPr>
        <p:spPr>
          <a:xfrm>
            <a:off x="228600" y="76200"/>
            <a:ext cx="11804993" cy="6459367"/>
          </a:xfrm>
          <a:prstGeom prst="rect">
            <a:avLst/>
          </a:prstGeom>
          <a:solidFill>
            <a:schemeClr val="bg2">
              <a:lumMod val="90000"/>
              <a:lumOff val="10000"/>
            </a:schemeClr>
          </a:solidFill>
        </p:spPr>
        <p:txBody>
          <a:bodyPr wrap="square">
            <a:spAutoFit/>
          </a:bodyPr>
          <a:lstStyle/>
          <a:p>
            <a:r>
              <a:rPr lang="en-US" sz="4800" b="1" dirty="0"/>
              <a:t>JOB 11:13-18</a:t>
            </a:r>
            <a:endParaRPr lang="en-US" sz="4800" b="1" i="1" dirty="0"/>
          </a:p>
          <a:p>
            <a:r>
              <a:rPr lang="en-US" sz="3600" i="1" dirty="0"/>
              <a:t>	If thou prepare </a:t>
            </a:r>
            <a:r>
              <a:rPr lang="en-US" sz="2400" dirty="0"/>
              <a:t>[establish] </a:t>
            </a:r>
            <a:r>
              <a:rPr lang="en-US" sz="3600" i="1" dirty="0"/>
              <a:t>thine heart, and stretch out thine hands toward him; 14 If iniquity be in thine hand, put it far away, and let not wickedness dwell in thy tabernacles. 15 For then shalt thou lift up thy face without spot; yea, thou shalt be </a:t>
            </a:r>
            <a:r>
              <a:rPr lang="en-US" sz="3600" i="1" dirty="0" err="1"/>
              <a:t>stedfast</a:t>
            </a:r>
            <a:r>
              <a:rPr lang="en-US" sz="3600" i="1" dirty="0"/>
              <a:t>, and shalt not fear: 16 Because thou shalt forget thy misery, and remember it as waters that pass away: 17 And thine age shall be clearer than the noonday; thou shalt shine forth, thou shalt be as the morning. 18 And thou shalt be </a:t>
            </a:r>
            <a:r>
              <a:rPr lang="en-US" sz="3600" b="1" i="1" u="sng" dirty="0"/>
              <a:t>secure</a:t>
            </a:r>
            <a:r>
              <a:rPr lang="en-US" sz="3600" b="1" i="1" dirty="0"/>
              <a:t> </a:t>
            </a:r>
            <a:r>
              <a:rPr lang="en-US" sz="2400" b="1" dirty="0"/>
              <a:t>[confident]</a:t>
            </a:r>
            <a:r>
              <a:rPr lang="en-US" sz="3600" b="1" i="1" dirty="0"/>
              <a:t>, </a:t>
            </a:r>
            <a:r>
              <a:rPr lang="en-US" sz="3600" b="1" i="1" u="sng" dirty="0"/>
              <a:t>because there is hope</a:t>
            </a:r>
            <a:r>
              <a:rPr lang="en-US" sz="3600" i="1" dirty="0"/>
              <a:t>; yea, thou shalt dig about thee, and thou shalt take thy rest in safety.</a:t>
            </a:r>
          </a:p>
        </p:txBody>
      </p:sp>
    </p:spTree>
    <p:extLst>
      <p:ext uri="{BB962C8B-B14F-4D97-AF65-F5344CB8AC3E}">
        <p14:creationId xmlns:p14="http://schemas.microsoft.com/office/powerpoint/2010/main" val="405550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CCC43-6DFA-EA7F-0D02-299022B7818D}"/>
              </a:ext>
            </a:extLst>
          </p:cNvPr>
          <p:cNvSpPr>
            <a:spLocks noGrp="1"/>
          </p:cNvSpPr>
          <p:nvPr>
            <p:ph type="dt" sz="half" idx="10"/>
          </p:nvPr>
        </p:nvSpPr>
        <p:spPr/>
        <p:txBody>
          <a:bodyPr/>
          <a:lstStyle/>
          <a:p>
            <a:r>
              <a:rPr lang="en-US"/>
              <a:t>3-30-2025</a:t>
            </a:r>
          </a:p>
        </p:txBody>
      </p:sp>
      <p:sp>
        <p:nvSpPr>
          <p:cNvPr id="3" name="Footer Placeholder 2">
            <a:extLst>
              <a:ext uri="{FF2B5EF4-FFF2-40B4-BE49-F238E27FC236}">
                <a16:creationId xmlns:a16="http://schemas.microsoft.com/office/drawing/2014/main" id="{00759A31-076D-B68C-C8BB-7AFE92DBBB48}"/>
              </a:ext>
            </a:extLst>
          </p:cNvPr>
          <p:cNvSpPr>
            <a:spLocks noGrp="1"/>
          </p:cNvSpPr>
          <p:nvPr>
            <p:ph type="ftr" sz="quarter" idx="11"/>
          </p:nvPr>
        </p:nvSpPr>
        <p:spPr/>
        <p:txBody>
          <a:bodyPr/>
          <a:lstStyle/>
          <a:p>
            <a:r>
              <a:rPr lang="en-US"/>
              <a:t>Springs of Living Water NL</a:t>
            </a:r>
          </a:p>
        </p:txBody>
      </p:sp>
      <p:sp>
        <p:nvSpPr>
          <p:cNvPr id="4" name="Slide Number Placeholder 3">
            <a:extLst>
              <a:ext uri="{FF2B5EF4-FFF2-40B4-BE49-F238E27FC236}">
                <a16:creationId xmlns:a16="http://schemas.microsoft.com/office/drawing/2014/main" id="{51139B4F-5C46-F95A-3CDC-184774E43396}"/>
              </a:ext>
            </a:extLst>
          </p:cNvPr>
          <p:cNvSpPr>
            <a:spLocks noGrp="1"/>
          </p:cNvSpPr>
          <p:nvPr>
            <p:ph type="sldNum" sz="quarter" idx="12"/>
          </p:nvPr>
        </p:nvSpPr>
        <p:spPr/>
        <p:txBody>
          <a:bodyPr>
            <a:normAutofit fontScale="92500" lnSpcReduction="20000"/>
          </a:bodyPr>
          <a:lstStyle/>
          <a:p>
            <a:fld id="{94365AA5-9841-4BB1-AE83-5ECFF896BB69}" type="slidenum">
              <a:rPr lang="en-US" smtClean="0"/>
              <a:pPr/>
              <a:t>19</a:t>
            </a:fld>
            <a:endParaRPr lang="en-US"/>
          </a:p>
        </p:txBody>
      </p:sp>
      <p:sp>
        <p:nvSpPr>
          <p:cNvPr id="6" name="TextBox 5">
            <a:extLst>
              <a:ext uri="{FF2B5EF4-FFF2-40B4-BE49-F238E27FC236}">
                <a16:creationId xmlns:a16="http://schemas.microsoft.com/office/drawing/2014/main" id="{36251EEF-FAAA-128B-2CC9-A3B91C2E0803}"/>
              </a:ext>
            </a:extLst>
          </p:cNvPr>
          <p:cNvSpPr txBox="1"/>
          <p:nvPr/>
        </p:nvSpPr>
        <p:spPr>
          <a:xfrm>
            <a:off x="158407" y="0"/>
            <a:ext cx="11957393" cy="5755422"/>
          </a:xfrm>
          <a:prstGeom prst="rect">
            <a:avLst/>
          </a:prstGeom>
          <a:solidFill>
            <a:schemeClr val="tx2">
              <a:lumMod val="10000"/>
            </a:schemeClr>
          </a:solidFill>
        </p:spPr>
        <p:txBody>
          <a:bodyPr wrap="square">
            <a:spAutoFit/>
          </a:bodyPr>
          <a:lstStyle/>
          <a:p>
            <a:r>
              <a:rPr lang="en-US" sz="4800" b="1" dirty="0">
                <a:solidFill>
                  <a:schemeClr val="bg1"/>
                </a:solidFill>
                <a:latin typeface="Candara" panose="020E0502030303020204" pitchFamily="34" charset="0"/>
              </a:rPr>
              <a:t>JEREMIAH 31:31-34*</a:t>
            </a:r>
          </a:p>
          <a:p>
            <a:r>
              <a:rPr lang="en-US" sz="4000" i="1" dirty="0">
                <a:solidFill>
                  <a:schemeClr val="bg1"/>
                </a:solidFill>
                <a:latin typeface="Candara" panose="020E0502030303020204" pitchFamily="34" charset="0"/>
              </a:rPr>
              <a:t>	Behold, the days come, saith the LORD, that I will make </a:t>
            </a:r>
            <a:r>
              <a:rPr lang="en-US" sz="4000" b="1" i="1" u="sng" dirty="0">
                <a:solidFill>
                  <a:schemeClr val="bg1"/>
                </a:solidFill>
                <a:latin typeface="Candara" panose="020E0502030303020204" pitchFamily="34" charset="0"/>
              </a:rPr>
              <a:t>a new covenant </a:t>
            </a:r>
            <a:r>
              <a:rPr lang="en-US" sz="4000" i="1" dirty="0">
                <a:solidFill>
                  <a:schemeClr val="bg1"/>
                </a:solidFill>
                <a:latin typeface="Candara" panose="020E0502030303020204" pitchFamily="34" charset="0"/>
              </a:rPr>
              <a:t>with the house of Israel, and with the house of Judah: 32 Not according to the covenant that I made with their fathers </a:t>
            </a:r>
            <a:r>
              <a:rPr lang="en-US" sz="4000" i="1" u="sng" dirty="0">
                <a:solidFill>
                  <a:schemeClr val="bg1"/>
                </a:solidFill>
                <a:latin typeface="Candara" panose="020E0502030303020204" pitchFamily="34" charset="0"/>
              </a:rPr>
              <a:t>in the day that I took them by the hand to bring them out of the land of Egypt</a:t>
            </a:r>
            <a:r>
              <a:rPr lang="en-US" sz="4000" i="1" dirty="0">
                <a:solidFill>
                  <a:schemeClr val="bg1"/>
                </a:solidFill>
                <a:latin typeface="Candara" panose="020E0502030303020204" pitchFamily="34" charset="0"/>
              </a:rPr>
              <a:t>; which my covenant they brake, although I was an husband unto them, saith the LORD: 33 But </a:t>
            </a:r>
            <a:r>
              <a:rPr lang="en-US" sz="4000" b="1" i="1" dirty="0">
                <a:solidFill>
                  <a:schemeClr val="bg1"/>
                </a:solidFill>
                <a:latin typeface="Candara" panose="020E0502030303020204" pitchFamily="34" charset="0"/>
              </a:rPr>
              <a:t>this shall be the covenant</a:t>
            </a:r>
            <a:r>
              <a:rPr lang="en-US" sz="4000" i="1" dirty="0">
                <a:solidFill>
                  <a:schemeClr val="bg1"/>
                </a:solidFill>
                <a:latin typeface="Candara" panose="020E0502030303020204" pitchFamily="34" charset="0"/>
              </a:rPr>
              <a:t> that I will make with the house of Israel; </a:t>
            </a:r>
          </a:p>
        </p:txBody>
      </p:sp>
    </p:spTree>
    <p:extLst>
      <p:ext uri="{BB962C8B-B14F-4D97-AF65-F5344CB8AC3E}">
        <p14:creationId xmlns:p14="http://schemas.microsoft.com/office/powerpoint/2010/main" val="2196734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flower&#10;&#10;Description automatically generated">
            <a:extLst>
              <a:ext uri="{FF2B5EF4-FFF2-40B4-BE49-F238E27FC236}">
                <a16:creationId xmlns:a16="http://schemas.microsoft.com/office/drawing/2014/main" id="{01B282C4-7439-40DE-99E7-4115B610A8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14489" y="68264"/>
            <a:ext cx="8963025" cy="6721475"/>
          </a:xfrm>
          <a:prstGeom prst="rect">
            <a:avLst/>
          </a:prstGeom>
          <a:noFill/>
        </p:spPr>
      </p:pic>
      <p:sp>
        <p:nvSpPr>
          <p:cNvPr id="2" name="Date Placeholder 1" hidden="1">
            <a:extLst>
              <a:ext uri="{FF2B5EF4-FFF2-40B4-BE49-F238E27FC236}">
                <a16:creationId xmlns:a16="http://schemas.microsoft.com/office/drawing/2014/main" id="{2EE026C6-C05A-4003-B0E2-C6131B331246}"/>
              </a:ext>
            </a:extLst>
          </p:cNvPr>
          <p:cNvSpPr>
            <a:spLocks noGrp="1"/>
          </p:cNvSpPr>
          <p:nvPr>
            <p:ph type="dt" sz="half" idx="10"/>
          </p:nvPr>
        </p:nvSpPr>
        <p:spPr/>
        <p:txBody>
          <a:bodyPr/>
          <a:lstStyle/>
          <a:p>
            <a:pPr>
              <a:spcAft>
                <a:spcPts val="600"/>
              </a:spcAft>
            </a:pPr>
            <a:r>
              <a:rPr lang="en-US"/>
              <a:t>5-11-2025</a:t>
            </a:r>
          </a:p>
        </p:txBody>
      </p:sp>
      <p:sp>
        <p:nvSpPr>
          <p:cNvPr id="3" name="Footer Placeholder 2">
            <a:extLst>
              <a:ext uri="{FF2B5EF4-FFF2-40B4-BE49-F238E27FC236}">
                <a16:creationId xmlns:a16="http://schemas.microsoft.com/office/drawing/2014/main" id="{373C47B5-E2AB-493D-9B94-B7BDD5A5AC79}"/>
              </a:ext>
            </a:extLst>
          </p:cNvPr>
          <p:cNvSpPr>
            <a:spLocks noGrp="1"/>
          </p:cNvSpPr>
          <p:nvPr>
            <p:ph type="ftr" sz="quarter" idx="11"/>
          </p:nvPr>
        </p:nvSpPr>
        <p:spPr/>
        <p:txBody>
          <a:bodyPr/>
          <a:lstStyle/>
          <a:p>
            <a:pPr>
              <a:spcAft>
                <a:spcPts val="600"/>
              </a:spcAft>
            </a:pPr>
            <a:r>
              <a:rPr lang="en-US"/>
              <a:t>Motherhood</a:t>
            </a:r>
          </a:p>
        </p:txBody>
      </p:sp>
      <p:sp>
        <p:nvSpPr>
          <p:cNvPr id="4" name="Slide Number Placeholder 3" hidden="1">
            <a:extLst>
              <a:ext uri="{FF2B5EF4-FFF2-40B4-BE49-F238E27FC236}">
                <a16:creationId xmlns:a16="http://schemas.microsoft.com/office/drawing/2014/main" id="{442FC7CD-45A6-40FA-AF24-6599D8E48C0A}"/>
              </a:ext>
            </a:extLst>
          </p:cNvPr>
          <p:cNvSpPr>
            <a:spLocks noGrp="1"/>
          </p:cNvSpPr>
          <p:nvPr>
            <p:ph type="sldNum" sz="quarter" idx="12"/>
          </p:nvPr>
        </p:nvSpPr>
        <p:spPr/>
        <p:txBody>
          <a:bodyPr>
            <a:normAutofit lnSpcReduction="10000"/>
          </a:bodyPr>
          <a:lstStyle/>
          <a:p>
            <a:pPr>
              <a:lnSpc>
                <a:spcPct val="90000"/>
              </a:lnSpc>
              <a:spcAft>
                <a:spcPts val="600"/>
              </a:spcAft>
            </a:pPr>
            <a:fld id="{400D9AE9-7DDF-4C5A-875D-30127C0B84F0}" type="slidenum">
              <a:rPr lang="en-US" sz="1500"/>
              <a:pPr>
                <a:lnSpc>
                  <a:spcPct val="90000"/>
                </a:lnSpc>
                <a:spcAft>
                  <a:spcPts val="600"/>
                </a:spcAft>
              </a:pPr>
              <a:t>2</a:t>
            </a:fld>
            <a:endParaRPr lang="en-US" sz="1500"/>
          </a:p>
        </p:txBody>
      </p:sp>
    </p:spTree>
    <p:extLst>
      <p:ext uri="{BB962C8B-B14F-4D97-AF65-F5344CB8AC3E}">
        <p14:creationId xmlns:p14="http://schemas.microsoft.com/office/powerpoint/2010/main" val="84168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E58B9-7E28-B534-CDDB-8F20293DE334}"/>
              </a:ext>
            </a:extLst>
          </p:cNvPr>
          <p:cNvSpPr>
            <a:spLocks noGrp="1"/>
          </p:cNvSpPr>
          <p:nvPr>
            <p:ph type="dt" sz="half" idx="10"/>
          </p:nvPr>
        </p:nvSpPr>
        <p:spPr/>
        <p:txBody>
          <a:bodyPr/>
          <a:lstStyle/>
          <a:p>
            <a:r>
              <a:rPr lang="en-US"/>
              <a:t>3-30-2025</a:t>
            </a:r>
          </a:p>
        </p:txBody>
      </p:sp>
      <p:sp>
        <p:nvSpPr>
          <p:cNvPr id="3" name="Footer Placeholder 2">
            <a:extLst>
              <a:ext uri="{FF2B5EF4-FFF2-40B4-BE49-F238E27FC236}">
                <a16:creationId xmlns:a16="http://schemas.microsoft.com/office/drawing/2014/main" id="{5F4B1BDF-2C30-6AAC-6CB8-665B2540E958}"/>
              </a:ext>
            </a:extLst>
          </p:cNvPr>
          <p:cNvSpPr>
            <a:spLocks noGrp="1"/>
          </p:cNvSpPr>
          <p:nvPr>
            <p:ph type="ftr" sz="quarter" idx="11"/>
          </p:nvPr>
        </p:nvSpPr>
        <p:spPr/>
        <p:txBody>
          <a:bodyPr/>
          <a:lstStyle/>
          <a:p>
            <a:r>
              <a:rPr lang="en-US"/>
              <a:t>Springs of Living Water NL</a:t>
            </a:r>
          </a:p>
        </p:txBody>
      </p:sp>
      <p:sp>
        <p:nvSpPr>
          <p:cNvPr id="4" name="Slide Number Placeholder 3">
            <a:extLst>
              <a:ext uri="{FF2B5EF4-FFF2-40B4-BE49-F238E27FC236}">
                <a16:creationId xmlns:a16="http://schemas.microsoft.com/office/drawing/2014/main" id="{6BF7B6DF-8539-8DC8-956F-2494D30D5DBF}"/>
              </a:ext>
            </a:extLst>
          </p:cNvPr>
          <p:cNvSpPr>
            <a:spLocks noGrp="1"/>
          </p:cNvSpPr>
          <p:nvPr>
            <p:ph type="sldNum" sz="quarter" idx="12"/>
          </p:nvPr>
        </p:nvSpPr>
        <p:spPr/>
        <p:txBody>
          <a:bodyPr>
            <a:normAutofit fontScale="92500" lnSpcReduction="20000"/>
          </a:bodyPr>
          <a:lstStyle/>
          <a:p>
            <a:fld id="{94365AA5-9841-4BB1-AE83-5ECFF896BB69}" type="slidenum">
              <a:rPr lang="en-US" smtClean="0"/>
              <a:pPr/>
              <a:t>20</a:t>
            </a:fld>
            <a:endParaRPr lang="en-US"/>
          </a:p>
        </p:txBody>
      </p:sp>
      <p:sp>
        <p:nvSpPr>
          <p:cNvPr id="6" name="TextBox 5">
            <a:extLst>
              <a:ext uri="{FF2B5EF4-FFF2-40B4-BE49-F238E27FC236}">
                <a16:creationId xmlns:a16="http://schemas.microsoft.com/office/drawing/2014/main" id="{0DD7BCA2-9648-8075-A6A1-422F376C475A}"/>
              </a:ext>
            </a:extLst>
          </p:cNvPr>
          <p:cNvSpPr txBox="1"/>
          <p:nvPr/>
        </p:nvSpPr>
        <p:spPr>
          <a:xfrm>
            <a:off x="228600" y="164592"/>
            <a:ext cx="11811000" cy="5016758"/>
          </a:xfrm>
          <a:prstGeom prst="rect">
            <a:avLst/>
          </a:prstGeom>
          <a:noFill/>
        </p:spPr>
        <p:txBody>
          <a:bodyPr wrap="square">
            <a:spAutoFit/>
          </a:bodyPr>
          <a:lstStyle/>
          <a:p>
            <a:r>
              <a:rPr lang="en-US" sz="4000" i="1" dirty="0">
                <a:solidFill>
                  <a:schemeClr val="bg1"/>
                </a:solidFill>
                <a:latin typeface="Candara" panose="020E0502030303020204" pitchFamily="34" charset="0"/>
              </a:rPr>
              <a:t>	After those days, saith the LORD, I will put my law in their </a:t>
            </a:r>
            <a:r>
              <a:rPr lang="en-US" sz="4000" i="1" u="sng" dirty="0">
                <a:solidFill>
                  <a:schemeClr val="bg1"/>
                </a:solidFill>
                <a:latin typeface="Candara" panose="020E0502030303020204" pitchFamily="34" charset="0"/>
              </a:rPr>
              <a:t>inward parts, and write it in their hearts; and will be their God, and they shall be my people</a:t>
            </a:r>
            <a:r>
              <a:rPr lang="en-US" sz="4000" i="1" dirty="0">
                <a:solidFill>
                  <a:schemeClr val="bg1"/>
                </a:solidFill>
                <a:latin typeface="Candara" panose="020E0502030303020204" pitchFamily="34" charset="0"/>
              </a:rPr>
              <a:t>. 34 And they shall teach no more every man his </a:t>
            </a:r>
            <a:r>
              <a:rPr lang="en-US" sz="4000" i="1" dirty="0" err="1">
                <a:solidFill>
                  <a:schemeClr val="bg1"/>
                </a:solidFill>
                <a:latin typeface="Candara" panose="020E0502030303020204" pitchFamily="34" charset="0"/>
              </a:rPr>
              <a:t>neighbour</a:t>
            </a:r>
            <a:r>
              <a:rPr lang="en-US" sz="4000" i="1" dirty="0">
                <a:solidFill>
                  <a:schemeClr val="bg1"/>
                </a:solidFill>
                <a:latin typeface="Candara" panose="020E0502030303020204" pitchFamily="34" charset="0"/>
              </a:rPr>
              <a:t>, and every man his brother, saying, Know the LORD: for they shall all know me, </a:t>
            </a:r>
            <a:r>
              <a:rPr lang="en-US" sz="4000" i="1" u="sng" dirty="0">
                <a:solidFill>
                  <a:schemeClr val="bg1"/>
                </a:solidFill>
                <a:latin typeface="Candara" panose="020E0502030303020204" pitchFamily="34" charset="0"/>
              </a:rPr>
              <a:t>from the least of them unto the greatest of them</a:t>
            </a:r>
            <a:r>
              <a:rPr lang="en-US" sz="4000" i="1" dirty="0">
                <a:solidFill>
                  <a:schemeClr val="bg1"/>
                </a:solidFill>
                <a:latin typeface="Candara" panose="020E0502030303020204" pitchFamily="34" charset="0"/>
              </a:rPr>
              <a:t>, saith the LORD: for I will forgive their iniquity, and I will remember their sin no more.</a:t>
            </a:r>
          </a:p>
        </p:txBody>
      </p:sp>
    </p:spTree>
    <p:extLst>
      <p:ext uri="{BB962C8B-B14F-4D97-AF65-F5344CB8AC3E}">
        <p14:creationId xmlns:p14="http://schemas.microsoft.com/office/powerpoint/2010/main" val="380348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0B9714-CB3D-E042-DF14-41C67BC43638}"/>
              </a:ext>
            </a:extLst>
          </p:cNvPr>
          <p:cNvSpPr>
            <a:spLocks noGrp="1"/>
          </p:cNvSpPr>
          <p:nvPr>
            <p:ph type="dt" sz="half" idx="10"/>
          </p:nvPr>
        </p:nvSpPr>
        <p:spPr/>
        <p:txBody>
          <a:bodyPr/>
          <a:lstStyle/>
          <a:p>
            <a:r>
              <a:rPr lang="en-US"/>
              <a:t>3-30-2025</a:t>
            </a:r>
          </a:p>
        </p:txBody>
      </p:sp>
      <p:sp>
        <p:nvSpPr>
          <p:cNvPr id="3" name="Footer Placeholder 2">
            <a:extLst>
              <a:ext uri="{FF2B5EF4-FFF2-40B4-BE49-F238E27FC236}">
                <a16:creationId xmlns:a16="http://schemas.microsoft.com/office/drawing/2014/main" id="{6346F507-8AB9-D4EA-682B-B801078E0D98}"/>
              </a:ext>
            </a:extLst>
          </p:cNvPr>
          <p:cNvSpPr>
            <a:spLocks noGrp="1"/>
          </p:cNvSpPr>
          <p:nvPr>
            <p:ph type="ftr" sz="quarter" idx="11"/>
          </p:nvPr>
        </p:nvSpPr>
        <p:spPr/>
        <p:txBody>
          <a:bodyPr/>
          <a:lstStyle/>
          <a:p>
            <a:r>
              <a:rPr lang="en-US"/>
              <a:t>Springs of Living Water NL</a:t>
            </a:r>
          </a:p>
        </p:txBody>
      </p:sp>
      <p:sp>
        <p:nvSpPr>
          <p:cNvPr id="4" name="Slide Number Placeholder 3">
            <a:extLst>
              <a:ext uri="{FF2B5EF4-FFF2-40B4-BE49-F238E27FC236}">
                <a16:creationId xmlns:a16="http://schemas.microsoft.com/office/drawing/2014/main" id="{945AABD0-993C-EAB4-EF34-FD3BD3840069}"/>
              </a:ext>
            </a:extLst>
          </p:cNvPr>
          <p:cNvSpPr>
            <a:spLocks noGrp="1"/>
          </p:cNvSpPr>
          <p:nvPr>
            <p:ph type="sldNum" sz="quarter" idx="12"/>
          </p:nvPr>
        </p:nvSpPr>
        <p:spPr/>
        <p:txBody>
          <a:bodyPr>
            <a:normAutofit fontScale="92500" lnSpcReduction="20000"/>
          </a:bodyPr>
          <a:lstStyle/>
          <a:p>
            <a:fld id="{94365AA5-9841-4BB1-AE83-5ECFF896BB69}" type="slidenum">
              <a:rPr lang="en-US" smtClean="0"/>
              <a:pPr/>
              <a:t>21</a:t>
            </a:fld>
            <a:endParaRPr lang="en-US"/>
          </a:p>
        </p:txBody>
      </p:sp>
      <p:sp>
        <p:nvSpPr>
          <p:cNvPr id="7" name="TextBox 6">
            <a:extLst>
              <a:ext uri="{FF2B5EF4-FFF2-40B4-BE49-F238E27FC236}">
                <a16:creationId xmlns:a16="http://schemas.microsoft.com/office/drawing/2014/main" id="{0EFF914B-FA02-DD00-E1C2-00D452C623CA}"/>
              </a:ext>
            </a:extLst>
          </p:cNvPr>
          <p:cNvSpPr txBox="1"/>
          <p:nvPr/>
        </p:nvSpPr>
        <p:spPr>
          <a:xfrm>
            <a:off x="76200" y="-52328"/>
            <a:ext cx="11887200" cy="6986528"/>
          </a:xfrm>
          <a:prstGeom prst="rect">
            <a:avLst/>
          </a:prstGeom>
          <a:noFill/>
        </p:spPr>
        <p:txBody>
          <a:bodyPr wrap="square">
            <a:spAutoFit/>
          </a:bodyPr>
          <a:lstStyle/>
          <a:p>
            <a:r>
              <a:rPr lang="en-US" sz="4800" b="1" dirty="0">
                <a:solidFill>
                  <a:schemeClr val="bg1"/>
                </a:solidFill>
                <a:latin typeface="Candara" panose="020E0502030303020204" pitchFamily="34" charset="0"/>
              </a:rPr>
              <a:t>FAITH  (</a:t>
            </a:r>
            <a:r>
              <a:rPr lang="en-US" sz="4800" dirty="0">
                <a:solidFill>
                  <a:schemeClr val="bg1"/>
                </a:solidFill>
                <a:latin typeface="Candara" panose="020E0502030303020204" pitchFamily="34" charset="0"/>
              </a:rPr>
              <a:t>CHARLOTTE.NC)*</a:t>
            </a:r>
            <a:r>
              <a:rPr lang="en-US" sz="4800" b="1" dirty="0">
                <a:solidFill>
                  <a:schemeClr val="bg1"/>
                </a:solidFill>
                <a:latin typeface="Candara" panose="020E0502030303020204" pitchFamily="34" charset="0"/>
              </a:rPr>
              <a:t> </a:t>
            </a:r>
          </a:p>
          <a:p>
            <a:r>
              <a:rPr lang="en-US" sz="4000" dirty="0">
                <a:solidFill>
                  <a:schemeClr val="bg1"/>
                </a:solidFill>
                <a:latin typeface="Candara" panose="020E0502030303020204" pitchFamily="34" charset="0"/>
              </a:rPr>
              <a:t>	23  Abraham called by election, and God giving him </a:t>
            </a:r>
            <a:r>
              <a:rPr lang="en-US" sz="4000" u="sng" dirty="0">
                <a:solidFill>
                  <a:schemeClr val="bg1"/>
                </a:solidFill>
                <a:latin typeface="Candara" panose="020E0502030303020204" pitchFamily="34" charset="0"/>
              </a:rPr>
              <a:t>the covenant of grace unconditionally</a:t>
            </a:r>
            <a:r>
              <a:rPr lang="en-US" sz="4000" dirty="0">
                <a:solidFill>
                  <a:schemeClr val="bg1"/>
                </a:solidFill>
                <a:latin typeface="Candara" panose="020E0502030303020204" pitchFamily="34" charset="0"/>
              </a:rPr>
              <a:t>. When God makes a covenant with man, man breaks his covenant. When God made a covenant with man in the garden of Eden, "This you do, and if you do this," there's an "if" in it. </a:t>
            </a:r>
          </a:p>
          <a:p>
            <a:r>
              <a:rPr lang="en-US" sz="4000" dirty="0">
                <a:solidFill>
                  <a:schemeClr val="bg1"/>
                </a:solidFill>
                <a:latin typeface="Candara" panose="020E0502030303020204" pitchFamily="34" charset="0"/>
              </a:rPr>
              <a:t>	Man turned right back around it and broke his covenant with God. God was determined to save man. So </a:t>
            </a:r>
            <a:r>
              <a:rPr lang="en-US" sz="4000" b="1" u="sng" dirty="0">
                <a:solidFill>
                  <a:schemeClr val="bg1"/>
                </a:solidFill>
                <a:latin typeface="Candara" panose="020E0502030303020204" pitchFamily="34" charset="0"/>
              </a:rPr>
              <a:t>instead of saying "if," He was no "if" to Abraham: "I have.</a:t>
            </a:r>
            <a:r>
              <a:rPr lang="en-US" sz="4000" dirty="0">
                <a:solidFill>
                  <a:schemeClr val="bg1"/>
                </a:solidFill>
                <a:latin typeface="Candara" panose="020E0502030303020204" pitchFamily="34" charset="0"/>
              </a:rPr>
              <a:t>" You see the assurance?</a:t>
            </a:r>
          </a:p>
        </p:txBody>
      </p:sp>
    </p:spTree>
    <p:extLst>
      <p:ext uri="{BB962C8B-B14F-4D97-AF65-F5344CB8AC3E}">
        <p14:creationId xmlns:p14="http://schemas.microsoft.com/office/powerpoint/2010/main" val="19912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8E8A4-DBF4-BBF0-CB0F-BB5A4AAE74AB}"/>
              </a:ext>
            </a:extLst>
          </p:cNvPr>
          <p:cNvSpPr>
            <a:spLocks noGrp="1"/>
          </p:cNvSpPr>
          <p:nvPr>
            <p:ph type="dt" sz="half" idx="10"/>
          </p:nvPr>
        </p:nvSpPr>
        <p:spPr/>
        <p:txBody>
          <a:bodyPr/>
          <a:lstStyle/>
          <a:p>
            <a:r>
              <a:rPr lang="en-US"/>
              <a:t>3-30-2025</a:t>
            </a:r>
          </a:p>
        </p:txBody>
      </p:sp>
      <p:sp>
        <p:nvSpPr>
          <p:cNvPr id="3" name="Footer Placeholder 2">
            <a:extLst>
              <a:ext uri="{FF2B5EF4-FFF2-40B4-BE49-F238E27FC236}">
                <a16:creationId xmlns:a16="http://schemas.microsoft.com/office/drawing/2014/main" id="{EAF18ACD-0D3C-6A9A-4A44-61FC75B5F6BE}"/>
              </a:ext>
            </a:extLst>
          </p:cNvPr>
          <p:cNvSpPr>
            <a:spLocks noGrp="1"/>
          </p:cNvSpPr>
          <p:nvPr>
            <p:ph type="ftr" sz="quarter" idx="11"/>
          </p:nvPr>
        </p:nvSpPr>
        <p:spPr/>
        <p:txBody>
          <a:bodyPr/>
          <a:lstStyle/>
          <a:p>
            <a:r>
              <a:rPr lang="en-US"/>
              <a:t>Springs of Living Water NL</a:t>
            </a:r>
            <a:endParaRPr lang="en-US" dirty="0"/>
          </a:p>
        </p:txBody>
      </p:sp>
      <p:sp>
        <p:nvSpPr>
          <p:cNvPr id="4" name="Slide Number Placeholder 3">
            <a:extLst>
              <a:ext uri="{FF2B5EF4-FFF2-40B4-BE49-F238E27FC236}">
                <a16:creationId xmlns:a16="http://schemas.microsoft.com/office/drawing/2014/main" id="{E779B9D8-DDD2-6DD8-F02C-88D430AA4E9A}"/>
              </a:ext>
            </a:extLst>
          </p:cNvPr>
          <p:cNvSpPr>
            <a:spLocks noGrp="1"/>
          </p:cNvSpPr>
          <p:nvPr>
            <p:ph type="sldNum" sz="quarter" idx="12"/>
          </p:nvPr>
        </p:nvSpPr>
        <p:spPr/>
        <p:txBody>
          <a:bodyPr>
            <a:normAutofit fontScale="92500" lnSpcReduction="20000"/>
          </a:bodyPr>
          <a:lstStyle/>
          <a:p>
            <a:fld id="{94365AA5-9841-4BB1-AE83-5ECFF896BB69}" type="slidenum">
              <a:rPr lang="en-US" smtClean="0"/>
              <a:pPr/>
              <a:t>22</a:t>
            </a:fld>
            <a:endParaRPr lang="en-US"/>
          </a:p>
        </p:txBody>
      </p:sp>
      <p:sp>
        <p:nvSpPr>
          <p:cNvPr id="6" name="TextBox 5">
            <a:extLst>
              <a:ext uri="{FF2B5EF4-FFF2-40B4-BE49-F238E27FC236}">
                <a16:creationId xmlns:a16="http://schemas.microsoft.com/office/drawing/2014/main" id="{669A905F-7C78-6A8B-C21D-0ECADF68308F}"/>
              </a:ext>
            </a:extLst>
          </p:cNvPr>
          <p:cNvSpPr txBox="1"/>
          <p:nvPr/>
        </p:nvSpPr>
        <p:spPr>
          <a:xfrm>
            <a:off x="152400" y="0"/>
            <a:ext cx="11887200" cy="6863417"/>
          </a:xfrm>
          <a:prstGeom prst="rect">
            <a:avLst/>
          </a:prstGeom>
          <a:noFill/>
        </p:spPr>
        <p:txBody>
          <a:bodyPr wrap="square">
            <a:spAutoFit/>
          </a:bodyPr>
          <a:lstStyle/>
          <a:p>
            <a:r>
              <a:rPr lang="en-US" sz="4000" dirty="0">
                <a:solidFill>
                  <a:schemeClr val="bg1"/>
                </a:solidFill>
                <a:latin typeface="Candara" panose="020E0502030303020204" pitchFamily="34" charset="0"/>
              </a:rPr>
              <a:t>	24 Oh, you say, "</a:t>
            </a:r>
            <a:r>
              <a:rPr lang="en-US" sz="4000" i="1" dirty="0">
                <a:solidFill>
                  <a:schemeClr val="bg1"/>
                </a:solidFill>
                <a:latin typeface="Candara" panose="020E0502030303020204" pitchFamily="34" charset="0"/>
              </a:rPr>
              <a:t>I'd like to be Abraham. Oh, Bro. Branham, if I had that assurance, then I would certainly rest perfectly quiet</a:t>
            </a:r>
            <a:r>
              <a:rPr lang="en-US" sz="4000" dirty="0">
                <a:solidFill>
                  <a:schemeClr val="bg1"/>
                </a:solidFill>
                <a:latin typeface="Candara" panose="020E0502030303020204" pitchFamily="34" charset="0"/>
              </a:rPr>
              <a:t>." Why, </a:t>
            </a:r>
            <a:r>
              <a:rPr lang="en-US" sz="4000" b="1" u="sng" dirty="0">
                <a:solidFill>
                  <a:schemeClr val="bg1"/>
                </a:solidFill>
                <a:latin typeface="Candara" panose="020E0502030303020204" pitchFamily="34" charset="0"/>
              </a:rPr>
              <a:t>you've got the same assurance and the same covenant</a:t>
            </a:r>
            <a:r>
              <a:rPr lang="en-US" sz="4000" dirty="0">
                <a:solidFill>
                  <a:schemeClr val="bg1"/>
                </a:solidFill>
                <a:latin typeface="Candara" panose="020E0502030303020204" pitchFamily="34" charset="0"/>
              </a:rPr>
              <a:t>. </a:t>
            </a:r>
          </a:p>
          <a:p>
            <a:r>
              <a:rPr lang="en-US" sz="4000" dirty="0">
                <a:solidFill>
                  <a:schemeClr val="bg1"/>
                </a:solidFill>
                <a:latin typeface="Candara" panose="020E0502030303020204" pitchFamily="34" charset="0"/>
              </a:rPr>
              <a:t>	</a:t>
            </a:r>
            <a:r>
              <a:rPr lang="en-US" sz="4000" b="1" u="sng" dirty="0">
                <a:solidFill>
                  <a:schemeClr val="bg1"/>
                </a:solidFill>
                <a:latin typeface="Candara" panose="020E0502030303020204" pitchFamily="34" charset="0"/>
              </a:rPr>
              <a:t>The covenant was not only to Abraham only, but to his seed after him</a:t>
            </a:r>
            <a:r>
              <a:rPr lang="en-US" sz="4000" dirty="0">
                <a:solidFill>
                  <a:schemeClr val="bg1"/>
                </a:solidFill>
                <a:latin typeface="Candara" panose="020E0502030303020204" pitchFamily="34" charset="0"/>
              </a:rPr>
              <a:t>. If you begin to see that, then Divine healing becomes easy. Any the other promise that God has given becomes easy when you see that it's not you; it's God. </a:t>
            </a:r>
            <a:r>
              <a:rPr lang="en-US" sz="4000" b="1" u="sng" dirty="0">
                <a:solidFill>
                  <a:schemeClr val="bg1"/>
                </a:solidFill>
                <a:latin typeface="Candara" panose="020E0502030303020204" pitchFamily="34" charset="0"/>
              </a:rPr>
              <a:t>God has give the promise, so then you don't get restless</a:t>
            </a:r>
            <a:r>
              <a:rPr lang="en-US" sz="4000" dirty="0">
                <a:solidFill>
                  <a:schemeClr val="bg1"/>
                </a:solidFill>
                <a:latin typeface="Candara" panose="020E0502030303020204" pitchFamily="34" charset="0"/>
              </a:rPr>
              <a:t>. </a:t>
            </a:r>
          </a:p>
          <a:p>
            <a:pPr algn="r"/>
            <a:r>
              <a:rPr lang="en-US" sz="4000" dirty="0">
                <a:solidFill>
                  <a:schemeClr val="bg1"/>
                </a:solidFill>
                <a:latin typeface="Candara" panose="020E0502030303020204" pitchFamily="34" charset="0"/>
              </a:rPr>
              <a:t>56-0427 </a:t>
            </a:r>
          </a:p>
        </p:txBody>
      </p:sp>
    </p:spTree>
    <p:extLst>
      <p:ext uri="{BB962C8B-B14F-4D97-AF65-F5344CB8AC3E}">
        <p14:creationId xmlns:p14="http://schemas.microsoft.com/office/powerpoint/2010/main" val="4267342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sign with white text&#10;&#10;Description automatically generated">
            <a:extLst>
              <a:ext uri="{FF2B5EF4-FFF2-40B4-BE49-F238E27FC236}">
                <a16:creationId xmlns:a16="http://schemas.microsoft.com/office/drawing/2014/main" id="{E88F2E7D-E328-43E1-ABD9-3E2D7E6F4F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14600" y="10358"/>
            <a:ext cx="5334000" cy="6828409"/>
          </a:xfrm>
          <a:prstGeom prst="rect">
            <a:avLst/>
          </a:prstGeom>
          <a:noFill/>
        </p:spPr>
      </p:pic>
      <p:sp>
        <p:nvSpPr>
          <p:cNvPr id="2" name="Date Placeholder 1" hidden="1">
            <a:extLst>
              <a:ext uri="{FF2B5EF4-FFF2-40B4-BE49-F238E27FC236}">
                <a16:creationId xmlns:a16="http://schemas.microsoft.com/office/drawing/2014/main" id="{8FE83C5D-EF25-482E-B7AB-6E72E98F65DD}"/>
              </a:ext>
            </a:extLst>
          </p:cNvPr>
          <p:cNvSpPr>
            <a:spLocks noGrp="1"/>
          </p:cNvSpPr>
          <p:nvPr>
            <p:ph type="dt" sz="half" idx="10"/>
          </p:nvPr>
        </p:nvSpPr>
        <p:spPr/>
        <p:txBody>
          <a:bodyPr/>
          <a:lstStyle/>
          <a:p>
            <a:pPr>
              <a:spcAft>
                <a:spcPts val="600"/>
              </a:spcAft>
            </a:pPr>
            <a:r>
              <a:rPr lang="en-US"/>
              <a:t>5-11-2025</a:t>
            </a:r>
          </a:p>
        </p:txBody>
      </p:sp>
      <p:sp>
        <p:nvSpPr>
          <p:cNvPr id="3" name="Footer Placeholder 2">
            <a:extLst>
              <a:ext uri="{FF2B5EF4-FFF2-40B4-BE49-F238E27FC236}">
                <a16:creationId xmlns:a16="http://schemas.microsoft.com/office/drawing/2014/main" id="{3228F348-8120-40B4-8F27-425404C778D6}"/>
              </a:ext>
            </a:extLst>
          </p:cNvPr>
          <p:cNvSpPr>
            <a:spLocks noGrp="1"/>
          </p:cNvSpPr>
          <p:nvPr>
            <p:ph type="ftr" sz="quarter" idx="11"/>
          </p:nvPr>
        </p:nvSpPr>
        <p:spPr/>
        <p:txBody>
          <a:bodyPr/>
          <a:lstStyle/>
          <a:p>
            <a:pPr>
              <a:spcAft>
                <a:spcPts val="600"/>
              </a:spcAft>
            </a:pPr>
            <a:r>
              <a:rPr lang="en-US"/>
              <a:t>Motherhood</a:t>
            </a:r>
          </a:p>
        </p:txBody>
      </p:sp>
      <p:sp>
        <p:nvSpPr>
          <p:cNvPr id="4" name="Slide Number Placeholder 3" hidden="1">
            <a:extLst>
              <a:ext uri="{FF2B5EF4-FFF2-40B4-BE49-F238E27FC236}">
                <a16:creationId xmlns:a16="http://schemas.microsoft.com/office/drawing/2014/main" id="{D5C3C904-B294-4C10-948F-76B3FA75C151}"/>
              </a:ext>
            </a:extLst>
          </p:cNvPr>
          <p:cNvSpPr>
            <a:spLocks noGrp="1"/>
          </p:cNvSpPr>
          <p:nvPr>
            <p:ph type="sldNum" sz="quarter" idx="12"/>
          </p:nvPr>
        </p:nvSpPr>
        <p:spPr/>
        <p:txBody>
          <a:bodyPr>
            <a:normAutofit lnSpcReduction="10000"/>
          </a:bodyPr>
          <a:lstStyle/>
          <a:p>
            <a:pPr>
              <a:lnSpc>
                <a:spcPct val="90000"/>
              </a:lnSpc>
              <a:spcAft>
                <a:spcPts val="600"/>
              </a:spcAft>
            </a:pPr>
            <a:fld id="{400D9AE9-7DDF-4C5A-875D-30127C0B84F0}" type="slidenum">
              <a:rPr lang="en-US" sz="1500"/>
              <a:pPr>
                <a:lnSpc>
                  <a:spcPct val="90000"/>
                </a:lnSpc>
                <a:spcAft>
                  <a:spcPts val="600"/>
                </a:spcAft>
              </a:pPr>
              <a:t>23</a:t>
            </a:fld>
            <a:endParaRPr lang="en-US" sz="1500"/>
          </a:p>
        </p:txBody>
      </p:sp>
    </p:spTree>
    <p:extLst>
      <p:ext uri="{BB962C8B-B14F-4D97-AF65-F5344CB8AC3E}">
        <p14:creationId xmlns:p14="http://schemas.microsoft.com/office/powerpoint/2010/main" val="3453394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1963400" cy="6863417"/>
          </a:xfrm>
          <a:prstGeom prst="rect">
            <a:avLst/>
          </a:prstGeom>
        </p:spPr>
        <p:txBody>
          <a:bodyPr wrap="square">
            <a:spAutoFit/>
          </a:bodyPr>
          <a:lstStyle/>
          <a:p>
            <a:r>
              <a:rPr lang="en-US" sz="4400" b="1" dirty="0">
                <a:solidFill>
                  <a:schemeClr val="bg1"/>
                </a:solidFill>
                <a:latin typeface="Candara" panose="020E0502030303020204" pitchFamily="34" charset="0"/>
              </a:rPr>
              <a:t>EXPRESSIONS</a:t>
            </a:r>
          </a:p>
          <a:p>
            <a:r>
              <a:rPr lang="en-US" sz="3600" dirty="0">
                <a:solidFill>
                  <a:schemeClr val="bg1"/>
                </a:solidFill>
                <a:latin typeface="Candara" panose="020E0502030303020204" pitchFamily="34" charset="0"/>
              </a:rPr>
              <a:t>	59  (Sis. Bell)  And her never-failing plea for her children! I don't believe I ever left her, without her asking a request for those children. </a:t>
            </a:r>
            <a:r>
              <a:rPr lang="en-US" sz="3600" b="1" dirty="0">
                <a:solidFill>
                  <a:schemeClr val="bg1"/>
                </a:solidFill>
                <a:latin typeface="Candara" panose="020E0502030303020204" pitchFamily="34" charset="0"/>
              </a:rPr>
              <a:t>That showed real motherhood, knowing that life is merely a preparation place for her children. </a:t>
            </a:r>
            <a:r>
              <a:rPr lang="en-US" sz="3600" dirty="0">
                <a:solidFill>
                  <a:schemeClr val="bg1"/>
                </a:solidFill>
                <a:latin typeface="Candara" panose="020E0502030303020204" pitchFamily="34" charset="0"/>
              </a:rPr>
              <a:t>She wanted to meet them in a Land beyond, where there would be no more hard times… She would say</a:t>
            </a:r>
            <a:r>
              <a:rPr lang="en-US" sz="3600" i="1" dirty="0">
                <a:solidFill>
                  <a:schemeClr val="bg1"/>
                </a:solidFill>
                <a:latin typeface="Candara" panose="020E0502030303020204" pitchFamily="34" charset="0"/>
              </a:rPr>
              <a:t>, "Bro. Billy, pray for my children, none of them will be lost." </a:t>
            </a:r>
            <a:r>
              <a:rPr lang="en-US" sz="3600" dirty="0">
                <a:solidFill>
                  <a:schemeClr val="bg1"/>
                </a:solidFill>
                <a:latin typeface="Candara" panose="020E0502030303020204" pitchFamily="34" charset="0"/>
              </a:rPr>
              <a:t>If that isn't expressing real motherhood; a mother who is interested in her children, her neighbors, her husband, her loved one</a:t>
            </a:r>
            <a:r>
              <a:rPr lang="en-US" sz="3600" b="1" dirty="0">
                <a:solidFill>
                  <a:schemeClr val="bg1"/>
                </a:solidFill>
                <a:latin typeface="Candara" panose="020E0502030303020204" pitchFamily="34" charset="0"/>
              </a:rPr>
              <a:t>! It's God in the woman, expressing Eternal things.</a:t>
            </a:r>
          </a:p>
          <a:p>
            <a:pPr algn="r"/>
            <a:r>
              <a:rPr lang="en-US" sz="3600" dirty="0">
                <a:solidFill>
                  <a:schemeClr val="bg1"/>
                </a:solidFill>
                <a:latin typeface="Candara" panose="020E0502030303020204" pitchFamily="34" charset="0"/>
              </a:rPr>
              <a:t>62-0313</a:t>
            </a:r>
          </a:p>
        </p:txBody>
      </p:sp>
      <p:sp>
        <p:nvSpPr>
          <p:cNvPr id="3" name="Date Placeholder 2"/>
          <p:cNvSpPr>
            <a:spLocks noGrp="1"/>
          </p:cNvSpPr>
          <p:nvPr>
            <p:ph type="dt" sz="half" idx="10"/>
          </p:nvPr>
        </p:nvSpPr>
        <p:spPr/>
        <p:txBody>
          <a:bodyPr/>
          <a:lstStyle/>
          <a:p>
            <a:r>
              <a:rPr lang="en-US"/>
              <a:t>5-11-2025</a:t>
            </a:r>
          </a:p>
        </p:txBody>
      </p:sp>
      <p:sp>
        <p:nvSpPr>
          <p:cNvPr id="4" name="Footer Placeholder 3"/>
          <p:cNvSpPr>
            <a:spLocks noGrp="1"/>
          </p:cNvSpPr>
          <p:nvPr>
            <p:ph type="ftr" sz="quarter" idx="11"/>
          </p:nvPr>
        </p:nvSpPr>
        <p:spPr/>
        <p:txBody>
          <a:bodyPr/>
          <a:lstStyle/>
          <a:p>
            <a:r>
              <a:rPr lang="en-US" dirty="0"/>
              <a:t>Motherhood</a:t>
            </a:r>
          </a:p>
        </p:txBody>
      </p:sp>
      <p:sp>
        <p:nvSpPr>
          <p:cNvPr id="5" name="Slide Number Placeholder 4"/>
          <p:cNvSpPr>
            <a:spLocks noGrp="1"/>
          </p:cNvSpPr>
          <p:nvPr>
            <p:ph type="sldNum" sz="quarter" idx="12"/>
          </p:nvPr>
        </p:nvSpPr>
        <p:spPr/>
        <p:txBody>
          <a:bodyPr>
            <a:normAutofit fontScale="92500" lnSpcReduction="20000"/>
          </a:bodyPr>
          <a:lstStyle/>
          <a:p>
            <a:fld id="{400D9AE9-7DDF-4C5A-875D-30127C0B84F0}" type="slidenum">
              <a:rPr lang="en-US" smtClean="0"/>
              <a:t>24</a:t>
            </a:fld>
            <a:endParaRPr lang="en-US"/>
          </a:p>
        </p:txBody>
      </p:sp>
    </p:spTree>
    <p:extLst>
      <p:ext uri="{BB962C8B-B14F-4D97-AF65-F5344CB8AC3E}">
        <p14:creationId xmlns:p14="http://schemas.microsoft.com/office/powerpoint/2010/main" val="110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18770"/>
            <a:ext cx="11811000" cy="6370975"/>
          </a:xfrm>
          <a:prstGeom prst="rect">
            <a:avLst/>
          </a:prstGeom>
        </p:spPr>
        <p:txBody>
          <a:bodyPr wrap="square">
            <a:spAutoFit/>
          </a:bodyPr>
          <a:lstStyle/>
          <a:p>
            <a:r>
              <a:rPr lang="en-US" sz="4000" dirty="0">
                <a:solidFill>
                  <a:schemeClr val="bg1"/>
                </a:solidFill>
                <a:latin typeface="Candara" panose="020E0502030303020204" pitchFamily="34" charset="0"/>
              </a:rPr>
              <a:t>The phrase "working mother" is redundant. </a:t>
            </a:r>
          </a:p>
          <a:p>
            <a:r>
              <a:rPr lang="en-US" sz="4000" dirty="0">
                <a:solidFill>
                  <a:schemeClr val="bg1"/>
                </a:solidFill>
                <a:latin typeface="Candara" panose="020E0502030303020204" pitchFamily="34" charset="0"/>
              </a:rPr>
              <a:t>									</a:t>
            </a:r>
            <a:r>
              <a:rPr lang="en-US" sz="3600" dirty="0">
                <a:solidFill>
                  <a:schemeClr val="bg1"/>
                </a:solidFill>
                <a:latin typeface="Candara" panose="020E0502030303020204" pitchFamily="34" charset="0"/>
              </a:rPr>
              <a:t>~Jane Sellman </a:t>
            </a:r>
          </a:p>
          <a:p>
            <a:endParaRPr lang="en-US" sz="3600" dirty="0">
              <a:solidFill>
                <a:schemeClr val="bg1"/>
              </a:solidFill>
              <a:latin typeface="Candara" panose="020E0502030303020204" pitchFamily="34" charset="0"/>
            </a:endParaRPr>
          </a:p>
          <a:p>
            <a:pPr algn="ctr"/>
            <a:r>
              <a:rPr lang="en-US" sz="4000" dirty="0">
                <a:solidFill>
                  <a:schemeClr val="bg1"/>
                </a:solidFill>
                <a:latin typeface="Candara" panose="020E0502030303020204" pitchFamily="34" charset="0"/>
              </a:rPr>
              <a:t>A mother is a person who seeing there are only four pieces of pie for five people, promptly announces she never did care for pie. </a:t>
            </a:r>
            <a:r>
              <a:rPr lang="en-US" sz="3600" dirty="0">
                <a:solidFill>
                  <a:schemeClr val="bg1"/>
                </a:solidFill>
                <a:latin typeface="Candara" panose="020E0502030303020204" pitchFamily="34" charset="0"/>
              </a:rPr>
              <a:t>~</a:t>
            </a:r>
            <a:r>
              <a:rPr lang="en-US" sz="3600" dirty="0" err="1">
                <a:solidFill>
                  <a:schemeClr val="bg1"/>
                </a:solidFill>
                <a:latin typeface="Candara" panose="020E0502030303020204" pitchFamily="34" charset="0"/>
              </a:rPr>
              <a:t>Tenneva</a:t>
            </a:r>
            <a:r>
              <a:rPr lang="en-US" sz="3600" dirty="0">
                <a:solidFill>
                  <a:schemeClr val="bg1"/>
                </a:solidFill>
                <a:latin typeface="Candara" panose="020E0502030303020204" pitchFamily="34" charset="0"/>
              </a:rPr>
              <a:t> Jordan</a:t>
            </a:r>
          </a:p>
          <a:p>
            <a:pPr algn="ctr"/>
            <a:br>
              <a:rPr lang="en-US" sz="3600" dirty="0">
                <a:solidFill>
                  <a:schemeClr val="bg1"/>
                </a:solidFill>
                <a:latin typeface="Candara" panose="020E0502030303020204" pitchFamily="34" charset="0"/>
              </a:rPr>
            </a:br>
            <a:br>
              <a:rPr lang="en-US" sz="3600" dirty="0">
                <a:solidFill>
                  <a:schemeClr val="bg1"/>
                </a:solidFill>
                <a:latin typeface="Candara" panose="020E0502030303020204" pitchFamily="34" charset="0"/>
              </a:rPr>
            </a:br>
            <a:r>
              <a:rPr lang="en-US" sz="4000" dirty="0">
                <a:solidFill>
                  <a:schemeClr val="bg1"/>
                </a:solidFill>
                <a:latin typeface="Candara" panose="020E0502030303020204" pitchFamily="34" charset="0"/>
              </a:rPr>
              <a:t>The mother of boys work son-up to son-down. </a:t>
            </a:r>
          </a:p>
          <a:p>
            <a:pPr algn="ctr"/>
            <a:r>
              <a:rPr lang="en-US" sz="3600" dirty="0">
                <a:solidFill>
                  <a:schemeClr val="bg1"/>
                </a:solidFill>
                <a:latin typeface="Candara" panose="020E0502030303020204" pitchFamily="34" charset="0"/>
              </a:rPr>
              <a:t>~Author Unknown</a:t>
            </a:r>
          </a:p>
          <a:p>
            <a:endParaRPr lang="en-US" sz="2400" dirty="0">
              <a:solidFill>
                <a:schemeClr val="bg1"/>
              </a:solidFill>
              <a:latin typeface="Candara" panose="020E0502030303020204" pitchFamily="34" charset="0"/>
            </a:endParaRPr>
          </a:p>
        </p:txBody>
      </p:sp>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5" name="Slide Number Placeholder 4"/>
          <p:cNvSpPr>
            <a:spLocks noGrp="1"/>
          </p:cNvSpPr>
          <p:nvPr>
            <p:ph type="sldNum" sz="quarter" idx="12"/>
          </p:nvPr>
        </p:nvSpPr>
        <p:spPr/>
        <p:txBody>
          <a:bodyPr>
            <a:normAutofit fontScale="92500" lnSpcReduction="20000"/>
          </a:bodyPr>
          <a:lstStyle/>
          <a:p>
            <a:fld id="{400D9AE9-7DDF-4C5A-875D-30127C0B84F0}" type="slidenum">
              <a:rPr lang="en-US" smtClean="0"/>
              <a:t>25</a:t>
            </a:fld>
            <a:endParaRPr lang="en-US"/>
          </a:p>
        </p:txBody>
      </p:sp>
    </p:spTree>
    <p:extLst>
      <p:ext uri="{BB962C8B-B14F-4D97-AF65-F5344CB8AC3E}">
        <p14:creationId xmlns:p14="http://schemas.microsoft.com/office/powerpoint/2010/main" val="332960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normAutofit fontScale="92500" lnSpcReduction="20000"/>
          </a:bodyPr>
          <a:lstStyle/>
          <a:p>
            <a:fld id="{400D9AE9-7DDF-4C5A-875D-30127C0B84F0}" type="slidenum">
              <a:rPr lang="en-US" smtClean="0"/>
              <a:t>26</a:t>
            </a:fld>
            <a:endParaRPr lang="en-US"/>
          </a:p>
        </p:txBody>
      </p:sp>
      <p:sp>
        <p:nvSpPr>
          <p:cNvPr id="5" name="Rectangle 4"/>
          <p:cNvSpPr/>
          <p:nvPr/>
        </p:nvSpPr>
        <p:spPr>
          <a:xfrm>
            <a:off x="1828800" y="381000"/>
            <a:ext cx="8721362" cy="1477328"/>
          </a:xfrm>
          <a:prstGeom prst="rect">
            <a:avLst/>
          </a:prstGeom>
        </p:spPr>
        <p:txBody>
          <a:bodyPr wrap="none">
            <a:spAutoFit/>
          </a:bodyPr>
          <a:lstStyle/>
          <a:p>
            <a:r>
              <a:rPr lang="en-US" sz="5400" i="1" dirty="0">
                <a:solidFill>
                  <a:schemeClr val="bg1"/>
                </a:solidFill>
                <a:latin typeface="Candara" panose="020E0502030303020204" pitchFamily="34" charset="0"/>
              </a:rPr>
              <a:t>Mother is a verb, not a noun. </a:t>
            </a:r>
          </a:p>
          <a:p>
            <a:pPr algn="r"/>
            <a:r>
              <a:rPr lang="en-US" sz="3600" dirty="0">
                <a:solidFill>
                  <a:schemeClr val="bg1"/>
                </a:solidFill>
                <a:latin typeface="Candara" panose="020E0502030303020204" pitchFamily="34" charset="0"/>
              </a:rPr>
              <a:t>~Proverb</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1" y="1524000"/>
            <a:ext cx="3188653" cy="2366962"/>
          </a:xfrm>
          <a:prstGeom prst="rect">
            <a:avLst/>
          </a:prstGeom>
        </p:spPr>
      </p:pic>
      <p:pic>
        <p:nvPicPr>
          <p:cNvPr id="3074" name="Picture 2" descr="https://encrypted-tbn1.google.com/images?q=tbn:ANd9GcRFDj44bZFMpeBK3Grbet3NVzhsSnDhaW46Ynz73PXfIpc9TfOzX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418" y="2873991"/>
            <a:ext cx="4970318"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77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normAutofit fontScale="92500" lnSpcReduction="20000"/>
          </a:bodyPr>
          <a:lstStyle/>
          <a:p>
            <a:fld id="{400D9AE9-7DDF-4C5A-875D-30127C0B84F0}" type="slidenum">
              <a:rPr lang="en-US" smtClean="0"/>
              <a:t>27</a:t>
            </a:fld>
            <a:endParaRPr lang="en-US"/>
          </a:p>
        </p:txBody>
      </p:sp>
      <p:sp>
        <p:nvSpPr>
          <p:cNvPr id="5" name="Rectangle 4"/>
          <p:cNvSpPr/>
          <p:nvPr/>
        </p:nvSpPr>
        <p:spPr>
          <a:xfrm>
            <a:off x="152400" y="188247"/>
            <a:ext cx="11963400" cy="6924973"/>
          </a:xfrm>
          <a:prstGeom prst="rect">
            <a:avLst/>
          </a:prstGeom>
        </p:spPr>
        <p:txBody>
          <a:bodyPr wrap="square">
            <a:spAutoFit/>
          </a:bodyPr>
          <a:lstStyle/>
          <a:p>
            <a:r>
              <a:rPr lang="en-US" sz="4800" b="1" dirty="0">
                <a:solidFill>
                  <a:schemeClr val="bg1"/>
                </a:solidFill>
                <a:latin typeface="Candara" panose="020E0502030303020204" pitchFamily="34" charset="0"/>
              </a:rPr>
              <a:t>THE.UNCERTAIN.SOUND</a:t>
            </a:r>
          </a:p>
          <a:p>
            <a:r>
              <a:rPr lang="en-US" sz="3600" dirty="0">
                <a:solidFill>
                  <a:schemeClr val="bg1"/>
                </a:solidFill>
                <a:latin typeface="Candara" panose="020E0502030303020204" pitchFamily="34" charset="0"/>
              </a:rPr>
              <a:t>	209  I couldn't get that poor old opossum off my mind. I thought, "God, I ought to go in, and get a gun, and kill that opossum, but I can't do it…" I walked up-and-down the floor. Daylight come, old opossum laying there.  "</a:t>
            </a:r>
            <a:r>
              <a:rPr lang="en-US" sz="3600" i="1" dirty="0">
                <a:solidFill>
                  <a:schemeClr val="bg1"/>
                </a:solidFill>
                <a:latin typeface="Candara" panose="020E0502030303020204" pitchFamily="34" charset="0"/>
              </a:rPr>
              <a:t>O God, there she is, that hot sun, laying right at my step." </a:t>
            </a:r>
            <a:r>
              <a:rPr lang="en-US" sz="3600" dirty="0">
                <a:solidFill>
                  <a:schemeClr val="bg1"/>
                </a:solidFill>
                <a:latin typeface="Candara" panose="020E0502030303020204" pitchFamily="34" charset="0"/>
              </a:rPr>
              <a:t>The blessed Holy Spirit stopped me, </a:t>
            </a:r>
            <a:r>
              <a:rPr lang="en-US" sz="3600" i="1" dirty="0">
                <a:solidFill>
                  <a:schemeClr val="bg1"/>
                </a:solidFill>
                <a:latin typeface="Candara" panose="020E0502030303020204" pitchFamily="34" charset="0"/>
              </a:rPr>
              <a:t>"You called her a lady. You took up for her, for being a real mother. And I sent her to your house to be prayed for, and you're letting her lay there like a woman at your doorstep.“ </a:t>
            </a:r>
            <a:r>
              <a:rPr lang="en-US" sz="3600" dirty="0">
                <a:solidFill>
                  <a:schemeClr val="bg1"/>
                </a:solidFill>
                <a:latin typeface="Candara" panose="020E0502030303020204" pitchFamily="34" charset="0"/>
              </a:rPr>
              <a:t>I said, "God, forgive Your stupid servant…“											55-0731									</a:t>
            </a:r>
          </a:p>
        </p:txBody>
      </p:sp>
    </p:spTree>
    <p:extLst>
      <p:ext uri="{BB962C8B-B14F-4D97-AF65-F5344CB8AC3E}">
        <p14:creationId xmlns:p14="http://schemas.microsoft.com/office/powerpoint/2010/main" val="4151402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368300" y="136525"/>
            <a:ext cx="11595100" cy="5663089"/>
          </a:xfrm>
          <a:prstGeom prst="rect">
            <a:avLst/>
          </a:prstGeom>
          <a:noFill/>
          <a:ln w="9525">
            <a:noFill/>
            <a:miter lim="800000"/>
            <a:headEnd/>
            <a:tailEnd/>
          </a:ln>
          <a:effectLst/>
        </p:spPr>
        <p:txBody>
          <a:bodyPr wrap="square">
            <a:spAutoFit/>
          </a:bodyPr>
          <a:lstStyle/>
          <a:p>
            <a:r>
              <a:rPr lang="en-US" sz="5400" b="1" dirty="0">
                <a:solidFill>
                  <a:schemeClr val="bg1"/>
                </a:solidFill>
                <a:latin typeface="Candara" panose="020E0502030303020204" pitchFamily="34" charset="0"/>
              </a:rPr>
              <a:t>HEBREWS (7)  </a:t>
            </a:r>
            <a:r>
              <a:rPr lang="en-US" sz="4000" dirty="0">
                <a:solidFill>
                  <a:schemeClr val="bg1"/>
                </a:solidFill>
                <a:latin typeface="Candara" panose="020E0502030303020204" pitchFamily="34" charset="0"/>
              </a:rPr>
              <a:t>57-0915</a:t>
            </a:r>
          </a:p>
          <a:p>
            <a:r>
              <a:rPr lang="en-US" sz="4400" dirty="0">
                <a:solidFill>
                  <a:schemeClr val="bg1"/>
                </a:solidFill>
                <a:latin typeface="Candara" panose="020E0502030303020204" pitchFamily="34" charset="0"/>
              </a:rPr>
              <a:t>	161  </a:t>
            </a:r>
            <a:r>
              <a:rPr lang="en-US" sz="4400" b="1" dirty="0">
                <a:solidFill>
                  <a:schemeClr val="bg1"/>
                </a:solidFill>
                <a:latin typeface="Candara" panose="020E0502030303020204" pitchFamily="34" charset="0"/>
              </a:rPr>
              <a:t>Your attitude </a:t>
            </a:r>
            <a:r>
              <a:rPr lang="en-US" sz="4400" dirty="0">
                <a:solidFill>
                  <a:schemeClr val="bg1"/>
                </a:solidFill>
                <a:latin typeface="Candara" panose="020E0502030303020204" pitchFamily="34" charset="0"/>
              </a:rPr>
              <a:t>towards Christ will make a great impression on what your children will be. </a:t>
            </a:r>
            <a:r>
              <a:rPr lang="en-US" sz="4400" b="1" dirty="0">
                <a:solidFill>
                  <a:schemeClr val="bg1"/>
                </a:solidFill>
                <a:latin typeface="Candara" panose="020E0502030303020204" pitchFamily="34" charset="0"/>
              </a:rPr>
              <a:t>Your life that you live before your family will make an impression on what your children will be</a:t>
            </a:r>
            <a:r>
              <a:rPr lang="en-US" sz="4400" dirty="0">
                <a:solidFill>
                  <a:schemeClr val="bg1"/>
                </a:solidFill>
                <a:latin typeface="Candara" panose="020E0502030303020204" pitchFamily="34" charset="0"/>
              </a:rPr>
              <a:t>. Cause, the Bible said, that, "He would visit the iniquity of the parents upon the children to the third and fourth generations."</a:t>
            </a:r>
          </a:p>
        </p:txBody>
      </p:sp>
      <p:sp>
        <p:nvSpPr>
          <p:cNvPr id="3" name="Date Placeholder 2"/>
          <p:cNvSpPr>
            <a:spLocks noGrp="1"/>
          </p:cNvSpPr>
          <p:nvPr>
            <p:ph type="dt" sz="half" idx="10"/>
          </p:nvPr>
        </p:nvSpPr>
        <p:spPr/>
        <p:txBody>
          <a:bodyPr/>
          <a:lstStyle/>
          <a:p>
            <a:r>
              <a:rPr lang="en-US"/>
              <a:t>5-11-2025</a:t>
            </a:r>
          </a:p>
        </p:txBody>
      </p:sp>
      <p:sp>
        <p:nvSpPr>
          <p:cNvPr id="4" name="Slide Number Placeholder 3"/>
          <p:cNvSpPr>
            <a:spLocks noGrp="1"/>
          </p:cNvSpPr>
          <p:nvPr>
            <p:ph type="sldNum" sz="quarter" idx="12"/>
          </p:nvPr>
        </p:nvSpPr>
        <p:spPr/>
        <p:txBody>
          <a:bodyPr>
            <a:normAutofit fontScale="92500" lnSpcReduction="20000"/>
          </a:bodyPr>
          <a:lstStyle/>
          <a:p>
            <a:fld id="{A4636B47-9D6C-477B-9F8A-B6DB9E6A36C0}" type="slidenum">
              <a:rPr lang="en-US" smtClean="0"/>
              <a:pPr/>
              <a:t>28</a:t>
            </a:fld>
            <a:endParaRPr lang="en-US"/>
          </a:p>
        </p:txBody>
      </p:sp>
      <p:sp>
        <p:nvSpPr>
          <p:cNvPr id="5" name="Footer Placeholder 4"/>
          <p:cNvSpPr>
            <a:spLocks noGrp="1"/>
          </p:cNvSpPr>
          <p:nvPr>
            <p:ph type="ftr" sz="quarter" idx="11"/>
          </p:nvPr>
        </p:nvSpPr>
        <p:spPr/>
        <p:txBody>
          <a:bodyPr/>
          <a:lstStyle/>
          <a:p>
            <a:r>
              <a:rPr lang="en-US"/>
              <a:t>Motherhood</a:t>
            </a:r>
          </a:p>
        </p:txBody>
      </p:sp>
    </p:spTree>
    <p:extLst>
      <p:ext uri="{BB962C8B-B14F-4D97-AF65-F5344CB8AC3E}">
        <p14:creationId xmlns:p14="http://schemas.microsoft.com/office/powerpoint/2010/main" val="1427898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normAutofit fontScale="92500" lnSpcReduction="20000"/>
          </a:bodyPr>
          <a:lstStyle/>
          <a:p>
            <a:fld id="{400D9AE9-7DDF-4C5A-875D-30127C0B84F0}" type="slidenum">
              <a:rPr lang="en-US" smtClean="0"/>
              <a:t>29</a:t>
            </a:fld>
            <a:endParaRPr lang="en-US"/>
          </a:p>
        </p:txBody>
      </p:sp>
      <p:sp>
        <p:nvSpPr>
          <p:cNvPr id="5" name="Rectangle 4"/>
          <p:cNvSpPr/>
          <p:nvPr/>
        </p:nvSpPr>
        <p:spPr>
          <a:xfrm>
            <a:off x="228600" y="136526"/>
            <a:ext cx="11734800" cy="6370975"/>
          </a:xfrm>
          <a:prstGeom prst="rect">
            <a:avLst/>
          </a:prstGeom>
        </p:spPr>
        <p:txBody>
          <a:bodyPr wrap="square">
            <a:spAutoFit/>
          </a:bodyPr>
          <a:lstStyle/>
          <a:p>
            <a:r>
              <a:rPr lang="en-US" sz="4800" b="1" dirty="0">
                <a:solidFill>
                  <a:schemeClr val="bg1"/>
                </a:solidFill>
                <a:latin typeface="Candara" panose="020E0502030303020204" pitchFamily="34" charset="0"/>
              </a:rPr>
              <a:t>JUST.ONE.MORE.TIME.LORD</a:t>
            </a:r>
          </a:p>
          <a:p>
            <a:r>
              <a:rPr lang="en-US" sz="4000" dirty="0">
                <a:solidFill>
                  <a:schemeClr val="bg1"/>
                </a:solidFill>
                <a:latin typeface="Candara" panose="020E0502030303020204" pitchFamily="34" charset="0"/>
              </a:rPr>
              <a:t>	133 You fathers, you mothers, are you ready to establish an altar in your house, and take that television out? Are you ready to take that deck of cards off the table? </a:t>
            </a:r>
            <a:r>
              <a:rPr lang="en-US" sz="4000" b="1" dirty="0">
                <a:solidFill>
                  <a:schemeClr val="bg1"/>
                </a:solidFill>
                <a:latin typeface="Candara" panose="020E0502030303020204" pitchFamily="34" charset="0"/>
              </a:rPr>
              <a:t>Them comic books that your children's reading, preparing their little mind for a blast that the Devil's going to give them. </a:t>
            </a:r>
            <a:r>
              <a:rPr lang="en-US" sz="4000" dirty="0">
                <a:solidFill>
                  <a:schemeClr val="bg1"/>
                </a:solidFill>
                <a:latin typeface="Candara" panose="020E0502030303020204" pitchFamily="34" charset="0"/>
              </a:rPr>
              <a:t>Are you ready to establish the old family altar again? Or do you just want to continue on the way you are? </a:t>
            </a:r>
          </a:p>
          <a:p>
            <a:pPr algn="r"/>
            <a:r>
              <a:rPr lang="en-US" sz="4000" dirty="0">
                <a:solidFill>
                  <a:schemeClr val="bg1"/>
                </a:solidFill>
                <a:latin typeface="Candara" panose="020E0502030303020204" pitchFamily="34" charset="0"/>
              </a:rPr>
              <a:t> 63-0120</a:t>
            </a:r>
          </a:p>
        </p:txBody>
      </p:sp>
    </p:spTree>
    <p:extLst>
      <p:ext uri="{BB962C8B-B14F-4D97-AF65-F5344CB8AC3E}">
        <p14:creationId xmlns:p14="http://schemas.microsoft.com/office/powerpoint/2010/main" val="285497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753C27-306A-23F5-EB66-720FAB5DB545}"/>
              </a:ext>
            </a:extLst>
          </p:cNvPr>
          <p:cNvSpPr>
            <a:spLocks noGrp="1"/>
          </p:cNvSpPr>
          <p:nvPr>
            <p:ph type="dt" sz="half" idx="10"/>
          </p:nvPr>
        </p:nvSpPr>
        <p:spPr/>
        <p:txBody>
          <a:bodyPr/>
          <a:lstStyle/>
          <a:p>
            <a:r>
              <a:rPr lang="en-US"/>
              <a:t>5-11-2025</a:t>
            </a:r>
          </a:p>
        </p:txBody>
      </p:sp>
      <p:sp>
        <p:nvSpPr>
          <p:cNvPr id="3" name="Footer Placeholder 2">
            <a:extLst>
              <a:ext uri="{FF2B5EF4-FFF2-40B4-BE49-F238E27FC236}">
                <a16:creationId xmlns:a16="http://schemas.microsoft.com/office/drawing/2014/main" id="{E8C61057-6010-2083-63E8-0D84F295E92D}"/>
              </a:ext>
            </a:extLst>
          </p:cNvPr>
          <p:cNvSpPr>
            <a:spLocks noGrp="1"/>
          </p:cNvSpPr>
          <p:nvPr>
            <p:ph type="ftr" sz="quarter" idx="11"/>
          </p:nvPr>
        </p:nvSpPr>
        <p:spPr/>
        <p:txBody>
          <a:bodyPr/>
          <a:lstStyle/>
          <a:p>
            <a:r>
              <a:rPr lang="en-US"/>
              <a:t>Motherhood</a:t>
            </a:r>
          </a:p>
        </p:txBody>
      </p:sp>
      <p:sp>
        <p:nvSpPr>
          <p:cNvPr id="4" name="Slide Number Placeholder 3">
            <a:extLst>
              <a:ext uri="{FF2B5EF4-FFF2-40B4-BE49-F238E27FC236}">
                <a16:creationId xmlns:a16="http://schemas.microsoft.com/office/drawing/2014/main" id="{74BB6F5F-9DCE-5406-9424-0FFB63A09B03}"/>
              </a:ext>
            </a:extLst>
          </p:cNvPr>
          <p:cNvSpPr>
            <a:spLocks noGrp="1"/>
          </p:cNvSpPr>
          <p:nvPr>
            <p:ph type="sldNum" sz="quarter" idx="12"/>
          </p:nvPr>
        </p:nvSpPr>
        <p:spPr/>
        <p:txBody>
          <a:bodyPr>
            <a:normAutofit fontScale="92500" lnSpcReduction="20000"/>
          </a:bodyPr>
          <a:lstStyle/>
          <a:p>
            <a:fld id="{400D9AE9-7DDF-4C5A-875D-30127C0B84F0}" type="slidenum">
              <a:rPr lang="en-US" smtClean="0"/>
              <a:t>3</a:t>
            </a:fld>
            <a:endParaRPr lang="en-US"/>
          </a:p>
        </p:txBody>
      </p:sp>
      <p:pic>
        <p:nvPicPr>
          <p:cNvPr id="2050" name="Picture 2" descr="The Megiddo Mosaic: Foundations of Faith | Museum of the Bible">
            <a:extLst>
              <a:ext uri="{FF2B5EF4-FFF2-40B4-BE49-F238E27FC236}">
                <a16:creationId xmlns:a16="http://schemas.microsoft.com/office/drawing/2014/main" id="{9D765739-AA94-E6F1-CF1E-3BBE74CF1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8150"/>
            <a:ext cx="11430000"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24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normAutofit fontScale="92500" lnSpcReduction="20000"/>
          </a:bodyPr>
          <a:lstStyle/>
          <a:p>
            <a:fld id="{400D9AE9-7DDF-4C5A-875D-30127C0B84F0}" type="slidenum">
              <a:rPr lang="en-US" smtClean="0"/>
              <a:t>30</a:t>
            </a:fld>
            <a:endParaRPr lang="en-US"/>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797" y="609601"/>
            <a:ext cx="268605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3772">
            <a:off x="7372777" y="1496266"/>
            <a:ext cx="2140539" cy="32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76477">
            <a:off x="2459397" y="1314450"/>
            <a:ext cx="23622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2819401" y="4180344"/>
            <a:ext cx="632615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br>
              <a:rPr lang="en-US" sz="4400" dirty="0">
                <a:solidFill>
                  <a:schemeClr val="bg1"/>
                </a:solidFill>
                <a:latin typeface="Arial" pitchFamily="34" charset="0"/>
                <a:cs typeface="Arial" pitchFamily="34" charset="0"/>
              </a:rPr>
            </a:br>
            <a:r>
              <a:rPr lang="en-US" sz="4000" b="1" dirty="0">
                <a:solidFill>
                  <a:schemeClr val="bg1"/>
                </a:solidFill>
                <a:latin typeface="Arial" pitchFamily="34" charset="0"/>
                <a:cs typeface="Arial" pitchFamily="34" charset="0"/>
              </a:rPr>
              <a:t>Top Selling Comic Books</a:t>
            </a:r>
          </a:p>
          <a:p>
            <a:pPr algn="ctr" fontAlgn="base">
              <a:spcBef>
                <a:spcPct val="0"/>
              </a:spcBef>
              <a:spcAft>
                <a:spcPct val="0"/>
              </a:spcAft>
            </a:pPr>
            <a:r>
              <a:rPr lang="en-US" sz="4000" b="1" dirty="0">
                <a:solidFill>
                  <a:schemeClr val="bg1"/>
                </a:solidFill>
                <a:latin typeface="Arial" pitchFamily="34" charset="0"/>
                <a:cs typeface="Arial" pitchFamily="34" charset="0"/>
              </a:rPr>
              <a:t>Of 1963</a:t>
            </a:r>
            <a:br>
              <a:rPr lang="en-US" sz="3200" b="1" dirty="0">
                <a:solidFill>
                  <a:schemeClr val="bg1"/>
                </a:solidFill>
                <a:latin typeface="Arial" pitchFamily="34" charset="0"/>
                <a:cs typeface="Arial" pitchFamily="34" charset="0"/>
              </a:rPr>
            </a:br>
            <a:endParaRPr lang="en-US" sz="4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81401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normAutofit fontScale="92500" lnSpcReduction="20000"/>
          </a:bodyPr>
          <a:lstStyle/>
          <a:p>
            <a:fld id="{400D9AE9-7DDF-4C5A-875D-30127C0B84F0}" type="slidenum">
              <a:rPr lang="en-US" smtClean="0"/>
              <a:t>31</a:t>
            </a:fld>
            <a:endParaRPr lang="en-US"/>
          </a:p>
        </p:txBody>
      </p:sp>
      <p:sp>
        <p:nvSpPr>
          <p:cNvPr id="5" name="Rectangle 4"/>
          <p:cNvSpPr/>
          <p:nvPr/>
        </p:nvSpPr>
        <p:spPr>
          <a:xfrm>
            <a:off x="228600" y="21336"/>
            <a:ext cx="11811000" cy="6432530"/>
          </a:xfrm>
          <a:prstGeom prst="rect">
            <a:avLst/>
          </a:prstGeom>
        </p:spPr>
        <p:txBody>
          <a:bodyPr wrap="square">
            <a:spAutoFit/>
          </a:bodyPr>
          <a:lstStyle/>
          <a:p>
            <a:r>
              <a:rPr lang="en-US" sz="6000" b="1" dirty="0">
                <a:solidFill>
                  <a:schemeClr val="bg1"/>
                </a:solidFill>
                <a:latin typeface="Candara" panose="020E0502030303020204" pitchFamily="34" charset="0"/>
              </a:rPr>
              <a:t>AND.KNOWETH.IT.NOT</a:t>
            </a:r>
          </a:p>
          <a:p>
            <a:r>
              <a:rPr lang="en-US" sz="4800" dirty="0">
                <a:solidFill>
                  <a:schemeClr val="bg1"/>
                </a:solidFill>
                <a:latin typeface="Candara" panose="020E0502030303020204" pitchFamily="34" charset="0"/>
              </a:rPr>
              <a:t>	</a:t>
            </a:r>
            <a:r>
              <a:rPr lang="en-US" sz="4400" dirty="0">
                <a:solidFill>
                  <a:schemeClr val="bg1"/>
                </a:solidFill>
                <a:latin typeface="Candara" panose="020E0502030303020204" pitchFamily="34" charset="0"/>
              </a:rPr>
              <a:t>165  Now watch the Spirit, following it. There'll come a time, in the Name of the Lord, that people will go completely insane. The Bible says so. They'll scream and holler; great hideous things in their imaginary mind. The radios and things, our television programs, are producing it… But it'll be the Plagues.</a:t>
            </a:r>
          </a:p>
          <a:p>
            <a:pPr algn="r"/>
            <a:r>
              <a:rPr lang="en-US" sz="4000" dirty="0">
                <a:solidFill>
                  <a:schemeClr val="bg1"/>
                </a:solidFill>
                <a:latin typeface="Candara" panose="020E0502030303020204" pitchFamily="34" charset="0"/>
              </a:rPr>
              <a:t>65-0815</a:t>
            </a:r>
          </a:p>
        </p:txBody>
      </p:sp>
    </p:spTree>
    <p:extLst>
      <p:ext uri="{BB962C8B-B14F-4D97-AF65-F5344CB8AC3E}">
        <p14:creationId xmlns:p14="http://schemas.microsoft.com/office/powerpoint/2010/main" val="3513600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6EC69EB5-0DF8-4B22-A602-E02239CA69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14487" y="-380999"/>
            <a:ext cx="8963025" cy="6096000"/>
          </a:xfrm>
          <a:prstGeom prst="rect">
            <a:avLst/>
          </a:prstGeom>
          <a:noFill/>
        </p:spPr>
      </p:pic>
      <p:sp>
        <p:nvSpPr>
          <p:cNvPr id="2" name="Date Placeholder 1" hidden="1">
            <a:extLst>
              <a:ext uri="{FF2B5EF4-FFF2-40B4-BE49-F238E27FC236}">
                <a16:creationId xmlns:a16="http://schemas.microsoft.com/office/drawing/2014/main" id="{6551A8E2-4989-466C-9D66-7485472EB83A}"/>
              </a:ext>
            </a:extLst>
          </p:cNvPr>
          <p:cNvSpPr>
            <a:spLocks noGrp="1"/>
          </p:cNvSpPr>
          <p:nvPr>
            <p:ph type="dt" sz="half" idx="10"/>
          </p:nvPr>
        </p:nvSpPr>
        <p:spPr/>
        <p:txBody>
          <a:bodyPr/>
          <a:lstStyle/>
          <a:p>
            <a:pPr>
              <a:spcAft>
                <a:spcPts val="600"/>
              </a:spcAft>
            </a:pPr>
            <a:r>
              <a:rPr lang="en-US"/>
              <a:t>5-11-2025</a:t>
            </a:r>
          </a:p>
        </p:txBody>
      </p:sp>
      <p:sp>
        <p:nvSpPr>
          <p:cNvPr id="3" name="Footer Placeholder 2">
            <a:extLst>
              <a:ext uri="{FF2B5EF4-FFF2-40B4-BE49-F238E27FC236}">
                <a16:creationId xmlns:a16="http://schemas.microsoft.com/office/drawing/2014/main" id="{3A233DB3-37B7-41AC-89E6-5E3C89C273AA}"/>
              </a:ext>
            </a:extLst>
          </p:cNvPr>
          <p:cNvSpPr>
            <a:spLocks noGrp="1"/>
          </p:cNvSpPr>
          <p:nvPr>
            <p:ph type="ftr" sz="quarter" idx="11"/>
          </p:nvPr>
        </p:nvSpPr>
        <p:spPr/>
        <p:txBody>
          <a:bodyPr/>
          <a:lstStyle/>
          <a:p>
            <a:pPr>
              <a:spcAft>
                <a:spcPts val="600"/>
              </a:spcAft>
            </a:pPr>
            <a:r>
              <a:rPr lang="en-US"/>
              <a:t>Motherhood</a:t>
            </a:r>
          </a:p>
        </p:txBody>
      </p:sp>
      <p:sp>
        <p:nvSpPr>
          <p:cNvPr id="4" name="Slide Number Placeholder 3" hidden="1">
            <a:extLst>
              <a:ext uri="{FF2B5EF4-FFF2-40B4-BE49-F238E27FC236}">
                <a16:creationId xmlns:a16="http://schemas.microsoft.com/office/drawing/2014/main" id="{1F7ADAEB-9BB5-4619-BC23-346712FCCA00}"/>
              </a:ext>
            </a:extLst>
          </p:cNvPr>
          <p:cNvSpPr>
            <a:spLocks noGrp="1"/>
          </p:cNvSpPr>
          <p:nvPr>
            <p:ph type="sldNum" sz="quarter" idx="12"/>
          </p:nvPr>
        </p:nvSpPr>
        <p:spPr/>
        <p:txBody>
          <a:bodyPr>
            <a:normAutofit lnSpcReduction="10000"/>
          </a:bodyPr>
          <a:lstStyle/>
          <a:p>
            <a:pPr>
              <a:lnSpc>
                <a:spcPct val="90000"/>
              </a:lnSpc>
              <a:spcAft>
                <a:spcPts val="600"/>
              </a:spcAft>
            </a:pPr>
            <a:fld id="{400D9AE9-7DDF-4C5A-875D-30127C0B84F0}" type="slidenum">
              <a:rPr lang="en-US" sz="1500"/>
              <a:pPr>
                <a:lnSpc>
                  <a:spcPct val="90000"/>
                </a:lnSpc>
                <a:spcAft>
                  <a:spcPts val="600"/>
                </a:spcAft>
              </a:pPr>
              <a:t>32</a:t>
            </a:fld>
            <a:endParaRPr lang="en-US" sz="1500"/>
          </a:p>
        </p:txBody>
      </p:sp>
    </p:spTree>
    <p:extLst>
      <p:ext uri="{BB962C8B-B14F-4D97-AF65-F5344CB8AC3E}">
        <p14:creationId xmlns:p14="http://schemas.microsoft.com/office/powerpoint/2010/main" val="2954607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4" name="Slide Number Placeholder 3"/>
          <p:cNvSpPr>
            <a:spLocks noGrp="1"/>
          </p:cNvSpPr>
          <p:nvPr>
            <p:ph type="sldNum" sz="quarter" idx="12"/>
          </p:nvPr>
        </p:nvSpPr>
        <p:spPr/>
        <p:txBody>
          <a:bodyPr>
            <a:normAutofit fontScale="92500" lnSpcReduction="20000"/>
          </a:bodyPr>
          <a:lstStyle/>
          <a:p>
            <a:fld id="{71B77F56-06FE-497F-B6CE-3562C501BC7A}" type="slidenum">
              <a:rPr lang="en-US" smtClean="0"/>
              <a:pPr/>
              <a:t>33</a:t>
            </a:fld>
            <a:endParaRPr lang="en-US"/>
          </a:p>
        </p:txBody>
      </p:sp>
      <p:sp>
        <p:nvSpPr>
          <p:cNvPr id="5" name="Rectangle 4"/>
          <p:cNvSpPr/>
          <p:nvPr/>
        </p:nvSpPr>
        <p:spPr>
          <a:xfrm>
            <a:off x="228600" y="148363"/>
            <a:ext cx="11811000" cy="6309420"/>
          </a:xfrm>
          <a:prstGeom prst="rect">
            <a:avLst/>
          </a:prstGeom>
          <a:solidFill>
            <a:schemeClr val="tx1"/>
          </a:solidFill>
        </p:spPr>
        <p:txBody>
          <a:bodyPr wrap="square">
            <a:spAutoFit/>
          </a:bodyPr>
          <a:lstStyle/>
          <a:p>
            <a:r>
              <a:rPr lang="en-US" sz="4400" b="1" dirty="0">
                <a:solidFill>
                  <a:schemeClr val="bg1"/>
                </a:solidFill>
                <a:latin typeface="Candara" panose="020E0502030303020204" pitchFamily="34" charset="0"/>
              </a:rPr>
              <a:t>LAMB.AND.DOVE    60-0805</a:t>
            </a:r>
          </a:p>
          <a:p>
            <a:r>
              <a:rPr lang="en-US" sz="3600" dirty="0">
                <a:solidFill>
                  <a:schemeClr val="bg1"/>
                </a:solidFill>
                <a:latin typeface="Candara" panose="020E0502030303020204" pitchFamily="34" charset="0"/>
              </a:rPr>
              <a:t>	62 …May that still small voice attract the people tonight to a real sanctified life, a life that'll stand by their God, stand by their church, stand by their pastor, stand by the cause of Christ, hold up a banner, live, act, dress… that'll be so salty, that'll cause others to thirst to be like them.</a:t>
            </a:r>
          </a:p>
          <a:p>
            <a:r>
              <a:rPr lang="en-US" sz="3600" dirty="0">
                <a:solidFill>
                  <a:schemeClr val="bg1"/>
                </a:solidFill>
                <a:latin typeface="Candara" panose="020E0502030303020204" pitchFamily="34" charset="0"/>
              </a:rPr>
              <a:t>	Grant it, Lord. May our church never get so polluted till it looks like the rest of the world, where you can't tell sinner from saint. God, grant that it'll be real. Make it real, Father, I pray…</a:t>
            </a:r>
          </a:p>
        </p:txBody>
      </p:sp>
      <p:sp>
        <p:nvSpPr>
          <p:cNvPr id="6" name="Rectangle 5"/>
          <p:cNvSpPr/>
          <p:nvPr/>
        </p:nvSpPr>
        <p:spPr>
          <a:xfrm>
            <a:off x="1828800" y="5862936"/>
            <a:ext cx="8763000" cy="461665"/>
          </a:xfrm>
          <a:prstGeom prst="rect">
            <a:avLst/>
          </a:prstGeom>
        </p:spPr>
        <p:txBody>
          <a:bodyPr wrap="square">
            <a:spAutoFit/>
          </a:bodyPr>
          <a:lstStyle/>
          <a:p>
            <a:r>
              <a:rPr lang="en-US" sz="2400" b="1" dirty="0">
                <a:solidFill>
                  <a:schemeClr val="bg1"/>
                </a:solidFill>
                <a:latin typeface="Candara" panose="020E0502030303020204" pitchFamily="34" charset="0"/>
              </a:rPr>
              <a:t>A mom's hug lasts long after she lets go. </a:t>
            </a:r>
            <a:r>
              <a:rPr lang="en-US" sz="2400" dirty="0">
                <a:solidFill>
                  <a:schemeClr val="bg1"/>
                </a:solidFill>
                <a:latin typeface="Candara" panose="020E0502030303020204" pitchFamily="34" charset="0"/>
              </a:rPr>
              <a:t>~Author Unknown</a:t>
            </a:r>
          </a:p>
        </p:txBody>
      </p:sp>
    </p:spTree>
    <p:extLst>
      <p:ext uri="{BB962C8B-B14F-4D97-AF65-F5344CB8AC3E}">
        <p14:creationId xmlns:p14="http://schemas.microsoft.com/office/powerpoint/2010/main" val="714262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6525"/>
            <a:ext cx="11811000" cy="6340197"/>
          </a:xfrm>
          <a:prstGeom prst="rect">
            <a:avLst/>
          </a:prstGeom>
        </p:spPr>
        <p:txBody>
          <a:bodyPr wrap="square">
            <a:spAutoFit/>
          </a:bodyPr>
          <a:lstStyle/>
          <a:p>
            <a:r>
              <a:rPr lang="en-US" sz="5400" b="1" dirty="0">
                <a:solidFill>
                  <a:schemeClr val="bg1"/>
                </a:solidFill>
                <a:latin typeface="Candara" panose="020E0502030303020204" pitchFamily="34" charset="0"/>
              </a:rPr>
              <a:t>TAKING.SIDES.WITH.JESUS </a:t>
            </a:r>
          </a:p>
          <a:p>
            <a:r>
              <a:rPr lang="en-US" sz="4400" b="1" dirty="0">
                <a:solidFill>
                  <a:schemeClr val="bg1"/>
                </a:solidFill>
                <a:latin typeface="Candara" panose="020E0502030303020204" pitchFamily="34" charset="0"/>
              </a:rPr>
              <a:t>	</a:t>
            </a:r>
            <a:r>
              <a:rPr lang="en-US" sz="4400" dirty="0">
                <a:solidFill>
                  <a:schemeClr val="bg1"/>
                </a:solidFill>
                <a:latin typeface="Candara" panose="020E0502030303020204" pitchFamily="34" charset="0"/>
              </a:rPr>
              <a:t>755-52  So we've got to think of the others that's coming on behind us, these young people and so forth, and a place for our children. Our daughters, we don't want them out in the world in these things like that, we want them girls raised like their mothers. And we've got to make arrangements for that.</a:t>
            </a:r>
          </a:p>
          <a:p>
            <a:pPr algn="r"/>
            <a:r>
              <a:rPr lang="en-US" sz="4400" b="1" dirty="0">
                <a:solidFill>
                  <a:schemeClr val="bg1"/>
                </a:solidFill>
                <a:latin typeface="Candara" panose="020E0502030303020204" pitchFamily="34" charset="0"/>
              </a:rPr>
              <a:t> </a:t>
            </a:r>
            <a:r>
              <a:rPr lang="en-US" sz="4400" dirty="0">
                <a:solidFill>
                  <a:schemeClr val="bg1"/>
                </a:solidFill>
                <a:latin typeface="Candara" panose="020E0502030303020204" pitchFamily="34" charset="0"/>
              </a:rPr>
              <a:t>62-0601 </a:t>
            </a:r>
          </a:p>
        </p:txBody>
      </p:sp>
      <p:sp>
        <p:nvSpPr>
          <p:cNvPr id="3" name="Date Placeholder 2"/>
          <p:cNvSpPr>
            <a:spLocks noGrp="1"/>
          </p:cNvSpPr>
          <p:nvPr>
            <p:ph type="dt" sz="half" idx="10"/>
          </p:nvPr>
        </p:nvSpPr>
        <p:spPr/>
        <p:txBody>
          <a:bodyPr/>
          <a:lstStyle/>
          <a:p>
            <a:r>
              <a:rPr lang="en-US"/>
              <a:t>5-11-2025</a:t>
            </a:r>
          </a:p>
        </p:txBody>
      </p:sp>
      <p:sp>
        <p:nvSpPr>
          <p:cNvPr id="4" name="Footer Placeholder 3"/>
          <p:cNvSpPr>
            <a:spLocks noGrp="1"/>
          </p:cNvSpPr>
          <p:nvPr>
            <p:ph type="ftr" sz="quarter" idx="11"/>
          </p:nvPr>
        </p:nvSpPr>
        <p:spPr/>
        <p:txBody>
          <a:bodyPr/>
          <a:lstStyle/>
          <a:p>
            <a:r>
              <a:rPr lang="en-US"/>
              <a:t>Motherhood</a:t>
            </a:r>
          </a:p>
        </p:txBody>
      </p:sp>
      <p:sp>
        <p:nvSpPr>
          <p:cNvPr id="5" name="Slide Number Placeholder 4"/>
          <p:cNvSpPr>
            <a:spLocks noGrp="1"/>
          </p:cNvSpPr>
          <p:nvPr>
            <p:ph type="sldNum" sz="quarter" idx="12"/>
          </p:nvPr>
        </p:nvSpPr>
        <p:spPr/>
        <p:txBody>
          <a:bodyPr>
            <a:normAutofit fontScale="92500" lnSpcReduction="20000"/>
          </a:bodyPr>
          <a:lstStyle/>
          <a:p>
            <a:fld id="{400D9AE9-7DDF-4C5A-875D-30127C0B84F0}" type="slidenum">
              <a:rPr lang="en-US" smtClean="0"/>
              <a:t>34</a:t>
            </a:fld>
            <a:endParaRPr lang="en-US"/>
          </a:p>
        </p:txBody>
      </p:sp>
    </p:spTree>
    <p:extLst>
      <p:ext uri="{BB962C8B-B14F-4D97-AF65-F5344CB8AC3E}">
        <p14:creationId xmlns:p14="http://schemas.microsoft.com/office/powerpoint/2010/main" val="2864249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DD43C-11EA-4F6B-A460-E58523A34E5D}"/>
              </a:ext>
            </a:extLst>
          </p:cNvPr>
          <p:cNvSpPr>
            <a:spLocks noGrp="1"/>
          </p:cNvSpPr>
          <p:nvPr>
            <p:ph type="dt" sz="half" idx="10"/>
          </p:nvPr>
        </p:nvSpPr>
        <p:spPr>
          <a:xfrm>
            <a:off x="1800225" y="6429375"/>
            <a:ext cx="2133600" cy="292100"/>
          </a:xfrm>
        </p:spPr>
        <p:txBody>
          <a:bodyPr anchor="ctr">
            <a:normAutofit/>
          </a:bodyPr>
          <a:lstStyle/>
          <a:p>
            <a:pPr>
              <a:spcAft>
                <a:spcPts val="600"/>
              </a:spcAft>
            </a:pPr>
            <a:r>
              <a:rPr lang="en-US"/>
              <a:t>5-11-2025</a:t>
            </a:r>
          </a:p>
        </p:txBody>
      </p:sp>
      <p:sp>
        <p:nvSpPr>
          <p:cNvPr id="3" name="Footer Placeholder 2">
            <a:extLst>
              <a:ext uri="{FF2B5EF4-FFF2-40B4-BE49-F238E27FC236}">
                <a16:creationId xmlns:a16="http://schemas.microsoft.com/office/drawing/2014/main" id="{18B40394-3FE1-474B-824F-391E26E5B8D7}"/>
              </a:ext>
            </a:extLst>
          </p:cNvPr>
          <p:cNvSpPr>
            <a:spLocks noGrp="1"/>
          </p:cNvSpPr>
          <p:nvPr>
            <p:ph type="ftr" sz="quarter" idx="11"/>
          </p:nvPr>
        </p:nvSpPr>
        <p:spPr>
          <a:xfrm>
            <a:off x="5267325" y="6429375"/>
            <a:ext cx="4086225" cy="292100"/>
          </a:xfrm>
        </p:spPr>
        <p:txBody>
          <a:bodyPr anchor="ctr">
            <a:normAutofit/>
          </a:bodyPr>
          <a:lstStyle/>
          <a:p>
            <a:pPr>
              <a:spcAft>
                <a:spcPts val="600"/>
              </a:spcAft>
            </a:pPr>
            <a:r>
              <a:rPr lang="en-US"/>
              <a:t>Motherhood</a:t>
            </a:r>
          </a:p>
        </p:txBody>
      </p:sp>
      <p:sp>
        <p:nvSpPr>
          <p:cNvPr id="4" name="Slide Number Placeholder 3">
            <a:extLst>
              <a:ext uri="{FF2B5EF4-FFF2-40B4-BE49-F238E27FC236}">
                <a16:creationId xmlns:a16="http://schemas.microsoft.com/office/drawing/2014/main" id="{348171CA-590F-47B7-B282-FB52E8F92F8A}"/>
              </a:ext>
            </a:extLst>
          </p:cNvPr>
          <p:cNvSpPr>
            <a:spLocks noGrp="1"/>
          </p:cNvSpPr>
          <p:nvPr>
            <p:ph type="sldNum" sz="quarter" idx="12"/>
          </p:nvPr>
        </p:nvSpPr>
        <p:spPr>
          <a:xfrm>
            <a:off x="9515475" y="6429375"/>
            <a:ext cx="876300" cy="292100"/>
          </a:xfrm>
        </p:spPr>
        <p:txBody>
          <a:bodyPr anchor="ctr">
            <a:normAutofit/>
          </a:bodyPr>
          <a:lstStyle/>
          <a:p>
            <a:pPr>
              <a:lnSpc>
                <a:spcPct val="90000"/>
              </a:lnSpc>
              <a:spcAft>
                <a:spcPts val="600"/>
              </a:spcAft>
            </a:pPr>
            <a:fld id="{400D9AE9-7DDF-4C5A-875D-30127C0B84F0}" type="slidenum">
              <a:rPr lang="en-US" sz="1400"/>
              <a:pPr>
                <a:lnSpc>
                  <a:spcPct val="90000"/>
                </a:lnSpc>
                <a:spcAft>
                  <a:spcPts val="600"/>
                </a:spcAft>
              </a:pPr>
              <a:t>35</a:t>
            </a:fld>
            <a:endParaRPr lang="en-US" sz="1400"/>
          </a:p>
        </p:txBody>
      </p:sp>
      <p:sp>
        <p:nvSpPr>
          <p:cNvPr id="11" name="Title 4">
            <a:extLst>
              <a:ext uri="{FF2B5EF4-FFF2-40B4-BE49-F238E27FC236}">
                <a16:creationId xmlns:a16="http://schemas.microsoft.com/office/drawing/2014/main" id="{04FDACBA-1CB6-482B-A506-FE2BAEDD73FB}"/>
              </a:ext>
            </a:extLst>
          </p:cNvPr>
          <p:cNvSpPr>
            <a:spLocks noGrp="1"/>
          </p:cNvSpPr>
          <p:nvPr>
            <p:ph type="title"/>
          </p:nvPr>
        </p:nvSpPr>
        <p:spPr>
          <a:xfrm>
            <a:off x="1800225" y="228601"/>
            <a:ext cx="8591550" cy="1066801"/>
          </a:xfrm>
        </p:spPr>
        <p:txBody>
          <a:bodyPr/>
          <a:lstStyle/>
          <a:p>
            <a:endParaRPr lang="en-US"/>
          </a:p>
        </p:txBody>
      </p:sp>
      <p:pic>
        <p:nvPicPr>
          <p:cNvPr id="6" name="Picture 5" descr="A close up of a tree&#10;&#10;Description automatically generated">
            <a:extLst>
              <a:ext uri="{FF2B5EF4-FFF2-40B4-BE49-F238E27FC236}">
                <a16:creationId xmlns:a16="http://schemas.microsoft.com/office/drawing/2014/main" id="{B8E4839B-2571-4EA7-99BE-8954ADF58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a:stretch/>
        </p:blipFill>
        <p:spPr>
          <a:xfrm>
            <a:off x="1796415" y="609600"/>
            <a:ext cx="8595360" cy="4937760"/>
          </a:xfrm>
          <a:prstGeom prst="rect">
            <a:avLst/>
          </a:prstGeom>
          <a:noFill/>
        </p:spPr>
      </p:pic>
    </p:spTree>
    <p:extLst>
      <p:ext uri="{BB962C8B-B14F-4D97-AF65-F5344CB8AC3E}">
        <p14:creationId xmlns:p14="http://schemas.microsoft.com/office/powerpoint/2010/main" val="3925280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egiddo Mosaic on display in Museum of the Bible’s special exhibit, The Megiddo Mosaic: Foundations of Faith, open through July 6, 2025.">
            <a:extLst>
              <a:ext uri="{FF2B5EF4-FFF2-40B4-BE49-F238E27FC236}">
                <a16:creationId xmlns:a16="http://schemas.microsoft.com/office/drawing/2014/main" id="{D8F25332-EEC9-9E1B-E457-BC30D74ED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Date Placeholder 1" hidden="1">
            <a:extLst>
              <a:ext uri="{FF2B5EF4-FFF2-40B4-BE49-F238E27FC236}">
                <a16:creationId xmlns:a16="http://schemas.microsoft.com/office/drawing/2014/main" id="{34B2756A-B619-CD57-B2E4-28F43F01EF95}"/>
              </a:ext>
            </a:extLst>
          </p:cNvPr>
          <p:cNvSpPr>
            <a:spLocks noGrp="1"/>
          </p:cNvSpPr>
          <p:nvPr>
            <p:ph type="dt" sz="half" idx="10"/>
          </p:nvPr>
        </p:nvSpPr>
        <p:spPr/>
        <p:txBody>
          <a:bodyPr/>
          <a:lstStyle/>
          <a:p>
            <a:pPr>
              <a:spcAft>
                <a:spcPts val="600"/>
              </a:spcAft>
            </a:pPr>
            <a:r>
              <a:rPr lang="en-US"/>
              <a:t>5-11-2025</a:t>
            </a:r>
          </a:p>
        </p:txBody>
      </p:sp>
      <p:sp>
        <p:nvSpPr>
          <p:cNvPr id="3" name="Footer Placeholder 2">
            <a:extLst>
              <a:ext uri="{FF2B5EF4-FFF2-40B4-BE49-F238E27FC236}">
                <a16:creationId xmlns:a16="http://schemas.microsoft.com/office/drawing/2014/main" id="{9D6A1C15-5A3B-F102-9583-5C127BADEABF}"/>
              </a:ext>
            </a:extLst>
          </p:cNvPr>
          <p:cNvSpPr>
            <a:spLocks noGrp="1"/>
          </p:cNvSpPr>
          <p:nvPr>
            <p:ph type="ftr" sz="quarter" idx="11"/>
          </p:nvPr>
        </p:nvSpPr>
        <p:spPr/>
        <p:txBody>
          <a:bodyPr/>
          <a:lstStyle/>
          <a:p>
            <a:pPr>
              <a:spcAft>
                <a:spcPts val="600"/>
              </a:spcAft>
            </a:pPr>
            <a:r>
              <a:rPr lang="en-US"/>
              <a:t>Motherhood</a:t>
            </a:r>
          </a:p>
        </p:txBody>
      </p:sp>
      <p:sp>
        <p:nvSpPr>
          <p:cNvPr id="4" name="Slide Number Placeholder 3" hidden="1">
            <a:extLst>
              <a:ext uri="{FF2B5EF4-FFF2-40B4-BE49-F238E27FC236}">
                <a16:creationId xmlns:a16="http://schemas.microsoft.com/office/drawing/2014/main" id="{13373ECD-AE1E-3D7B-B04C-1E1699113D3C}"/>
              </a:ext>
            </a:extLst>
          </p:cNvPr>
          <p:cNvSpPr>
            <a:spLocks noGrp="1"/>
          </p:cNvSpPr>
          <p:nvPr>
            <p:ph type="sldNum" sz="quarter" idx="12"/>
          </p:nvPr>
        </p:nvSpPr>
        <p:spPr/>
        <p:txBody>
          <a:bodyPr>
            <a:normAutofit lnSpcReduction="10000"/>
          </a:bodyPr>
          <a:lstStyle/>
          <a:p>
            <a:pPr>
              <a:lnSpc>
                <a:spcPct val="90000"/>
              </a:lnSpc>
              <a:spcAft>
                <a:spcPts val="600"/>
              </a:spcAft>
            </a:pPr>
            <a:fld id="{400D9AE9-7DDF-4C5A-875D-30127C0B84F0}" type="slidenum">
              <a:rPr lang="en-US" sz="1500" smtClean="0"/>
              <a:pPr>
                <a:lnSpc>
                  <a:spcPct val="90000"/>
                </a:lnSpc>
                <a:spcAft>
                  <a:spcPts val="600"/>
                </a:spcAft>
              </a:pPr>
              <a:t>4</a:t>
            </a:fld>
            <a:endParaRPr lang="en-US" sz="1500"/>
          </a:p>
        </p:txBody>
      </p:sp>
    </p:spTree>
    <p:extLst>
      <p:ext uri="{BB962C8B-B14F-4D97-AF65-F5344CB8AC3E}">
        <p14:creationId xmlns:p14="http://schemas.microsoft.com/office/powerpoint/2010/main" val="4198655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7A4942-DD54-8C0A-7D22-32E45EED7119}"/>
              </a:ext>
            </a:extLst>
          </p:cNvPr>
          <p:cNvPicPr>
            <a:picLocks noChangeAspect="1"/>
          </p:cNvPicPr>
          <p:nvPr/>
        </p:nvPicPr>
        <p:blipFill>
          <a:blip r:embed="rId2"/>
          <a:srcRect/>
          <a:stretch/>
        </p:blipFill>
        <p:spPr>
          <a:xfrm>
            <a:off x="20" y="10"/>
            <a:ext cx="12191980" cy="6857990"/>
          </a:xfrm>
          <a:prstGeom prst="rect">
            <a:avLst/>
          </a:prstGeom>
          <a:noFill/>
        </p:spPr>
      </p:pic>
      <p:sp>
        <p:nvSpPr>
          <p:cNvPr id="2" name="Date Placeholder 1" hidden="1">
            <a:extLst>
              <a:ext uri="{FF2B5EF4-FFF2-40B4-BE49-F238E27FC236}">
                <a16:creationId xmlns:a16="http://schemas.microsoft.com/office/drawing/2014/main" id="{F74E0D1C-8A5A-E6D5-2D2A-7D0938A9D9D9}"/>
              </a:ext>
            </a:extLst>
          </p:cNvPr>
          <p:cNvSpPr>
            <a:spLocks noGrp="1"/>
          </p:cNvSpPr>
          <p:nvPr>
            <p:ph type="dt" sz="half" idx="10"/>
          </p:nvPr>
        </p:nvSpPr>
        <p:spPr/>
        <p:txBody>
          <a:bodyPr/>
          <a:lstStyle/>
          <a:p>
            <a:pPr>
              <a:spcAft>
                <a:spcPts val="600"/>
              </a:spcAft>
            </a:pPr>
            <a:r>
              <a:rPr lang="en-US"/>
              <a:t>5-11-2025</a:t>
            </a:r>
          </a:p>
        </p:txBody>
      </p:sp>
      <p:sp>
        <p:nvSpPr>
          <p:cNvPr id="3" name="Footer Placeholder 2">
            <a:extLst>
              <a:ext uri="{FF2B5EF4-FFF2-40B4-BE49-F238E27FC236}">
                <a16:creationId xmlns:a16="http://schemas.microsoft.com/office/drawing/2014/main" id="{0B746D35-6436-7EF3-C9FE-A916B6BE2F90}"/>
              </a:ext>
            </a:extLst>
          </p:cNvPr>
          <p:cNvSpPr>
            <a:spLocks noGrp="1"/>
          </p:cNvSpPr>
          <p:nvPr>
            <p:ph type="ftr" sz="quarter" idx="11"/>
          </p:nvPr>
        </p:nvSpPr>
        <p:spPr/>
        <p:txBody>
          <a:bodyPr/>
          <a:lstStyle/>
          <a:p>
            <a:pPr>
              <a:spcAft>
                <a:spcPts val="600"/>
              </a:spcAft>
            </a:pPr>
            <a:r>
              <a:rPr lang="en-US"/>
              <a:t>Motherhood</a:t>
            </a:r>
          </a:p>
        </p:txBody>
      </p:sp>
      <p:sp>
        <p:nvSpPr>
          <p:cNvPr id="4" name="Slide Number Placeholder 3" hidden="1">
            <a:extLst>
              <a:ext uri="{FF2B5EF4-FFF2-40B4-BE49-F238E27FC236}">
                <a16:creationId xmlns:a16="http://schemas.microsoft.com/office/drawing/2014/main" id="{03DFC840-3C16-7294-E198-0FA7D9D25A5A}"/>
              </a:ext>
            </a:extLst>
          </p:cNvPr>
          <p:cNvSpPr>
            <a:spLocks noGrp="1"/>
          </p:cNvSpPr>
          <p:nvPr>
            <p:ph type="sldNum" sz="quarter" idx="12"/>
          </p:nvPr>
        </p:nvSpPr>
        <p:spPr/>
        <p:txBody>
          <a:bodyPr>
            <a:normAutofit lnSpcReduction="10000"/>
          </a:bodyPr>
          <a:lstStyle/>
          <a:p>
            <a:pPr>
              <a:lnSpc>
                <a:spcPct val="90000"/>
              </a:lnSpc>
              <a:spcAft>
                <a:spcPts val="600"/>
              </a:spcAft>
            </a:pPr>
            <a:fld id="{400D9AE9-7DDF-4C5A-875D-30127C0B84F0}" type="slidenum">
              <a:rPr lang="en-US" sz="1500" smtClean="0"/>
              <a:pPr>
                <a:lnSpc>
                  <a:spcPct val="90000"/>
                </a:lnSpc>
                <a:spcAft>
                  <a:spcPts val="600"/>
                </a:spcAft>
              </a:pPr>
              <a:t>5</a:t>
            </a:fld>
            <a:endParaRPr lang="en-US" sz="1500"/>
          </a:p>
        </p:txBody>
      </p:sp>
    </p:spTree>
    <p:extLst>
      <p:ext uri="{BB962C8B-B14F-4D97-AF65-F5344CB8AC3E}">
        <p14:creationId xmlns:p14="http://schemas.microsoft.com/office/powerpoint/2010/main" val="2057242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15410E-084D-040C-BDA7-836B6AC1208F}"/>
              </a:ext>
            </a:extLst>
          </p:cNvPr>
          <p:cNvPicPr>
            <a:picLocks noChangeAspect="1"/>
          </p:cNvPicPr>
          <p:nvPr/>
        </p:nvPicPr>
        <p:blipFill>
          <a:blip r:embed="rId2"/>
          <a:srcRect t="4267" r="1" b="1"/>
          <a:stretch/>
        </p:blipFill>
        <p:spPr>
          <a:xfrm>
            <a:off x="120650" y="68263"/>
            <a:ext cx="11950700" cy="6721475"/>
          </a:xfrm>
          <a:prstGeom prst="rect">
            <a:avLst/>
          </a:prstGeom>
          <a:noFill/>
        </p:spPr>
      </p:pic>
      <p:sp>
        <p:nvSpPr>
          <p:cNvPr id="2" name="Date Placeholder 1" hidden="1">
            <a:extLst>
              <a:ext uri="{FF2B5EF4-FFF2-40B4-BE49-F238E27FC236}">
                <a16:creationId xmlns:a16="http://schemas.microsoft.com/office/drawing/2014/main" id="{BA2230D2-C016-3E5B-B785-32A6D1A00EDC}"/>
              </a:ext>
            </a:extLst>
          </p:cNvPr>
          <p:cNvSpPr>
            <a:spLocks noGrp="1"/>
          </p:cNvSpPr>
          <p:nvPr>
            <p:ph type="dt" sz="half" idx="10"/>
          </p:nvPr>
        </p:nvSpPr>
        <p:spPr/>
        <p:txBody>
          <a:bodyPr/>
          <a:lstStyle/>
          <a:p>
            <a:pPr>
              <a:spcAft>
                <a:spcPts val="600"/>
              </a:spcAft>
            </a:pPr>
            <a:r>
              <a:rPr lang="en-US"/>
              <a:t>5-11-2025</a:t>
            </a:r>
          </a:p>
        </p:txBody>
      </p:sp>
      <p:sp>
        <p:nvSpPr>
          <p:cNvPr id="3" name="Footer Placeholder 2">
            <a:extLst>
              <a:ext uri="{FF2B5EF4-FFF2-40B4-BE49-F238E27FC236}">
                <a16:creationId xmlns:a16="http://schemas.microsoft.com/office/drawing/2014/main" id="{1FCE0ACE-98E2-F78A-DDB4-5BA52D20162A}"/>
              </a:ext>
            </a:extLst>
          </p:cNvPr>
          <p:cNvSpPr>
            <a:spLocks noGrp="1"/>
          </p:cNvSpPr>
          <p:nvPr>
            <p:ph type="ftr" sz="quarter" idx="11"/>
          </p:nvPr>
        </p:nvSpPr>
        <p:spPr/>
        <p:txBody>
          <a:bodyPr/>
          <a:lstStyle/>
          <a:p>
            <a:pPr>
              <a:spcAft>
                <a:spcPts val="600"/>
              </a:spcAft>
            </a:pPr>
            <a:r>
              <a:rPr lang="en-US"/>
              <a:t>Motherhood</a:t>
            </a:r>
          </a:p>
        </p:txBody>
      </p:sp>
      <p:sp>
        <p:nvSpPr>
          <p:cNvPr id="4" name="Slide Number Placeholder 3" hidden="1">
            <a:extLst>
              <a:ext uri="{FF2B5EF4-FFF2-40B4-BE49-F238E27FC236}">
                <a16:creationId xmlns:a16="http://schemas.microsoft.com/office/drawing/2014/main" id="{115A1D6B-EF61-DCC8-0CB8-B4CBDAB2B6BE}"/>
              </a:ext>
            </a:extLst>
          </p:cNvPr>
          <p:cNvSpPr>
            <a:spLocks noGrp="1"/>
          </p:cNvSpPr>
          <p:nvPr>
            <p:ph type="sldNum" sz="quarter" idx="12"/>
          </p:nvPr>
        </p:nvSpPr>
        <p:spPr/>
        <p:txBody>
          <a:bodyPr>
            <a:normAutofit lnSpcReduction="10000"/>
          </a:bodyPr>
          <a:lstStyle/>
          <a:p>
            <a:pPr>
              <a:lnSpc>
                <a:spcPct val="90000"/>
              </a:lnSpc>
              <a:spcAft>
                <a:spcPts val="600"/>
              </a:spcAft>
            </a:pPr>
            <a:fld id="{400D9AE9-7DDF-4C5A-875D-30127C0B84F0}" type="slidenum">
              <a:rPr lang="en-US" sz="1500" smtClean="0"/>
              <a:pPr>
                <a:lnSpc>
                  <a:spcPct val="90000"/>
                </a:lnSpc>
                <a:spcAft>
                  <a:spcPts val="600"/>
                </a:spcAft>
              </a:pPr>
              <a:t>6</a:t>
            </a:fld>
            <a:endParaRPr lang="en-US" sz="1500"/>
          </a:p>
        </p:txBody>
      </p:sp>
    </p:spTree>
    <p:extLst>
      <p:ext uri="{BB962C8B-B14F-4D97-AF65-F5344CB8AC3E}">
        <p14:creationId xmlns:p14="http://schemas.microsoft.com/office/powerpoint/2010/main" val="2885557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300" y="304802"/>
            <a:ext cx="11290300" cy="3231654"/>
          </a:xfrm>
          <a:prstGeom prst="rect">
            <a:avLst/>
          </a:prstGeom>
        </p:spPr>
        <p:txBody>
          <a:bodyPr wrap="square">
            <a:spAutoFit/>
          </a:bodyPr>
          <a:lstStyle/>
          <a:p>
            <a:r>
              <a:rPr lang="en-US" sz="4800" b="1" dirty="0">
                <a:solidFill>
                  <a:schemeClr val="bg1"/>
                </a:solidFill>
                <a:latin typeface="Candara" panose="020E0502030303020204" pitchFamily="34" charset="0"/>
              </a:rPr>
              <a:t>QUESTIONS.AND.ANSWERS.1 </a:t>
            </a:r>
            <a:r>
              <a:rPr lang="en-US" sz="4000" dirty="0">
                <a:solidFill>
                  <a:schemeClr val="bg1"/>
                </a:solidFill>
                <a:latin typeface="Candara" panose="020E0502030303020204" pitchFamily="34" charset="0"/>
              </a:rPr>
              <a:t> 	</a:t>
            </a:r>
          </a:p>
          <a:p>
            <a:r>
              <a:rPr lang="en-US" sz="4000" dirty="0">
                <a:solidFill>
                  <a:schemeClr val="bg1"/>
                </a:solidFill>
                <a:latin typeface="Candara" panose="020E0502030303020204" pitchFamily="34" charset="0"/>
              </a:rPr>
              <a:t>	134 And the backbone of any nation is womanhood, when it comes to morals. And you break </a:t>
            </a:r>
            <a:r>
              <a:rPr lang="en-US" sz="4000" b="1" dirty="0">
                <a:solidFill>
                  <a:schemeClr val="bg1"/>
                </a:solidFill>
                <a:latin typeface="Candara" panose="020E0502030303020204" pitchFamily="34" charset="0"/>
              </a:rPr>
              <a:t>motherhood</a:t>
            </a:r>
            <a:r>
              <a:rPr lang="en-US" sz="4000" dirty="0">
                <a:solidFill>
                  <a:schemeClr val="bg1"/>
                </a:solidFill>
                <a:latin typeface="Candara" panose="020E0502030303020204" pitchFamily="34" charset="0"/>
              </a:rPr>
              <a:t>, you've broke your nation.</a:t>
            </a:r>
          </a:p>
          <a:p>
            <a:pPr algn="r"/>
            <a:r>
              <a:rPr lang="en-US" sz="3600" dirty="0">
                <a:solidFill>
                  <a:schemeClr val="bg1"/>
                </a:solidFill>
                <a:latin typeface="Candara" panose="020E0502030303020204" pitchFamily="34" charset="0"/>
              </a:rPr>
              <a:t>54-0103 </a:t>
            </a:r>
          </a:p>
        </p:txBody>
      </p:sp>
      <p:sp>
        <p:nvSpPr>
          <p:cNvPr id="2" name="Date Placeholder 1"/>
          <p:cNvSpPr>
            <a:spLocks noGrp="1"/>
          </p:cNvSpPr>
          <p:nvPr>
            <p:ph type="dt" sz="half" idx="10"/>
          </p:nvPr>
        </p:nvSpPr>
        <p:spPr/>
        <p:txBody>
          <a:bodyPr/>
          <a:lstStyle/>
          <a:p>
            <a:r>
              <a:rPr lang="en-US"/>
              <a:t>5-11-2025</a:t>
            </a:r>
          </a:p>
        </p:txBody>
      </p:sp>
      <p:sp>
        <p:nvSpPr>
          <p:cNvPr id="3" name="Footer Placeholder 2"/>
          <p:cNvSpPr>
            <a:spLocks noGrp="1"/>
          </p:cNvSpPr>
          <p:nvPr>
            <p:ph type="ftr" sz="quarter" idx="11"/>
          </p:nvPr>
        </p:nvSpPr>
        <p:spPr/>
        <p:txBody>
          <a:bodyPr/>
          <a:lstStyle/>
          <a:p>
            <a:r>
              <a:rPr lang="en-US"/>
              <a:t>Motherhood</a:t>
            </a:r>
          </a:p>
        </p:txBody>
      </p:sp>
      <p:sp>
        <p:nvSpPr>
          <p:cNvPr id="5" name="Slide Number Placeholder 4"/>
          <p:cNvSpPr>
            <a:spLocks noGrp="1"/>
          </p:cNvSpPr>
          <p:nvPr>
            <p:ph type="sldNum" sz="quarter" idx="12"/>
          </p:nvPr>
        </p:nvSpPr>
        <p:spPr/>
        <p:txBody>
          <a:bodyPr>
            <a:normAutofit fontScale="92500" lnSpcReduction="20000"/>
          </a:bodyPr>
          <a:lstStyle/>
          <a:p>
            <a:fld id="{400D9AE9-7DDF-4C5A-875D-30127C0B84F0}" type="slidenum">
              <a:rPr lang="en-US" smtClean="0"/>
              <a:t>7</a:t>
            </a:fld>
            <a:endParaRPr lang="en-US"/>
          </a:p>
        </p:txBody>
      </p:sp>
      <p:sp>
        <p:nvSpPr>
          <p:cNvPr id="7" name="Rectangle 6">
            <a:extLst>
              <a:ext uri="{FF2B5EF4-FFF2-40B4-BE49-F238E27FC236}">
                <a16:creationId xmlns:a16="http://schemas.microsoft.com/office/drawing/2014/main" id="{66F0B8D2-8228-4F13-B921-71BC2D9E056A}"/>
              </a:ext>
            </a:extLst>
          </p:cNvPr>
          <p:cNvSpPr/>
          <p:nvPr/>
        </p:nvSpPr>
        <p:spPr>
          <a:xfrm>
            <a:off x="1799208" y="3797976"/>
            <a:ext cx="8591550" cy="2369880"/>
          </a:xfrm>
          <a:prstGeom prst="rect">
            <a:avLst/>
          </a:prstGeom>
        </p:spPr>
        <p:txBody>
          <a:bodyPr wrap="square">
            <a:spAutoFit/>
          </a:bodyPr>
          <a:lstStyle/>
          <a:p>
            <a:endParaRPr lang="en-US" sz="4000" dirty="0">
              <a:latin typeface="Candara" panose="020E0502030303020204" pitchFamily="34" charset="0"/>
            </a:endParaRPr>
          </a:p>
          <a:p>
            <a:pPr algn="ctr"/>
            <a:r>
              <a:rPr lang="en-US" sz="4000" i="1" dirty="0">
                <a:solidFill>
                  <a:schemeClr val="bg1"/>
                </a:solidFill>
                <a:latin typeface="Candara" panose="020E0502030303020204" pitchFamily="34" charset="0"/>
              </a:rPr>
              <a:t>Biology is the least of what makes </a:t>
            </a:r>
          </a:p>
          <a:p>
            <a:pPr algn="ctr"/>
            <a:r>
              <a:rPr lang="en-US" sz="4000" i="1" dirty="0">
                <a:solidFill>
                  <a:schemeClr val="bg1"/>
                </a:solidFill>
                <a:latin typeface="Candara" panose="020E0502030303020204" pitchFamily="34" charset="0"/>
              </a:rPr>
              <a:t>someone a mother.</a:t>
            </a:r>
          </a:p>
          <a:p>
            <a:pPr algn="ctr"/>
            <a:r>
              <a:rPr lang="en-US" sz="2400" b="1" dirty="0">
                <a:solidFill>
                  <a:schemeClr val="bg1"/>
                </a:solidFill>
                <a:latin typeface="Candara" panose="020E0502030303020204" pitchFamily="34" charset="0"/>
              </a:rPr>
              <a:t>Oprah Winfrey </a:t>
            </a:r>
          </a:p>
        </p:txBody>
      </p:sp>
    </p:spTree>
    <p:extLst>
      <p:ext uri="{BB962C8B-B14F-4D97-AF65-F5344CB8AC3E}">
        <p14:creationId xmlns:p14="http://schemas.microsoft.com/office/powerpoint/2010/main" val="1882929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C6973-E7B7-4E5A-9FFD-2D19DBF835B7}"/>
              </a:ext>
            </a:extLst>
          </p:cNvPr>
          <p:cNvSpPr>
            <a:spLocks noGrp="1"/>
          </p:cNvSpPr>
          <p:nvPr>
            <p:ph type="dt" sz="half" idx="10"/>
          </p:nvPr>
        </p:nvSpPr>
        <p:spPr/>
        <p:txBody>
          <a:bodyPr/>
          <a:lstStyle/>
          <a:p>
            <a:r>
              <a:rPr lang="en-US"/>
              <a:t>5-11-2025</a:t>
            </a:r>
          </a:p>
        </p:txBody>
      </p:sp>
      <p:sp>
        <p:nvSpPr>
          <p:cNvPr id="3" name="Footer Placeholder 2">
            <a:extLst>
              <a:ext uri="{FF2B5EF4-FFF2-40B4-BE49-F238E27FC236}">
                <a16:creationId xmlns:a16="http://schemas.microsoft.com/office/drawing/2014/main" id="{C2A8013E-A8E6-4EBE-AB1B-B7B189E93F71}"/>
              </a:ext>
            </a:extLst>
          </p:cNvPr>
          <p:cNvSpPr>
            <a:spLocks noGrp="1"/>
          </p:cNvSpPr>
          <p:nvPr>
            <p:ph type="ftr" sz="quarter" idx="11"/>
          </p:nvPr>
        </p:nvSpPr>
        <p:spPr/>
        <p:txBody>
          <a:bodyPr/>
          <a:lstStyle/>
          <a:p>
            <a:r>
              <a:rPr lang="en-US"/>
              <a:t>Motherhood</a:t>
            </a:r>
          </a:p>
        </p:txBody>
      </p:sp>
      <p:sp>
        <p:nvSpPr>
          <p:cNvPr id="4" name="Slide Number Placeholder 3">
            <a:extLst>
              <a:ext uri="{FF2B5EF4-FFF2-40B4-BE49-F238E27FC236}">
                <a16:creationId xmlns:a16="http://schemas.microsoft.com/office/drawing/2014/main" id="{98176EF5-F2CF-4B78-AEF5-2C0BDD8EC67A}"/>
              </a:ext>
            </a:extLst>
          </p:cNvPr>
          <p:cNvSpPr>
            <a:spLocks noGrp="1"/>
          </p:cNvSpPr>
          <p:nvPr>
            <p:ph type="sldNum" sz="quarter" idx="12"/>
          </p:nvPr>
        </p:nvSpPr>
        <p:spPr/>
        <p:txBody>
          <a:bodyPr>
            <a:normAutofit fontScale="92500" lnSpcReduction="20000"/>
          </a:bodyPr>
          <a:lstStyle/>
          <a:p>
            <a:fld id="{400D9AE9-7DDF-4C5A-875D-30127C0B84F0}" type="slidenum">
              <a:rPr lang="en-US" smtClean="0"/>
              <a:t>8</a:t>
            </a:fld>
            <a:endParaRPr lang="en-US"/>
          </a:p>
        </p:txBody>
      </p:sp>
      <p:pic>
        <p:nvPicPr>
          <p:cNvPr id="6" name="Picture 5" descr="A close up of a person&#10;&#10;Description automatically generated">
            <a:extLst>
              <a:ext uri="{FF2B5EF4-FFF2-40B4-BE49-F238E27FC236}">
                <a16:creationId xmlns:a16="http://schemas.microsoft.com/office/drawing/2014/main" id="{5A0FCCE8-021B-4F72-A634-A1A3D3E400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19180" y="98147"/>
            <a:ext cx="8886822" cy="4550053"/>
          </a:xfrm>
          <a:prstGeom prst="rect">
            <a:avLst/>
          </a:prstGeom>
        </p:spPr>
      </p:pic>
    </p:spTree>
    <p:extLst>
      <p:ext uri="{BB962C8B-B14F-4D97-AF65-F5344CB8AC3E}">
        <p14:creationId xmlns:p14="http://schemas.microsoft.com/office/powerpoint/2010/main" val="1102752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descr="C:\Users\Barry\AppData\Local\Microsoft\Windows\Temporary Internet Files\Content.IE5\YL4GLZDJ\MP900409227[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378619"/>
            <a:ext cx="9144000" cy="61007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3"/>
          </p:nvPr>
        </p:nvSpPr>
        <p:spPr/>
        <p:txBody>
          <a:bodyPr/>
          <a:lstStyle/>
          <a:p>
            <a:endParaRPr lang="en-US" dirty="0"/>
          </a:p>
        </p:txBody>
      </p:sp>
      <p:sp>
        <p:nvSpPr>
          <p:cNvPr id="6" name="Date Placeholder 5"/>
          <p:cNvSpPr>
            <a:spLocks noGrp="1"/>
          </p:cNvSpPr>
          <p:nvPr>
            <p:ph type="dt" sz="half" idx="10"/>
          </p:nvPr>
        </p:nvSpPr>
        <p:spPr/>
        <p:txBody>
          <a:bodyPr/>
          <a:lstStyle/>
          <a:p>
            <a:r>
              <a:rPr lang="en-US"/>
              <a:t>5-11-2025</a:t>
            </a:r>
          </a:p>
        </p:txBody>
      </p:sp>
      <p:sp>
        <p:nvSpPr>
          <p:cNvPr id="7" name="Footer Placeholder 6"/>
          <p:cNvSpPr>
            <a:spLocks noGrp="1"/>
          </p:cNvSpPr>
          <p:nvPr>
            <p:ph type="ftr" sz="quarter" idx="11"/>
          </p:nvPr>
        </p:nvSpPr>
        <p:spPr/>
        <p:txBody>
          <a:bodyPr/>
          <a:lstStyle/>
          <a:p>
            <a:r>
              <a:rPr lang="en-US"/>
              <a:t>Motherhood</a:t>
            </a:r>
          </a:p>
        </p:txBody>
      </p:sp>
      <p:sp>
        <p:nvSpPr>
          <p:cNvPr id="8" name="Slide Number Placeholder 7"/>
          <p:cNvSpPr>
            <a:spLocks noGrp="1"/>
          </p:cNvSpPr>
          <p:nvPr>
            <p:ph type="sldNum" sz="quarter" idx="12"/>
          </p:nvPr>
        </p:nvSpPr>
        <p:spPr/>
        <p:txBody>
          <a:bodyPr>
            <a:normAutofit fontScale="92500" lnSpcReduction="20000"/>
          </a:bodyPr>
          <a:lstStyle/>
          <a:p>
            <a:fld id="{400D9AE9-7DDF-4C5A-875D-30127C0B84F0}" type="slidenum">
              <a:rPr lang="en-US" smtClean="0"/>
              <a:t>9</a:t>
            </a:fld>
            <a:endParaRPr lang="en-US"/>
          </a:p>
        </p:txBody>
      </p:sp>
    </p:spTree>
    <p:extLst>
      <p:ext uri="{BB962C8B-B14F-4D97-AF65-F5344CB8AC3E}">
        <p14:creationId xmlns:p14="http://schemas.microsoft.com/office/powerpoint/2010/main" val="1285373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1581</TotalTime>
  <Words>2154</Words>
  <Application>Microsoft Office PowerPoint</Application>
  <PresentationFormat>Widescreen</PresentationFormat>
  <Paragraphs>172</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Candara</vt:lpstr>
      <vt:lpstr>Felix Titling</vt:lpstr>
      <vt:lpstr>Soho</vt:lpstr>
      <vt:lpstr>Motherhood The Advantages of Growing Up in a Christian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Motherhood</dc:title>
  <dc:creator>Barry Coffey</dc:creator>
  <cp:lastModifiedBy>Barry Coffey</cp:lastModifiedBy>
  <cp:revision>24</cp:revision>
  <dcterms:created xsi:type="dcterms:W3CDTF">2020-04-24T17:58:23Z</dcterms:created>
  <dcterms:modified xsi:type="dcterms:W3CDTF">2025-05-11T15:20:04Z</dcterms:modified>
</cp:coreProperties>
</file>