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1"/>
  </p:sldMasterIdLst>
  <p:notesMasterIdLst>
    <p:notesMasterId r:id="rId35"/>
  </p:notesMasterIdLst>
  <p:sldIdLst>
    <p:sldId id="256" r:id="rId2"/>
    <p:sldId id="553" r:id="rId3"/>
    <p:sldId id="563" r:id="rId4"/>
    <p:sldId id="555" r:id="rId5"/>
    <p:sldId id="556" r:id="rId6"/>
    <p:sldId id="554" r:id="rId7"/>
    <p:sldId id="501" r:id="rId8"/>
    <p:sldId id="500" r:id="rId9"/>
    <p:sldId id="565" r:id="rId10"/>
    <p:sldId id="496" r:id="rId11"/>
    <p:sldId id="564" r:id="rId12"/>
    <p:sldId id="257" r:id="rId13"/>
    <p:sldId id="557" r:id="rId14"/>
    <p:sldId id="558" r:id="rId15"/>
    <p:sldId id="550" r:id="rId16"/>
    <p:sldId id="551" r:id="rId17"/>
    <p:sldId id="552" r:id="rId18"/>
    <p:sldId id="278" r:id="rId19"/>
    <p:sldId id="258" r:id="rId20"/>
    <p:sldId id="549" r:id="rId21"/>
    <p:sldId id="562" r:id="rId22"/>
    <p:sldId id="259" r:id="rId23"/>
    <p:sldId id="559" r:id="rId24"/>
    <p:sldId id="560" r:id="rId25"/>
    <p:sldId id="561" r:id="rId26"/>
    <p:sldId id="482" r:id="rId27"/>
    <p:sldId id="548" r:id="rId28"/>
    <p:sldId id="269" r:id="rId29"/>
    <p:sldId id="411" r:id="rId30"/>
    <p:sldId id="271" r:id="rId31"/>
    <p:sldId id="272" r:id="rId32"/>
    <p:sldId id="273" r:id="rId33"/>
    <p:sldId id="42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78"/>
      </p:cViewPr>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9C01B-2D5D-4908-B690-400869CF8610}"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66C54A54-1588-4BA1-9AB5-5E85372FB57D}">
      <dgm:prSet/>
      <dgm:spPr/>
      <dgm:t>
        <a:bodyPr/>
        <a:lstStyle/>
        <a:p>
          <a:r>
            <a:rPr lang="en-US"/>
            <a:t>15</a:t>
          </a:r>
          <a:r>
            <a:rPr lang="en-US" baseline="30000"/>
            <a:t>th</a:t>
          </a:r>
          <a:r>
            <a:rPr lang="en-US"/>
            <a:t> Bro. Richard Smith</a:t>
          </a:r>
        </a:p>
      </dgm:t>
    </dgm:pt>
    <dgm:pt modelId="{4793F6E1-DA1D-4647-A29D-D97419563F15}" type="parTrans" cxnId="{7FEE6144-2B9B-4277-8AB9-EA4AF0C7569C}">
      <dgm:prSet/>
      <dgm:spPr/>
      <dgm:t>
        <a:bodyPr/>
        <a:lstStyle/>
        <a:p>
          <a:endParaRPr lang="en-US"/>
        </a:p>
      </dgm:t>
    </dgm:pt>
    <dgm:pt modelId="{D1C9A2D1-E17B-4039-A0BC-D68030568736}" type="sibTrans" cxnId="{7FEE6144-2B9B-4277-8AB9-EA4AF0C7569C}">
      <dgm:prSet/>
      <dgm:spPr/>
      <dgm:t>
        <a:bodyPr/>
        <a:lstStyle/>
        <a:p>
          <a:endParaRPr lang="en-US"/>
        </a:p>
      </dgm:t>
    </dgm:pt>
    <dgm:pt modelId="{10F938C1-56C9-4C84-A7DE-F873CE1EF75B}">
      <dgm:prSet/>
      <dgm:spPr/>
      <dgm:t>
        <a:bodyPr/>
        <a:lstStyle/>
        <a:p>
          <a:r>
            <a:rPr lang="en-US"/>
            <a:t>16</a:t>
          </a:r>
          <a:r>
            <a:rPr lang="en-US" baseline="30000"/>
            <a:t>th</a:t>
          </a:r>
          <a:r>
            <a:rPr lang="en-US"/>
            <a:t> Kristie Williams</a:t>
          </a:r>
        </a:p>
      </dgm:t>
    </dgm:pt>
    <dgm:pt modelId="{4A9904B3-CF60-4664-8C2E-57890FC23018}" type="parTrans" cxnId="{822C9A2C-9FFB-4BEB-B6D6-E7BC467A1125}">
      <dgm:prSet/>
      <dgm:spPr/>
      <dgm:t>
        <a:bodyPr/>
        <a:lstStyle/>
        <a:p>
          <a:endParaRPr lang="en-US"/>
        </a:p>
      </dgm:t>
    </dgm:pt>
    <dgm:pt modelId="{38F82751-C82B-4D26-B886-2446B3AE53EA}" type="sibTrans" cxnId="{822C9A2C-9FFB-4BEB-B6D6-E7BC467A1125}">
      <dgm:prSet/>
      <dgm:spPr/>
      <dgm:t>
        <a:bodyPr/>
        <a:lstStyle/>
        <a:p>
          <a:endParaRPr lang="en-US"/>
        </a:p>
      </dgm:t>
    </dgm:pt>
    <dgm:pt modelId="{79BFA2D1-58E6-4E3F-A760-8E3CF3396C23}">
      <dgm:prSet/>
      <dgm:spPr/>
      <dgm:t>
        <a:bodyPr/>
        <a:lstStyle/>
        <a:p>
          <a:r>
            <a:rPr lang="en-US"/>
            <a:t>22</a:t>
          </a:r>
          <a:r>
            <a:rPr lang="en-US" baseline="30000"/>
            <a:t>nd</a:t>
          </a:r>
          <a:r>
            <a:rPr lang="en-US"/>
            <a:t> Simona Walters</a:t>
          </a:r>
        </a:p>
      </dgm:t>
    </dgm:pt>
    <dgm:pt modelId="{A41CDBCA-26DD-481B-BA43-6330A50E347B}" type="parTrans" cxnId="{440A737D-B114-4075-A7B9-889CA352557F}">
      <dgm:prSet/>
      <dgm:spPr/>
      <dgm:t>
        <a:bodyPr/>
        <a:lstStyle/>
        <a:p>
          <a:endParaRPr lang="en-US"/>
        </a:p>
      </dgm:t>
    </dgm:pt>
    <dgm:pt modelId="{EACF6234-37D9-49F9-BC47-FD8F033BA444}" type="sibTrans" cxnId="{440A737D-B114-4075-A7B9-889CA352557F}">
      <dgm:prSet/>
      <dgm:spPr/>
      <dgm:t>
        <a:bodyPr/>
        <a:lstStyle/>
        <a:p>
          <a:endParaRPr lang="en-US"/>
        </a:p>
      </dgm:t>
    </dgm:pt>
    <dgm:pt modelId="{4C28A591-A958-4776-8EA7-4DC8887D9E57}">
      <dgm:prSet/>
      <dgm:spPr/>
      <dgm:t>
        <a:bodyPr/>
        <a:lstStyle/>
        <a:p>
          <a:r>
            <a:rPr lang="en-US"/>
            <a:t>22</a:t>
          </a:r>
          <a:r>
            <a:rPr lang="en-US" baseline="30000"/>
            <a:t>nd</a:t>
          </a:r>
          <a:r>
            <a:rPr lang="en-US"/>
            <a:t> Bro. Trevor Emond</a:t>
          </a:r>
        </a:p>
      </dgm:t>
    </dgm:pt>
    <dgm:pt modelId="{7FF07FFB-C8C5-4D6B-A4EF-8A2E7AA7D2E0}" type="parTrans" cxnId="{83614D7F-5237-4E23-B3F3-D570D965D48E}">
      <dgm:prSet/>
      <dgm:spPr/>
      <dgm:t>
        <a:bodyPr/>
        <a:lstStyle/>
        <a:p>
          <a:endParaRPr lang="en-US"/>
        </a:p>
      </dgm:t>
    </dgm:pt>
    <dgm:pt modelId="{F97136EC-13E6-4583-AC74-6C876AFA99B0}" type="sibTrans" cxnId="{83614D7F-5237-4E23-B3F3-D570D965D48E}">
      <dgm:prSet/>
      <dgm:spPr/>
      <dgm:t>
        <a:bodyPr/>
        <a:lstStyle/>
        <a:p>
          <a:endParaRPr lang="en-US"/>
        </a:p>
      </dgm:t>
    </dgm:pt>
    <dgm:pt modelId="{E1C5DB6B-8D8A-452E-9AA9-74DCAF97F3FA}" type="pres">
      <dgm:prSet presAssocID="{BFB9C01B-2D5D-4908-B690-400869CF8610}" presName="vert0" presStyleCnt="0">
        <dgm:presLayoutVars>
          <dgm:dir/>
          <dgm:animOne val="branch"/>
          <dgm:animLvl val="lvl"/>
        </dgm:presLayoutVars>
      </dgm:prSet>
      <dgm:spPr/>
    </dgm:pt>
    <dgm:pt modelId="{912A03A6-D156-4320-90A6-1A5477B7C7DA}" type="pres">
      <dgm:prSet presAssocID="{66C54A54-1588-4BA1-9AB5-5E85372FB57D}" presName="thickLine" presStyleLbl="alignNode1" presStyleIdx="0" presStyleCnt="4"/>
      <dgm:spPr/>
    </dgm:pt>
    <dgm:pt modelId="{FF9CB7CF-E61F-488E-955D-D33DCEF55A82}" type="pres">
      <dgm:prSet presAssocID="{66C54A54-1588-4BA1-9AB5-5E85372FB57D}" presName="horz1" presStyleCnt="0"/>
      <dgm:spPr/>
    </dgm:pt>
    <dgm:pt modelId="{5121D884-DC12-434B-B253-A8BFF0050F96}" type="pres">
      <dgm:prSet presAssocID="{66C54A54-1588-4BA1-9AB5-5E85372FB57D}" presName="tx1" presStyleLbl="revTx" presStyleIdx="0" presStyleCnt="4"/>
      <dgm:spPr/>
    </dgm:pt>
    <dgm:pt modelId="{E2282F58-3273-4ADB-8566-B8CC4CFD7072}" type="pres">
      <dgm:prSet presAssocID="{66C54A54-1588-4BA1-9AB5-5E85372FB57D}" presName="vert1" presStyleCnt="0"/>
      <dgm:spPr/>
    </dgm:pt>
    <dgm:pt modelId="{56C8323F-7A93-46FE-8A64-D03775954D17}" type="pres">
      <dgm:prSet presAssocID="{10F938C1-56C9-4C84-A7DE-F873CE1EF75B}" presName="thickLine" presStyleLbl="alignNode1" presStyleIdx="1" presStyleCnt="4"/>
      <dgm:spPr/>
    </dgm:pt>
    <dgm:pt modelId="{1B7C3F1A-E856-4972-87FC-79026811A988}" type="pres">
      <dgm:prSet presAssocID="{10F938C1-56C9-4C84-A7DE-F873CE1EF75B}" presName="horz1" presStyleCnt="0"/>
      <dgm:spPr/>
    </dgm:pt>
    <dgm:pt modelId="{D59C2FC0-10AC-4838-8AC0-91068A618448}" type="pres">
      <dgm:prSet presAssocID="{10F938C1-56C9-4C84-A7DE-F873CE1EF75B}" presName="tx1" presStyleLbl="revTx" presStyleIdx="1" presStyleCnt="4"/>
      <dgm:spPr/>
    </dgm:pt>
    <dgm:pt modelId="{4500C7AF-5C20-4151-945C-EE00B9B0ABAB}" type="pres">
      <dgm:prSet presAssocID="{10F938C1-56C9-4C84-A7DE-F873CE1EF75B}" presName="vert1" presStyleCnt="0"/>
      <dgm:spPr/>
    </dgm:pt>
    <dgm:pt modelId="{97C154C4-84E0-49AD-BD07-A1917C56D86A}" type="pres">
      <dgm:prSet presAssocID="{79BFA2D1-58E6-4E3F-A760-8E3CF3396C23}" presName="thickLine" presStyleLbl="alignNode1" presStyleIdx="2" presStyleCnt="4"/>
      <dgm:spPr/>
    </dgm:pt>
    <dgm:pt modelId="{48DECF72-C3C1-476D-962C-03D9CC06A2A0}" type="pres">
      <dgm:prSet presAssocID="{79BFA2D1-58E6-4E3F-A760-8E3CF3396C23}" presName="horz1" presStyleCnt="0"/>
      <dgm:spPr/>
    </dgm:pt>
    <dgm:pt modelId="{14D360C2-3B62-44B5-A4A3-2D9D6DF6B039}" type="pres">
      <dgm:prSet presAssocID="{79BFA2D1-58E6-4E3F-A760-8E3CF3396C23}" presName="tx1" presStyleLbl="revTx" presStyleIdx="2" presStyleCnt="4"/>
      <dgm:spPr/>
    </dgm:pt>
    <dgm:pt modelId="{AA975913-D6ED-4B93-90A5-91A85730EFD0}" type="pres">
      <dgm:prSet presAssocID="{79BFA2D1-58E6-4E3F-A760-8E3CF3396C23}" presName="vert1" presStyleCnt="0"/>
      <dgm:spPr/>
    </dgm:pt>
    <dgm:pt modelId="{CB410773-E11B-4E57-A00B-A66FE7185CB0}" type="pres">
      <dgm:prSet presAssocID="{4C28A591-A958-4776-8EA7-4DC8887D9E57}" presName="thickLine" presStyleLbl="alignNode1" presStyleIdx="3" presStyleCnt="4"/>
      <dgm:spPr/>
    </dgm:pt>
    <dgm:pt modelId="{558430F7-5B27-4E93-B152-5F56147558FD}" type="pres">
      <dgm:prSet presAssocID="{4C28A591-A958-4776-8EA7-4DC8887D9E57}" presName="horz1" presStyleCnt="0"/>
      <dgm:spPr/>
    </dgm:pt>
    <dgm:pt modelId="{A09960E2-B349-43BE-97F6-93AC274D6FFB}" type="pres">
      <dgm:prSet presAssocID="{4C28A591-A958-4776-8EA7-4DC8887D9E57}" presName="tx1" presStyleLbl="revTx" presStyleIdx="3" presStyleCnt="4"/>
      <dgm:spPr/>
    </dgm:pt>
    <dgm:pt modelId="{1F9E446C-FAF6-4D8A-BC9C-34BFB3C6935B}" type="pres">
      <dgm:prSet presAssocID="{4C28A591-A958-4776-8EA7-4DC8887D9E57}" presName="vert1" presStyleCnt="0"/>
      <dgm:spPr/>
    </dgm:pt>
  </dgm:ptLst>
  <dgm:cxnLst>
    <dgm:cxn modelId="{DF250A09-5EB8-4485-A15B-ACEA22B9748B}" type="presOf" srcId="{79BFA2D1-58E6-4E3F-A760-8E3CF3396C23}" destId="{14D360C2-3B62-44B5-A4A3-2D9D6DF6B039}" srcOrd="0" destOrd="0" presId="urn:microsoft.com/office/officeart/2008/layout/LinedList"/>
    <dgm:cxn modelId="{822C9A2C-9FFB-4BEB-B6D6-E7BC467A1125}" srcId="{BFB9C01B-2D5D-4908-B690-400869CF8610}" destId="{10F938C1-56C9-4C84-A7DE-F873CE1EF75B}" srcOrd="1" destOrd="0" parTransId="{4A9904B3-CF60-4664-8C2E-57890FC23018}" sibTransId="{38F82751-C82B-4D26-B886-2446B3AE53EA}"/>
    <dgm:cxn modelId="{3605862E-1BAB-41A8-A702-CE17962D6340}" type="presOf" srcId="{10F938C1-56C9-4C84-A7DE-F873CE1EF75B}" destId="{D59C2FC0-10AC-4838-8AC0-91068A618448}" srcOrd="0" destOrd="0" presId="urn:microsoft.com/office/officeart/2008/layout/LinedList"/>
    <dgm:cxn modelId="{7FEE6144-2B9B-4277-8AB9-EA4AF0C7569C}" srcId="{BFB9C01B-2D5D-4908-B690-400869CF8610}" destId="{66C54A54-1588-4BA1-9AB5-5E85372FB57D}" srcOrd="0" destOrd="0" parTransId="{4793F6E1-DA1D-4647-A29D-D97419563F15}" sibTransId="{D1C9A2D1-E17B-4039-A0BC-D68030568736}"/>
    <dgm:cxn modelId="{F64B696B-9F5B-4FE8-866A-818A38EC02D9}" type="presOf" srcId="{66C54A54-1588-4BA1-9AB5-5E85372FB57D}" destId="{5121D884-DC12-434B-B253-A8BFF0050F96}" srcOrd="0" destOrd="0" presId="urn:microsoft.com/office/officeart/2008/layout/LinedList"/>
    <dgm:cxn modelId="{528AF66B-CF4C-4976-AC09-3BC177E0266F}" type="presOf" srcId="{4C28A591-A958-4776-8EA7-4DC8887D9E57}" destId="{A09960E2-B349-43BE-97F6-93AC274D6FFB}" srcOrd="0" destOrd="0" presId="urn:microsoft.com/office/officeart/2008/layout/LinedList"/>
    <dgm:cxn modelId="{440A737D-B114-4075-A7B9-889CA352557F}" srcId="{BFB9C01B-2D5D-4908-B690-400869CF8610}" destId="{79BFA2D1-58E6-4E3F-A760-8E3CF3396C23}" srcOrd="2" destOrd="0" parTransId="{A41CDBCA-26DD-481B-BA43-6330A50E347B}" sibTransId="{EACF6234-37D9-49F9-BC47-FD8F033BA444}"/>
    <dgm:cxn modelId="{83614D7F-5237-4E23-B3F3-D570D965D48E}" srcId="{BFB9C01B-2D5D-4908-B690-400869CF8610}" destId="{4C28A591-A958-4776-8EA7-4DC8887D9E57}" srcOrd="3" destOrd="0" parTransId="{7FF07FFB-C8C5-4D6B-A4EF-8A2E7AA7D2E0}" sibTransId="{F97136EC-13E6-4583-AC74-6C876AFA99B0}"/>
    <dgm:cxn modelId="{D44B57DF-041B-4FF0-A433-4045C88B4D2B}" type="presOf" srcId="{BFB9C01B-2D5D-4908-B690-400869CF8610}" destId="{E1C5DB6B-8D8A-452E-9AA9-74DCAF97F3FA}" srcOrd="0" destOrd="0" presId="urn:microsoft.com/office/officeart/2008/layout/LinedList"/>
    <dgm:cxn modelId="{339CDDE7-AAF0-4CE4-BB8F-5C8D66EC47B5}" type="presParOf" srcId="{E1C5DB6B-8D8A-452E-9AA9-74DCAF97F3FA}" destId="{912A03A6-D156-4320-90A6-1A5477B7C7DA}" srcOrd="0" destOrd="0" presId="urn:microsoft.com/office/officeart/2008/layout/LinedList"/>
    <dgm:cxn modelId="{9A2E41D0-F929-48E7-BE02-F16ED5C53AF6}" type="presParOf" srcId="{E1C5DB6B-8D8A-452E-9AA9-74DCAF97F3FA}" destId="{FF9CB7CF-E61F-488E-955D-D33DCEF55A82}" srcOrd="1" destOrd="0" presId="urn:microsoft.com/office/officeart/2008/layout/LinedList"/>
    <dgm:cxn modelId="{B1ACEA28-623D-4C07-A0F8-1D768069B13D}" type="presParOf" srcId="{FF9CB7CF-E61F-488E-955D-D33DCEF55A82}" destId="{5121D884-DC12-434B-B253-A8BFF0050F96}" srcOrd="0" destOrd="0" presId="urn:microsoft.com/office/officeart/2008/layout/LinedList"/>
    <dgm:cxn modelId="{526C4E6B-B8E5-491C-A49B-6F060261A06A}" type="presParOf" srcId="{FF9CB7CF-E61F-488E-955D-D33DCEF55A82}" destId="{E2282F58-3273-4ADB-8566-B8CC4CFD7072}" srcOrd="1" destOrd="0" presId="urn:microsoft.com/office/officeart/2008/layout/LinedList"/>
    <dgm:cxn modelId="{EBB4C82B-E616-4E2C-9D9C-A87ED880C555}" type="presParOf" srcId="{E1C5DB6B-8D8A-452E-9AA9-74DCAF97F3FA}" destId="{56C8323F-7A93-46FE-8A64-D03775954D17}" srcOrd="2" destOrd="0" presId="urn:microsoft.com/office/officeart/2008/layout/LinedList"/>
    <dgm:cxn modelId="{2C6083BF-52D1-400F-8B97-71ED918D1FC8}" type="presParOf" srcId="{E1C5DB6B-8D8A-452E-9AA9-74DCAF97F3FA}" destId="{1B7C3F1A-E856-4972-87FC-79026811A988}" srcOrd="3" destOrd="0" presId="urn:microsoft.com/office/officeart/2008/layout/LinedList"/>
    <dgm:cxn modelId="{5B779E98-58EA-4E98-B85F-D9778013791B}" type="presParOf" srcId="{1B7C3F1A-E856-4972-87FC-79026811A988}" destId="{D59C2FC0-10AC-4838-8AC0-91068A618448}" srcOrd="0" destOrd="0" presId="urn:microsoft.com/office/officeart/2008/layout/LinedList"/>
    <dgm:cxn modelId="{4C861AFC-AE1C-4AFE-A916-A6C7E3CBEAC7}" type="presParOf" srcId="{1B7C3F1A-E856-4972-87FC-79026811A988}" destId="{4500C7AF-5C20-4151-945C-EE00B9B0ABAB}" srcOrd="1" destOrd="0" presId="urn:microsoft.com/office/officeart/2008/layout/LinedList"/>
    <dgm:cxn modelId="{4E3BFFF6-0A6D-464A-A786-B333E6487924}" type="presParOf" srcId="{E1C5DB6B-8D8A-452E-9AA9-74DCAF97F3FA}" destId="{97C154C4-84E0-49AD-BD07-A1917C56D86A}" srcOrd="4" destOrd="0" presId="urn:microsoft.com/office/officeart/2008/layout/LinedList"/>
    <dgm:cxn modelId="{C3564E33-8D61-4E92-A09D-31CFEB62F40F}" type="presParOf" srcId="{E1C5DB6B-8D8A-452E-9AA9-74DCAF97F3FA}" destId="{48DECF72-C3C1-476D-962C-03D9CC06A2A0}" srcOrd="5" destOrd="0" presId="urn:microsoft.com/office/officeart/2008/layout/LinedList"/>
    <dgm:cxn modelId="{B0C5236C-019E-4622-8311-D5D2A04F1B86}" type="presParOf" srcId="{48DECF72-C3C1-476D-962C-03D9CC06A2A0}" destId="{14D360C2-3B62-44B5-A4A3-2D9D6DF6B039}" srcOrd="0" destOrd="0" presId="urn:microsoft.com/office/officeart/2008/layout/LinedList"/>
    <dgm:cxn modelId="{1B91F48B-D076-43DB-972A-A5F13B683232}" type="presParOf" srcId="{48DECF72-C3C1-476D-962C-03D9CC06A2A0}" destId="{AA975913-D6ED-4B93-90A5-91A85730EFD0}" srcOrd="1" destOrd="0" presId="urn:microsoft.com/office/officeart/2008/layout/LinedList"/>
    <dgm:cxn modelId="{F049C4E2-7EBB-462C-8EBE-9B330A07E87E}" type="presParOf" srcId="{E1C5DB6B-8D8A-452E-9AA9-74DCAF97F3FA}" destId="{CB410773-E11B-4E57-A00B-A66FE7185CB0}" srcOrd="6" destOrd="0" presId="urn:microsoft.com/office/officeart/2008/layout/LinedList"/>
    <dgm:cxn modelId="{70D0DB0D-B186-43F0-B513-AD547EC5C7C2}" type="presParOf" srcId="{E1C5DB6B-8D8A-452E-9AA9-74DCAF97F3FA}" destId="{558430F7-5B27-4E93-B152-5F56147558FD}" srcOrd="7" destOrd="0" presId="urn:microsoft.com/office/officeart/2008/layout/LinedList"/>
    <dgm:cxn modelId="{84DC5D8B-1E36-490B-BADD-67DE75CE0970}" type="presParOf" srcId="{558430F7-5B27-4E93-B152-5F56147558FD}" destId="{A09960E2-B349-43BE-97F6-93AC274D6FFB}" srcOrd="0" destOrd="0" presId="urn:microsoft.com/office/officeart/2008/layout/LinedList"/>
    <dgm:cxn modelId="{428C20D7-DB8C-4EC1-A0EE-FFE5F9625376}" type="presParOf" srcId="{558430F7-5B27-4E93-B152-5F56147558FD}" destId="{1F9E446C-FAF6-4D8A-BC9C-34BFB3C6935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A03A6-D156-4320-90A6-1A5477B7C7DA}">
      <dsp:nvSpPr>
        <dsp:cNvPr id="0" name=""/>
        <dsp:cNvSpPr/>
      </dsp:nvSpPr>
      <dsp:spPr>
        <a:xfrm>
          <a:off x="0" y="0"/>
          <a:ext cx="6266011"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5121D884-DC12-434B-B253-A8BFF0050F96}">
      <dsp:nvSpPr>
        <dsp:cNvPr id="0" name=""/>
        <dsp:cNvSpPr/>
      </dsp:nvSpPr>
      <dsp:spPr>
        <a:xfrm>
          <a:off x="0" y="0"/>
          <a:ext cx="6266011" cy="1224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15</a:t>
          </a:r>
          <a:r>
            <a:rPr lang="en-US" sz="4700" kern="1200" baseline="30000"/>
            <a:t>th</a:t>
          </a:r>
          <a:r>
            <a:rPr lang="en-US" sz="4700" kern="1200"/>
            <a:t> Bro. Richard Smith</a:t>
          </a:r>
        </a:p>
      </dsp:txBody>
      <dsp:txXfrm>
        <a:off x="0" y="0"/>
        <a:ext cx="6266011" cy="1224886"/>
      </dsp:txXfrm>
    </dsp:sp>
    <dsp:sp modelId="{56C8323F-7A93-46FE-8A64-D03775954D17}">
      <dsp:nvSpPr>
        <dsp:cNvPr id="0" name=""/>
        <dsp:cNvSpPr/>
      </dsp:nvSpPr>
      <dsp:spPr>
        <a:xfrm>
          <a:off x="0" y="1224886"/>
          <a:ext cx="6266011" cy="0"/>
        </a:xfrm>
        <a:prstGeom prst="line">
          <a:avLst/>
        </a:prstGeom>
        <a:gradFill rotWithShape="0">
          <a:gsLst>
            <a:gs pos="0">
              <a:schemeClr val="accent2">
                <a:hueOff val="-236686"/>
                <a:satOff val="-1956"/>
                <a:lumOff val="-4183"/>
                <a:alphaOff val="0"/>
                <a:tint val="96000"/>
                <a:lumMod val="104000"/>
              </a:schemeClr>
            </a:gs>
            <a:gs pos="100000">
              <a:schemeClr val="accent2">
                <a:hueOff val="-236686"/>
                <a:satOff val="-1956"/>
                <a:lumOff val="-4183"/>
                <a:alphaOff val="0"/>
                <a:shade val="90000"/>
                <a:lumMod val="90000"/>
              </a:schemeClr>
            </a:gs>
          </a:gsLst>
          <a:lin ang="5400000" scaled="0"/>
        </a:gradFill>
        <a:ln w="9525" cap="rnd" cmpd="sng" algn="ctr">
          <a:solidFill>
            <a:schemeClr val="accent2">
              <a:hueOff val="-236686"/>
              <a:satOff val="-1956"/>
              <a:lumOff val="-4183"/>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59C2FC0-10AC-4838-8AC0-91068A618448}">
      <dsp:nvSpPr>
        <dsp:cNvPr id="0" name=""/>
        <dsp:cNvSpPr/>
      </dsp:nvSpPr>
      <dsp:spPr>
        <a:xfrm>
          <a:off x="0" y="1224886"/>
          <a:ext cx="6266011" cy="1224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16</a:t>
          </a:r>
          <a:r>
            <a:rPr lang="en-US" sz="4700" kern="1200" baseline="30000"/>
            <a:t>th</a:t>
          </a:r>
          <a:r>
            <a:rPr lang="en-US" sz="4700" kern="1200"/>
            <a:t> Kristie Williams</a:t>
          </a:r>
        </a:p>
      </dsp:txBody>
      <dsp:txXfrm>
        <a:off x="0" y="1224886"/>
        <a:ext cx="6266011" cy="1224886"/>
      </dsp:txXfrm>
    </dsp:sp>
    <dsp:sp modelId="{97C154C4-84E0-49AD-BD07-A1917C56D86A}">
      <dsp:nvSpPr>
        <dsp:cNvPr id="0" name=""/>
        <dsp:cNvSpPr/>
      </dsp:nvSpPr>
      <dsp:spPr>
        <a:xfrm>
          <a:off x="0" y="2449773"/>
          <a:ext cx="6266011" cy="0"/>
        </a:xfrm>
        <a:prstGeom prst="line">
          <a:avLst/>
        </a:prstGeom>
        <a:gradFill rotWithShape="0">
          <a:gsLst>
            <a:gs pos="0">
              <a:schemeClr val="accent2">
                <a:hueOff val="-473373"/>
                <a:satOff val="-3912"/>
                <a:lumOff val="-8366"/>
                <a:alphaOff val="0"/>
                <a:tint val="96000"/>
                <a:lumMod val="104000"/>
              </a:schemeClr>
            </a:gs>
            <a:gs pos="100000">
              <a:schemeClr val="accent2">
                <a:hueOff val="-473373"/>
                <a:satOff val="-3912"/>
                <a:lumOff val="-8366"/>
                <a:alphaOff val="0"/>
                <a:shade val="90000"/>
                <a:lumMod val="90000"/>
              </a:schemeClr>
            </a:gs>
          </a:gsLst>
          <a:lin ang="5400000" scaled="0"/>
        </a:gradFill>
        <a:ln w="9525" cap="rnd" cmpd="sng" algn="ctr">
          <a:solidFill>
            <a:schemeClr val="accent2">
              <a:hueOff val="-473373"/>
              <a:satOff val="-3912"/>
              <a:lumOff val="-8366"/>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4D360C2-3B62-44B5-A4A3-2D9D6DF6B039}">
      <dsp:nvSpPr>
        <dsp:cNvPr id="0" name=""/>
        <dsp:cNvSpPr/>
      </dsp:nvSpPr>
      <dsp:spPr>
        <a:xfrm>
          <a:off x="0" y="2449773"/>
          <a:ext cx="6266011" cy="1224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22</a:t>
          </a:r>
          <a:r>
            <a:rPr lang="en-US" sz="4700" kern="1200" baseline="30000"/>
            <a:t>nd</a:t>
          </a:r>
          <a:r>
            <a:rPr lang="en-US" sz="4700" kern="1200"/>
            <a:t> Simona Walters</a:t>
          </a:r>
        </a:p>
      </dsp:txBody>
      <dsp:txXfrm>
        <a:off x="0" y="2449773"/>
        <a:ext cx="6266011" cy="1224886"/>
      </dsp:txXfrm>
    </dsp:sp>
    <dsp:sp modelId="{CB410773-E11B-4E57-A00B-A66FE7185CB0}">
      <dsp:nvSpPr>
        <dsp:cNvPr id="0" name=""/>
        <dsp:cNvSpPr/>
      </dsp:nvSpPr>
      <dsp:spPr>
        <a:xfrm>
          <a:off x="0" y="3674660"/>
          <a:ext cx="6266011" cy="0"/>
        </a:xfrm>
        <a:prstGeom prst="line">
          <a:avLst/>
        </a:prstGeom>
        <a:gradFill rotWithShape="0">
          <a:gsLst>
            <a:gs pos="0">
              <a:schemeClr val="accent2">
                <a:hueOff val="-710059"/>
                <a:satOff val="-5868"/>
                <a:lumOff val="-12549"/>
                <a:alphaOff val="0"/>
                <a:tint val="96000"/>
                <a:lumMod val="104000"/>
              </a:schemeClr>
            </a:gs>
            <a:gs pos="100000">
              <a:schemeClr val="accent2">
                <a:hueOff val="-710059"/>
                <a:satOff val="-5868"/>
                <a:lumOff val="-12549"/>
                <a:alphaOff val="0"/>
                <a:shade val="90000"/>
                <a:lumMod val="90000"/>
              </a:schemeClr>
            </a:gs>
          </a:gsLst>
          <a:lin ang="5400000" scaled="0"/>
        </a:gradFill>
        <a:ln w="9525" cap="rnd" cmpd="sng" algn="ctr">
          <a:solidFill>
            <a:schemeClr val="accent2">
              <a:hueOff val="-710059"/>
              <a:satOff val="-5868"/>
              <a:lumOff val="-12549"/>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A09960E2-B349-43BE-97F6-93AC274D6FFB}">
      <dsp:nvSpPr>
        <dsp:cNvPr id="0" name=""/>
        <dsp:cNvSpPr/>
      </dsp:nvSpPr>
      <dsp:spPr>
        <a:xfrm>
          <a:off x="0" y="3674660"/>
          <a:ext cx="6266011" cy="1224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22</a:t>
          </a:r>
          <a:r>
            <a:rPr lang="en-US" sz="4700" kern="1200" baseline="30000"/>
            <a:t>nd</a:t>
          </a:r>
          <a:r>
            <a:rPr lang="en-US" sz="4700" kern="1200"/>
            <a:t> Bro. Trevor Emond</a:t>
          </a:r>
        </a:p>
      </dsp:txBody>
      <dsp:txXfrm>
        <a:off x="0" y="3674660"/>
        <a:ext cx="6266011" cy="12248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E4DE8-A660-41CC-AFA4-A7418F0B7412}" type="datetimeFigureOut">
              <a:rPr lang="en-US" smtClean="0"/>
              <a:t>6/15/2025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5D15DD-DB30-43C9-AA41-5FE0B03C6230}" type="slidenum">
              <a:rPr lang="en-US" smtClean="0"/>
              <a:t>‹#›</a:t>
            </a:fld>
            <a:endParaRPr lang="en-US"/>
          </a:p>
        </p:txBody>
      </p:sp>
    </p:spTree>
    <p:extLst>
      <p:ext uri="{BB962C8B-B14F-4D97-AF65-F5344CB8AC3E}">
        <p14:creationId xmlns:p14="http://schemas.microsoft.com/office/powerpoint/2010/main" val="3140606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5D15DD-DB30-43C9-AA41-5FE0B03C6230}" type="slidenum">
              <a:rPr lang="en-US" smtClean="0"/>
              <a:t>3</a:t>
            </a:fld>
            <a:endParaRPr lang="en-US"/>
          </a:p>
        </p:txBody>
      </p:sp>
    </p:spTree>
    <p:extLst>
      <p:ext uri="{BB962C8B-B14F-4D97-AF65-F5344CB8AC3E}">
        <p14:creationId xmlns:p14="http://schemas.microsoft.com/office/powerpoint/2010/main" val="287958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63E1A8-9E10-4D32-9503-0AF64E0EF87C}"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6/15/2025</a:t>
            </a:r>
            <a:endParaRPr lang="en-US" dirty="0"/>
          </a:p>
        </p:txBody>
      </p:sp>
      <p:sp>
        <p:nvSpPr>
          <p:cNvPr id="5" name="Footer Placeholder 4"/>
          <p:cNvSpPr>
            <a:spLocks noGrp="1"/>
          </p:cNvSpPr>
          <p:nvPr>
            <p:ph type="ftr" sz="quarter" idx="11"/>
          </p:nvPr>
        </p:nvSpPr>
        <p:spPr/>
        <p:txBody>
          <a:bodyPr/>
          <a:lstStyle/>
          <a:p>
            <a:r>
              <a:rPr lang="en-US"/>
              <a:t>Fatherhood</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6/15/2025</a:t>
            </a:r>
            <a:endParaRPr lang="en-US" dirty="0"/>
          </a:p>
        </p:txBody>
      </p:sp>
      <p:sp>
        <p:nvSpPr>
          <p:cNvPr id="6" name="Footer Placeholder 5"/>
          <p:cNvSpPr>
            <a:spLocks noGrp="1"/>
          </p:cNvSpPr>
          <p:nvPr>
            <p:ph type="ftr" sz="quarter" idx="11"/>
          </p:nvPr>
        </p:nvSpPr>
        <p:spPr/>
        <p:txBody>
          <a:bodyPr/>
          <a:lstStyle/>
          <a:p>
            <a:r>
              <a:rPr lang="en-US"/>
              <a:t>Fatherhood</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6/15/2025</a:t>
            </a:r>
            <a:endParaRPr lang="en-US" dirty="0"/>
          </a:p>
        </p:txBody>
      </p:sp>
      <p:sp>
        <p:nvSpPr>
          <p:cNvPr id="6" name="Footer Placeholder 5"/>
          <p:cNvSpPr>
            <a:spLocks noGrp="1"/>
          </p:cNvSpPr>
          <p:nvPr>
            <p:ph type="ftr" sz="quarter" idx="11"/>
          </p:nvPr>
        </p:nvSpPr>
        <p:spPr/>
        <p:txBody>
          <a:bodyPr/>
          <a:lstStyle/>
          <a:p>
            <a:r>
              <a:rPr lang="en-US"/>
              <a:t>Fatherhood</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6/15/2025</a:t>
            </a:r>
            <a:endParaRPr lang="en-US" dirty="0"/>
          </a:p>
        </p:txBody>
      </p:sp>
      <p:sp>
        <p:nvSpPr>
          <p:cNvPr id="6" name="Footer Placeholder 5"/>
          <p:cNvSpPr>
            <a:spLocks noGrp="1"/>
          </p:cNvSpPr>
          <p:nvPr>
            <p:ph type="ftr" sz="quarter" idx="11"/>
          </p:nvPr>
        </p:nvSpPr>
        <p:spPr/>
        <p:txBody>
          <a:bodyPr/>
          <a:lstStyle/>
          <a:p>
            <a:r>
              <a:rPr lang="en-US"/>
              <a:t>Fatherhood</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6/15/2025</a:t>
            </a:r>
            <a:endParaRPr lang="en-US" dirty="0"/>
          </a:p>
        </p:txBody>
      </p:sp>
      <p:sp>
        <p:nvSpPr>
          <p:cNvPr id="6" name="Footer Placeholder 5"/>
          <p:cNvSpPr>
            <a:spLocks noGrp="1"/>
          </p:cNvSpPr>
          <p:nvPr>
            <p:ph type="ftr" sz="quarter" idx="11"/>
          </p:nvPr>
        </p:nvSpPr>
        <p:spPr/>
        <p:txBody>
          <a:bodyPr/>
          <a:lstStyle/>
          <a:p>
            <a:r>
              <a:rPr lang="en-US"/>
              <a:t>Fatherhood</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6/15/2025</a:t>
            </a:r>
            <a:endParaRPr lang="en-US" dirty="0"/>
          </a:p>
        </p:txBody>
      </p:sp>
      <p:sp>
        <p:nvSpPr>
          <p:cNvPr id="4" name="Footer Placeholder 3"/>
          <p:cNvSpPr>
            <a:spLocks noGrp="1"/>
          </p:cNvSpPr>
          <p:nvPr>
            <p:ph type="ftr" sz="quarter" idx="11"/>
          </p:nvPr>
        </p:nvSpPr>
        <p:spPr/>
        <p:txBody>
          <a:bodyPr/>
          <a:lstStyle/>
          <a:p>
            <a:r>
              <a:rPr lang="en-US"/>
              <a:t>Fatherhood</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6/15/2025</a:t>
            </a:r>
            <a:endParaRPr lang="en-US" dirty="0"/>
          </a:p>
        </p:txBody>
      </p:sp>
      <p:sp>
        <p:nvSpPr>
          <p:cNvPr id="4" name="Footer Placeholder 3"/>
          <p:cNvSpPr>
            <a:spLocks noGrp="1"/>
          </p:cNvSpPr>
          <p:nvPr>
            <p:ph type="ftr" sz="quarter" idx="11"/>
          </p:nvPr>
        </p:nvSpPr>
        <p:spPr/>
        <p:txBody>
          <a:bodyPr/>
          <a:lstStyle/>
          <a:p>
            <a:r>
              <a:rPr lang="en-US"/>
              <a:t>Fatherhood</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6/15/2025</a:t>
            </a:r>
            <a:endParaRPr lang="en-US" dirty="0"/>
          </a:p>
        </p:txBody>
      </p:sp>
      <p:sp>
        <p:nvSpPr>
          <p:cNvPr id="5" name="Footer Placeholder 4"/>
          <p:cNvSpPr>
            <a:spLocks noGrp="1"/>
          </p:cNvSpPr>
          <p:nvPr>
            <p:ph type="ftr" sz="quarter" idx="11"/>
          </p:nvPr>
        </p:nvSpPr>
        <p:spPr/>
        <p:txBody>
          <a:bodyPr/>
          <a:lstStyle/>
          <a:p>
            <a:r>
              <a:rPr lang="en-US"/>
              <a:t>Fatherhood</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6/15/2025</a:t>
            </a:r>
            <a:endParaRPr lang="en-US" dirty="0"/>
          </a:p>
        </p:txBody>
      </p:sp>
      <p:sp>
        <p:nvSpPr>
          <p:cNvPr id="5" name="Footer Placeholder 4"/>
          <p:cNvSpPr>
            <a:spLocks noGrp="1"/>
          </p:cNvSpPr>
          <p:nvPr>
            <p:ph type="ftr" sz="quarter" idx="11"/>
          </p:nvPr>
        </p:nvSpPr>
        <p:spPr/>
        <p:txBody>
          <a:bodyPr/>
          <a:lstStyle/>
          <a:p>
            <a:r>
              <a:rPr lang="en-US"/>
              <a:t>Fatherhood</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r>
              <a:rPr lang="en-US"/>
              <a:t>07-12-2020</a:t>
            </a:r>
          </a:p>
        </p:txBody>
      </p:sp>
      <p:sp>
        <p:nvSpPr>
          <p:cNvPr id="6" name="Footer Placeholder 5"/>
          <p:cNvSpPr>
            <a:spLocks noGrp="1"/>
          </p:cNvSpPr>
          <p:nvPr>
            <p:ph type="ftr" sz="quarter" idx="11"/>
          </p:nvPr>
        </p:nvSpPr>
        <p:spPr/>
        <p:txBody>
          <a:bodyPr/>
          <a:lstStyle/>
          <a:p>
            <a:r>
              <a:rPr lang="en-US"/>
              <a:t>The Image of the Father 4</a:t>
            </a:r>
          </a:p>
        </p:txBody>
      </p:sp>
      <p:sp>
        <p:nvSpPr>
          <p:cNvPr id="7" name="Slide Number Placeholder 6"/>
          <p:cNvSpPr>
            <a:spLocks noGrp="1"/>
          </p:cNvSpPr>
          <p:nvPr>
            <p:ph type="sldNum" sz="quarter" idx="12"/>
          </p:nvPr>
        </p:nvSpPr>
        <p:spPr/>
        <p:txBody>
          <a:bodyPr/>
          <a:lstStyle/>
          <a:p>
            <a:fld id="{250E4B82-8260-44A5-AF03-C255CFDB166D}" type="slidenum">
              <a:rPr lang="en-US" smtClean="0"/>
              <a:t>‹#›</a:t>
            </a:fld>
            <a:endParaRPr lang="en-US"/>
          </a:p>
        </p:txBody>
      </p:sp>
    </p:spTree>
    <p:extLst>
      <p:ext uri="{BB962C8B-B14F-4D97-AF65-F5344CB8AC3E}">
        <p14:creationId xmlns:p14="http://schemas.microsoft.com/office/powerpoint/2010/main" val="328993101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6/15/2025</a:t>
            </a:r>
            <a:endParaRPr lang="en-US" dirty="0"/>
          </a:p>
        </p:txBody>
      </p:sp>
      <p:sp>
        <p:nvSpPr>
          <p:cNvPr id="5" name="Footer Placeholder 4"/>
          <p:cNvSpPr>
            <a:spLocks noGrp="1"/>
          </p:cNvSpPr>
          <p:nvPr>
            <p:ph type="ftr" sz="quarter" idx="11"/>
          </p:nvPr>
        </p:nvSpPr>
        <p:spPr/>
        <p:txBody>
          <a:bodyPr/>
          <a:lstStyle/>
          <a:p>
            <a:r>
              <a:rPr lang="en-US"/>
              <a:t>Fatherhood</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6/15/2025</a:t>
            </a:r>
            <a:endParaRPr lang="en-US" dirty="0"/>
          </a:p>
        </p:txBody>
      </p:sp>
      <p:sp>
        <p:nvSpPr>
          <p:cNvPr id="5" name="Footer Placeholder 4"/>
          <p:cNvSpPr>
            <a:spLocks noGrp="1"/>
          </p:cNvSpPr>
          <p:nvPr>
            <p:ph type="ftr" sz="quarter" idx="11"/>
          </p:nvPr>
        </p:nvSpPr>
        <p:spPr/>
        <p:txBody>
          <a:bodyPr/>
          <a:lstStyle/>
          <a:p>
            <a:r>
              <a:rPr lang="en-US"/>
              <a:t>Fatherhood</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6/15/2025</a:t>
            </a:r>
            <a:endParaRPr lang="en-US" dirty="0"/>
          </a:p>
        </p:txBody>
      </p:sp>
      <p:sp>
        <p:nvSpPr>
          <p:cNvPr id="6" name="Footer Placeholder 5"/>
          <p:cNvSpPr>
            <a:spLocks noGrp="1"/>
          </p:cNvSpPr>
          <p:nvPr>
            <p:ph type="ftr" sz="quarter" idx="11"/>
          </p:nvPr>
        </p:nvSpPr>
        <p:spPr/>
        <p:txBody>
          <a:bodyPr/>
          <a:lstStyle/>
          <a:p>
            <a:r>
              <a:rPr lang="en-US"/>
              <a:t>Fatherhood</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6/15/2025</a:t>
            </a:r>
            <a:endParaRPr lang="en-US" dirty="0"/>
          </a:p>
        </p:txBody>
      </p:sp>
      <p:sp>
        <p:nvSpPr>
          <p:cNvPr id="8" name="Footer Placeholder 7"/>
          <p:cNvSpPr>
            <a:spLocks noGrp="1"/>
          </p:cNvSpPr>
          <p:nvPr>
            <p:ph type="ftr" sz="quarter" idx="11"/>
          </p:nvPr>
        </p:nvSpPr>
        <p:spPr/>
        <p:txBody>
          <a:bodyPr/>
          <a:lstStyle/>
          <a:p>
            <a:r>
              <a:rPr lang="en-US"/>
              <a:t>Fatherhood</a:t>
            </a:r>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6/15/2025</a:t>
            </a:r>
            <a:endParaRPr lang="en-US" dirty="0"/>
          </a:p>
        </p:txBody>
      </p:sp>
      <p:sp>
        <p:nvSpPr>
          <p:cNvPr id="4" name="Footer Placeholder 3"/>
          <p:cNvSpPr>
            <a:spLocks noGrp="1"/>
          </p:cNvSpPr>
          <p:nvPr>
            <p:ph type="ftr" sz="quarter" idx="11"/>
          </p:nvPr>
        </p:nvSpPr>
        <p:spPr/>
        <p:txBody>
          <a:bodyPr/>
          <a:lstStyle/>
          <a:p>
            <a:r>
              <a:rPr lang="en-US"/>
              <a:t>Fatherhood</a:t>
            </a:r>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6/15/2025</a:t>
            </a:r>
            <a:endParaRPr lang="en-US" dirty="0"/>
          </a:p>
        </p:txBody>
      </p:sp>
      <p:sp>
        <p:nvSpPr>
          <p:cNvPr id="3" name="Footer Placeholder 2"/>
          <p:cNvSpPr>
            <a:spLocks noGrp="1"/>
          </p:cNvSpPr>
          <p:nvPr>
            <p:ph type="ftr" sz="quarter" idx="11"/>
          </p:nvPr>
        </p:nvSpPr>
        <p:spPr/>
        <p:txBody>
          <a:bodyPr/>
          <a:lstStyle/>
          <a:p>
            <a:r>
              <a:rPr lang="en-US"/>
              <a:t>Fatherhood</a:t>
            </a:r>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6/15/2025</a:t>
            </a:r>
            <a:endParaRPr lang="en-US" dirty="0"/>
          </a:p>
        </p:txBody>
      </p:sp>
      <p:sp>
        <p:nvSpPr>
          <p:cNvPr id="6" name="Footer Placeholder 5"/>
          <p:cNvSpPr>
            <a:spLocks noGrp="1"/>
          </p:cNvSpPr>
          <p:nvPr>
            <p:ph type="ftr" sz="quarter" idx="11"/>
          </p:nvPr>
        </p:nvSpPr>
        <p:spPr/>
        <p:txBody>
          <a:bodyPr/>
          <a:lstStyle/>
          <a:p>
            <a:r>
              <a:rPr lang="en-US"/>
              <a:t>Fatherhood</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6/15/2025</a:t>
            </a:r>
            <a:endParaRPr lang="en-US" dirty="0"/>
          </a:p>
        </p:txBody>
      </p:sp>
      <p:sp>
        <p:nvSpPr>
          <p:cNvPr id="6" name="Footer Placeholder 5"/>
          <p:cNvSpPr>
            <a:spLocks noGrp="1"/>
          </p:cNvSpPr>
          <p:nvPr>
            <p:ph type="ftr" sz="quarter" idx="11"/>
          </p:nvPr>
        </p:nvSpPr>
        <p:spPr/>
        <p:txBody>
          <a:bodyPr/>
          <a:lstStyle/>
          <a:p>
            <a:r>
              <a:rPr lang="en-US"/>
              <a:t>Fatherhood</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r>
              <a:rPr lang="en-US"/>
              <a:t>6/15/2025</a:t>
            </a:r>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Fatherhood</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 id="2147483860" r:id="rId18"/>
  </p:sldLayoutIdLst>
  <p:hf hdr="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3BBBB3-3785-8AA5-2AA8-45A6B6E59277}"/>
              </a:ext>
            </a:extLst>
          </p:cNvPr>
          <p:cNvPicPr>
            <a:picLocks noChangeAspect="1"/>
          </p:cNvPicPr>
          <p:nvPr/>
        </p:nvPicPr>
        <p:blipFill>
          <a:blip r:embed="rId3" cstate="email">
            <a:alphaModFix amt="35000"/>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EBC602D8-53EB-A4AA-6BD6-D04A91FB4333}"/>
              </a:ext>
            </a:extLst>
          </p:cNvPr>
          <p:cNvSpPr>
            <a:spLocks noGrp="1"/>
          </p:cNvSpPr>
          <p:nvPr>
            <p:ph type="ctrTitle"/>
          </p:nvPr>
        </p:nvSpPr>
        <p:spPr>
          <a:xfrm>
            <a:off x="1375983" y="2821100"/>
            <a:ext cx="9440034" cy="1828801"/>
          </a:xfrm>
        </p:spPr>
        <p:txBody>
          <a:bodyPr>
            <a:normAutofit/>
          </a:bodyPr>
          <a:lstStyle/>
          <a:p>
            <a:r>
              <a:rPr lang="en-US" dirty="0">
                <a:latin typeface="Gabriola" panose="04040605051002020D02" pitchFamily="82" charset="0"/>
              </a:rPr>
              <a:t>FATHERHOOD</a:t>
            </a:r>
          </a:p>
        </p:txBody>
      </p:sp>
      <p:sp>
        <p:nvSpPr>
          <p:cNvPr id="3" name="Subtitle 2">
            <a:extLst>
              <a:ext uri="{FF2B5EF4-FFF2-40B4-BE49-F238E27FC236}">
                <a16:creationId xmlns:a16="http://schemas.microsoft.com/office/drawing/2014/main" id="{D7551E7F-2D03-307F-0153-7AF64A7F7F97}"/>
              </a:ext>
            </a:extLst>
          </p:cNvPr>
          <p:cNvSpPr>
            <a:spLocks noGrp="1"/>
          </p:cNvSpPr>
          <p:nvPr>
            <p:ph type="subTitle" idx="1"/>
          </p:nvPr>
        </p:nvSpPr>
        <p:spPr>
          <a:xfrm>
            <a:off x="651641" y="4842937"/>
            <a:ext cx="11035862" cy="1536842"/>
          </a:xfrm>
        </p:spPr>
        <p:txBody>
          <a:bodyPr>
            <a:normAutofit/>
          </a:bodyPr>
          <a:lstStyle/>
          <a:p>
            <a:pPr>
              <a:lnSpc>
                <a:spcPct val="90000"/>
              </a:lnSpc>
            </a:pPr>
            <a:r>
              <a:rPr lang="en-US" sz="2400" b="1" dirty="0"/>
              <a:t>HEBREWS 12:9-10</a:t>
            </a:r>
            <a:endParaRPr lang="en-US" sz="2400" i="1" dirty="0"/>
          </a:p>
          <a:p>
            <a:pPr>
              <a:lnSpc>
                <a:spcPct val="90000"/>
              </a:lnSpc>
            </a:pPr>
            <a:r>
              <a:rPr lang="en-US" sz="2400" b="1" dirty="0"/>
              <a:t>PROVERBS 20:7  </a:t>
            </a:r>
          </a:p>
          <a:p>
            <a:pPr>
              <a:lnSpc>
                <a:spcPct val="90000"/>
              </a:lnSpc>
            </a:pPr>
            <a:r>
              <a:rPr lang="en-US" sz="2400" dirty="0"/>
              <a:t>The just man walketh in his integrity: his children are blessed after him.</a:t>
            </a:r>
          </a:p>
        </p:txBody>
      </p:sp>
    </p:spTree>
    <p:extLst>
      <p:ext uri="{BB962C8B-B14F-4D97-AF65-F5344CB8AC3E}">
        <p14:creationId xmlns:p14="http://schemas.microsoft.com/office/powerpoint/2010/main" val="3095595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494CF69-2ECB-4AF3-9356-9785BAC364D9}"/>
              </a:ext>
            </a:extLst>
          </p:cNvPr>
          <p:cNvSpPr/>
          <p:nvPr/>
        </p:nvSpPr>
        <p:spPr>
          <a:xfrm>
            <a:off x="168166" y="182562"/>
            <a:ext cx="4561489" cy="6333851"/>
          </a:xfrm>
          <a:prstGeom prst="rect">
            <a:avLst/>
          </a:prstGeom>
        </p:spPr>
        <p:txBody>
          <a:bodyPr vert="horz" lIns="91440" tIns="45720" rIns="91440" bIns="45720" rtlCol="0" anchor="t">
            <a:normAutofit lnSpcReduction="10000"/>
          </a:bodyPr>
          <a:lstStyle/>
          <a:p>
            <a:pPr>
              <a:spcBef>
                <a:spcPct val="20000"/>
              </a:spcBef>
              <a:spcAft>
                <a:spcPts val="600"/>
              </a:spcAft>
              <a:buClr>
                <a:schemeClr val="tx2"/>
              </a:buClr>
              <a:buSzPct val="70000"/>
              <a:buFont typeface="Wingdings 2" charset="2"/>
            </a:pPr>
            <a:r>
              <a:rPr lang="en-US" sz="3200" b="1" dirty="0">
                <a:ln>
                  <a:solidFill>
                    <a:srgbClr val="404040">
                      <a:alpha val="10000"/>
                    </a:srgbClr>
                  </a:solidFill>
                </a:ln>
                <a:solidFill>
                  <a:srgbClr val="DADADA"/>
                </a:solidFill>
                <a:effectLst>
                  <a:outerShdw blurRad="9525" dist="25400" dir="14640000" algn="tl" rotWithShape="0">
                    <a:schemeClr val="bg1">
                      <a:alpha val="30000"/>
                    </a:schemeClr>
                  </a:outerShdw>
                </a:effectLst>
              </a:rPr>
              <a:t>THE.TIME.OF.DECISION</a:t>
            </a:r>
          </a:p>
          <a:p>
            <a:pPr>
              <a:spcBef>
                <a:spcPct val="20000"/>
              </a:spcBef>
              <a:spcAft>
                <a:spcPts val="600"/>
              </a:spcAft>
              <a:buClr>
                <a:schemeClr val="tx2"/>
              </a:buClr>
              <a:buSzPct val="70000"/>
              <a:buFont typeface="Wingdings 2" charset="2"/>
            </a:pPr>
            <a:r>
              <a:rPr lang="en-US" sz="3200" dirty="0">
                <a:ln>
                  <a:solidFill>
                    <a:srgbClr val="404040">
                      <a:alpha val="10000"/>
                    </a:srgbClr>
                  </a:solidFill>
                </a:ln>
                <a:solidFill>
                  <a:srgbClr val="DADADA"/>
                </a:solidFill>
                <a:effectLst>
                  <a:outerShdw blurRad="9525" dist="25400" dir="14640000" algn="tl" rotWithShape="0">
                    <a:schemeClr val="bg1">
                      <a:alpha val="30000"/>
                    </a:schemeClr>
                  </a:outerShdw>
                </a:effectLst>
              </a:rPr>
              <a:t>	6 So </a:t>
            </a:r>
            <a:r>
              <a:rPr lang="en-US" sz="3200" u="sng" dirty="0">
                <a:ln>
                  <a:solidFill>
                    <a:srgbClr val="404040">
                      <a:alpha val="10000"/>
                    </a:srgbClr>
                  </a:solidFill>
                </a:ln>
                <a:solidFill>
                  <a:srgbClr val="DADADA"/>
                </a:solidFill>
                <a:effectLst>
                  <a:outerShdw blurRad="9525" dist="25400" dir="14640000" algn="tl" rotWithShape="0">
                    <a:schemeClr val="bg1">
                      <a:alpha val="30000"/>
                    </a:schemeClr>
                  </a:outerShdw>
                </a:effectLst>
              </a:rPr>
              <a:t>the Church is not in its right state</a:t>
            </a:r>
            <a:r>
              <a:rPr lang="en-US" sz="3200" dirty="0">
                <a:ln>
                  <a:solidFill>
                    <a:srgbClr val="404040">
                      <a:alpha val="10000"/>
                    </a:srgbClr>
                  </a:solidFill>
                </a:ln>
                <a:solidFill>
                  <a:srgbClr val="DADADA"/>
                </a:solidFill>
                <a:effectLst>
                  <a:outerShdw blurRad="9525" dist="25400" dir="14640000" algn="tl" rotWithShape="0">
                    <a:schemeClr val="bg1">
                      <a:alpha val="30000"/>
                    </a:schemeClr>
                  </a:outerShdw>
                </a:effectLst>
              </a:rPr>
              <a:t> yet. We have to remember that. </a:t>
            </a:r>
            <a:r>
              <a:rPr lang="en-US" sz="3200" u="sng" dirty="0">
                <a:ln>
                  <a:solidFill>
                    <a:srgbClr val="404040">
                      <a:alpha val="10000"/>
                    </a:srgbClr>
                  </a:solidFill>
                </a:ln>
                <a:solidFill>
                  <a:srgbClr val="DADADA"/>
                </a:solidFill>
                <a:effectLst>
                  <a:outerShdw blurRad="9525" dist="25400" dir="14640000" algn="tl" rotWithShape="0">
                    <a:schemeClr val="bg1">
                      <a:alpha val="30000"/>
                    </a:schemeClr>
                  </a:outerShdw>
                </a:effectLst>
              </a:rPr>
              <a:t>It's not matured</a:t>
            </a:r>
            <a:r>
              <a:rPr lang="en-US" sz="3200" dirty="0">
                <a:ln>
                  <a:solidFill>
                    <a:srgbClr val="404040">
                      <a:alpha val="10000"/>
                    </a:srgbClr>
                  </a:solidFill>
                </a:ln>
                <a:solidFill>
                  <a:srgbClr val="DADADA"/>
                </a:solidFill>
                <a:effectLst>
                  <a:outerShdw blurRad="9525" dist="25400" dir="14640000" algn="tl" rotWithShape="0">
                    <a:schemeClr val="bg1">
                      <a:alpha val="30000"/>
                    </a:schemeClr>
                  </a:outerShdw>
                </a:effectLst>
              </a:rPr>
              <a:t>. So we just have to linger and do the best we can. And there's no one can bring it to maturity, only the Holy Spirit, as we listen to It. I don't believe it'll ever come by man, it'll have to come by God.</a:t>
            </a:r>
            <a:r>
              <a:rPr lang="en-US" sz="2200" dirty="0">
                <a:ln>
                  <a:solidFill>
                    <a:srgbClr val="404040">
                      <a:alpha val="10000"/>
                    </a:srgbClr>
                  </a:solidFill>
                </a:ln>
                <a:solidFill>
                  <a:srgbClr val="DADADA"/>
                </a:solidFill>
                <a:effectLst>
                  <a:outerShdw blurRad="9525" dist="25400" dir="14640000" algn="tl" rotWithShape="0">
                    <a:schemeClr val="bg1">
                      <a:alpha val="30000"/>
                    </a:schemeClr>
                  </a:outerShdw>
                </a:effectLst>
              </a:rPr>
              <a:t>59-0611</a:t>
            </a:r>
            <a:endParaRPr lang="en-US" sz="3200" dirty="0">
              <a:ln>
                <a:solidFill>
                  <a:srgbClr val="404040">
                    <a:alpha val="10000"/>
                  </a:srgbClr>
                </a:solidFill>
              </a:ln>
              <a:solidFill>
                <a:srgbClr val="DADADA"/>
              </a:solidFill>
              <a:effectLst>
                <a:outerShdw blurRad="9525" dist="25400" dir="14640000" algn="tl" rotWithShape="0">
                  <a:schemeClr val="bg1">
                    <a:alpha val="30000"/>
                  </a:schemeClr>
                </a:outerShdw>
              </a:effectLst>
            </a:endParaRPr>
          </a:p>
        </p:txBody>
      </p:sp>
      <p:pic>
        <p:nvPicPr>
          <p:cNvPr id="6" name="Picture 5">
            <a:extLst>
              <a:ext uri="{FF2B5EF4-FFF2-40B4-BE49-F238E27FC236}">
                <a16:creationId xmlns:a16="http://schemas.microsoft.com/office/drawing/2014/main" id="{E9C2848E-01D5-07C0-6160-B43E012B9F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06339" y="938177"/>
            <a:ext cx="6642193" cy="4981644"/>
          </a:xfrm>
          <a:prstGeom prst="rect">
            <a:avLst/>
          </a:prstGeom>
        </p:spPr>
      </p:pic>
      <p:sp>
        <p:nvSpPr>
          <p:cNvPr id="3" name="Footer Placeholder 2">
            <a:extLst>
              <a:ext uri="{FF2B5EF4-FFF2-40B4-BE49-F238E27FC236}">
                <a16:creationId xmlns:a16="http://schemas.microsoft.com/office/drawing/2014/main" id="{5D06FC70-2C6B-4534-BEA7-29068DF497B3}"/>
              </a:ext>
            </a:extLst>
          </p:cNvPr>
          <p:cNvSpPr>
            <a:spLocks noGrp="1"/>
          </p:cNvSpPr>
          <p:nvPr>
            <p:ph type="ftr" sz="quarter" idx="11"/>
          </p:nvPr>
        </p:nvSpPr>
        <p:spPr>
          <a:xfrm>
            <a:off x="913795" y="6310313"/>
            <a:ext cx="6672865" cy="365125"/>
          </a:xfrm>
        </p:spPr>
        <p:txBody>
          <a:bodyPr vert="horz" lIns="91440" tIns="45720" rIns="91440" bIns="45720" rtlCol="0" anchor="ctr">
            <a:normAutofit/>
          </a:bodyPr>
          <a:lstStyle/>
          <a:p>
            <a:pPr defTabSz="914400">
              <a:spcAft>
                <a:spcPts val="600"/>
              </a:spcAft>
            </a:pPr>
            <a:r>
              <a:rPr lang="en-US" kern="1200">
                <a:solidFill>
                  <a:srgbClr val="F2F2F2"/>
                </a:solidFill>
                <a:effectLst>
                  <a:outerShdw blurRad="50800" dist="38100" dir="2700000" algn="tl" rotWithShape="0">
                    <a:schemeClr val="bg1">
                      <a:alpha val="43000"/>
                    </a:schemeClr>
                  </a:outerShdw>
                </a:effectLst>
                <a:latin typeface="+mn-lt"/>
                <a:ea typeface="+mn-ea"/>
                <a:cs typeface="+mn-cs"/>
              </a:rPr>
              <a:t>The Image of the Father 5</a:t>
            </a:r>
          </a:p>
        </p:txBody>
      </p:sp>
      <p:sp>
        <p:nvSpPr>
          <p:cNvPr id="2" name="Date Placeholder 1">
            <a:extLst>
              <a:ext uri="{FF2B5EF4-FFF2-40B4-BE49-F238E27FC236}">
                <a16:creationId xmlns:a16="http://schemas.microsoft.com/office/drawing/2014/main" id="{F191EA89-5100-42B5-98F7-6EB0E3CAC591}"/>
              </a:ext>
            </a:extLst>
          </p:cNvPr>
          <p:cNvSpPr>
            <a:spLocks noGrp="1"/>
          </p:cNvSpPr>
          <p:nvPr>
            <p:ph type="dt" sz="half" idx="10"/>
          </p:nvPr>
        </p:nvSpPr>
        <p:spPr>
          <a:xfrm>
            <a:off x="7678736" y="6310313"/>
            <a:ext cx="2743200" cy="365125"/>
          </a:xfrm>
        </p:spPr>
        <p:txBody>
          <a:bodyPr vert="horz" lIns="91440" tIns="45720" rIns="91440" bIns="45720" rtlCol="0" anchor="ctr">
            <a:normAutofit/>
          </a:bodyPr>
          <a:lstStyle/>
          <a:p>
            <a:pPr defTabSz="914400">
              <a:spcAft>
                <a:spcPts val="600"/>
              </a:spcAft>
            </a:pPr>
            <a:r>
              <a:rPr lang="en-US">
                <a:solidFill>
                  <a:srgbClr val="F2F2F2"/>
                </a:solidFill>
              </a:rPr>
              <a:t>09-09-2020</a:t>
            </a:r>
          </a:p>
        </p:txBody>
      </p:sp>
      <p:sp>
        <p:nvSpPr>
          <p:cNvPr id="4" name="Slide Number Placeholder 3">
            <a:extLst>
              <a:ext uri="{FF2B5EF4-FFF2-40B4-BE49-F238E27FC236}">
                <a16:creationId xmlns:a16="http://schemas.microsoft.com/office/drawing/2014/main" id="{0CAF042A-4F12-4B18-983E-ADD4E9D864A7}"/>
              </a:ext>
            </a:extLst>
          </p:cNvPr>
          <p:cNvSpPr>
            <a:spLocks noGrp="1"/>
          </p:cNvSpPr>
          <p:nvPr>
            <p:ph type="sldNum" sz="quarter" idx="12"/>
          </p:nvPr>
        </p:nvSpPr>
        <p:spPr>
          <a:xfrm>
            <a:off x="10514011" y="6310313"/>
            <a:ext cx="753545" cy="365125"/>
          </a:xfrm>
        </p:spPr>
        <p:txBody>
          <a:bodyPr vert="horz" lIns="91440" tIns="45720" rIns="91440" bIns="45720" rtlCol="0" anchor="ctr">
            <a:normAutofit/>
          </a:bodyPr>
          <a:lstStyle/>
          <a:p>
            <a:pPr defTabSz="914400">
              <a:spcAft>
                <a:spcPts val="600"/>
              </a:spcAft>
            </a:pPr>
            <a:fld id="{250E4B82-8260-44A5-AF03-C255CFDB166D}" type="slidenum">
              <a:rPr lang="en-US">
                <a:solidFill>
                  <a:srgbClr val="F2F2F2"/>
                </a:solidFill>
              </a:rPr>
              <a:pPr defTabSz="914400">
                <a:spcAft>
                  <a:spcPts val="600"/>
                </a:spcAft>
              </a:pPr>
              <a:t>10</a:t>
            </a:fld>
            <a:endParaRPr lang="en-US">
              <a:solidFill>
                <a:srgbClr val="F2F2F2"/>
              </a:solidFill>
            </a:endParaRPr>
          </a:p>
        </p:txBody>
      </p:sp>
    </p:spTree>
    <p:extLst>
      <p:ext uri="{BB962C8B-B14F-4D97-AF65-F5344CB8AC3E}">
        <p14:creationId xmlns:p14="http://schemas.microsoft.com/office/powerpoint/2010/main" val="300664141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AAC6AB-C0EA-7AA8-9A4A-A8FF8DA28235}"/>
              </a:ext>
            </a:extLst>
          </p:cNvPr>
          <p:cNvSpPr>
            <a:spLocks noGrp="1"/>
          </p:cNvSpPr>
          <p:nvPr>
            <p:ph type="dt" sz="half" idx="10"/>
          </p:nvPr>
        </p:nvSpPr>
        <p:spPr/>
        <p:txBody>
          <a:bodyPr/>
          <a:lstStyle/>
          <a:p>
            <a:r>
              <a:rPr lang="en-US"/>
              <a:t>6/15/2025</a:t>
            </a:r>
            <a:endParaRPr lang="en-US" dirty="0"/>
          </a:p>
        </p:txBody>
      </p:sp>
      <p:sp>
        <p:nvSpPr>
          <p:cNvPr id="3" name="Footer Placeholder 2">
            <a:extLst>
              <a:ext uri="{FF2B5EF4-FFF2-40B4-BE49-F238E27FC236}">
                <a16:creationId xmlns:a16="http://schemas.microsoft.com/office/drawing/2014/main" id="{74F66287-2CDB-6AB9-428D-80B8CBA2664F}"/>
              </a:ext>
            </a:extLst>
          </p:cNvPr>
          <p:cNvSpPr>
            <a:spLocks noGrp="1"/>
          </p:cNvSpPr>
          <p:nvPr>
            <p:ph type="ftr" sz="quarter" idx="11"/>
          </p:nvPr>
        </p:nvSpPr>
        <p:spPr/>
        <p:txBody>
          <a:bodyPr/>
          <a:lstStyle/>
          <a:p>
            <a:r>
              <a:rPr lang="en-US"/>
              <a:t>Fatherhood</a:t>
            </a:r>
            <a:endParaRPr lang="en-US" dirty="0"/>
          </a:p>
        </p:txBody>
      </p:sp>
      <p:sp>
        <p:nvSpPr>
          <p:cNvPr id="4" name="Slide Number Placeholder 3">
            <a:extLst>
              <a:ext uri="{FF2B5EF4-FFF2-40B4-BE49-F238E27FC236}">
                <a16:creationId xmlns:a16="http://schemas.microsoft.com/office/drawing/2014/main" id="{D1ADDC13-F1D9-1E0F-9FB8-F61395DBFD52}"/>
              </a:ext>
            </a:extLst>
          </p:cNvPr>
          <p:cNvSpPr>
            <a:spLocks noGrp="1"/>
          </p:cNvSpPr>
          <p:nvPr>
            <p:ph type="sldNum" sz="quarter" idx="12"/>
          </p:nvPr>
        </p:nvSpPr>
        <p:spPr/>
        <p:txBody>
          <a:bodyPr/>
          <a:lstStyle/>
          <a:p>
            <a:fld id="{DF28FB93-0A08-4E7D-8E63-9EFA29F1E093}" type="slidenum">
              <a:rPr lang="en-US" smtClean="0"/>
              <a:pPr/>
              <a:t>11</a:t>
            </a:fld>
            <a:endParaRPr lang="en-US" dirty="0"/>
          </a:p>
        </p:txBody>
      </p:sp>
      <p:sp>
        <p:nvSpPr>
          <p:cNvPr id="6" name="TextBox 5">
            <a:extLst>
              <a:ext uri="{FF2B5EF4-FFF2-40B4-BE49-F238E27FC236}">
                <a16:creationId xmlns:a16="http://schemas.microsoft.com/office/drawing/2014/main" id="{15717EE1-B126-3202-A9A8-405E7BD73AF1}"/>
              </a:ext>
            </a:extLst>
          </p:cNvPr>
          <p:cNvSpPr txBox="1"/>
          <p:nvPr/>
        </p:nvSpPr>
        <p:spPr>
          <a:xfrm>
            <a:off x="228600" y="228600"/>
            <a:ext cx="11786616" cy="4616648"/>
          </a:xfrm>
          <a:prstGeom prst="rect">
            <a:avLst/>
          </a:prstGeom>
          <a:noFill/>
        </p:spPr>
        <p:txBody>
          <a:bodyPr wrap="square">
            <a:spAutoFit/>
          </a:bodyPr>
          <a:lstStyle/>
          <a:p>
            <a:r>
              <a:rPr lang="en-US" sz="5400" b="1" dirty="0"/>
              <a:t>PSALM 34:9-11</a:t>
            </a:r>
            <a:endParaRPr lang="en-US" sz="5400" b="1" i="1" dirty="0"/>
          </a:p>
          <a:p>
            <a:r>
              <a:rPr lang="en-US" sz="4000" i="1" dirty="0"/>
              <a:t>	O fear the LORD, ye his saints: for there is no want to them that fear him. 10 The young lions do lack, and suffer hunger: but they that seek the LORD shall not want any good thing. 1</a:t>
            </a:r>
          </a:p>
          <a:p>
            <a:r>
              <a:rPr lang="en-US" sz="4000" i="1" dirty="0"/>
              <a:t>	1 Come, ye children, hearken unto me: I will teach you the fear of the LORD</a:t>
            </a:r>
            <a:r>
              <a:rPr lang="en-US" sz="4000" dirty="0"/>
              <a:t>.</a:t>
            </a:r>
          </a:p>
        </p:txBody>
      </p:sp>
    </p:spTree>
    <p:extLst>
      <p:ext uri="{BB962C8B-B14F-4D97-AF65-F5344CB8AC3E}">
        <p14:creationId xmlns:p14="http://schemas.microsoft.com/office/powerpoint/2010/main" val="2592305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B3A0A2E-324E-9170-D25C-5F7F7064E5C0}"/>
              </a:ext>
            </a:extLst>
          </p:cNvPr>
          <p:cNvSpPr>
            <a:spLocks noGrp="1"/>
          </p:cNvSpPr>
          <p:nvPr>
            <p:ph type="dt" sz="half" idx="10"/>
          </p:nvPr>
        </p:nvSpPr>
        <p:spPr/>
        <p:txBody>
          <a:bodyPr/>
          <a:lstStyle/>
          <a:p>
            <a:r>
              <a:rPr lang="en-US"/>
              <a:t>6/15/2025</a:t>
            </a:r>
            <a:endParaRPr lang="en-US" dirty="0"/>
          </a:p>
        </p:txBody>
      </p:sp>
      <p:sp>
        <p:nvSpPr>
          <p:cNvPr id="5" name="Footer Placeholder 4">
            <a:extLst>
              <a:ext uri="{FF2B5EF4-FFF2-40B4-BE49-F238E27FC236}">
                <a16:creationId xmlns:a16="http://schemas.microsoft.com/office/drawing/2014/main" id="{2B24FD56-5267-B030-3219-A477F385BE50}"/>
              </a:ext>
            </a:extLst>
          </p:cNvPr>
          <p:cNvSpPr>
            <a:spLocks noGrp="1"/>
          </p:cNvSpPr>
          <p:nvPr>
            <p:ph type="ftr" sz="quarter" idx="11"/>
          </p:nvPr>
        </p:nvSpPr>
        <p:spPr/>
        <p:txBody>
          <a:bodyPr/>
          <a:lstStyle/>
          <a:p>
            <a:r>
              <a:rPr lang="en-US"/>
              <a:t>Fatherhood</a:t>
            </a:r>
            <a:endParaRPr lang="en-US" dirty="0"/>
          </a:p>
        </p:txBody>
      </p:sp>
      <p:sp>
        <p:nvSpPr>
          <p:cNvPr id="6" name="Slide Number Placeholder 5">
            <a:extLst>
              <a:ext uri="{FF2B5EF4-FFF2-40B4-BE49-F238E27FC236}">
                <a16:creationId xmlns:a16="http://schemas.microsoft.com/office/drawing/2014/main" id="{8F7FFEE1-0B33-A705-4BD7-F57B4DE8F827}"/>
              </a:ext>
            </a:extLst>
          </p:cNvPr>
          <p:cNvSpPr>
            <a:spLocks noGrp="1"/>
          </p:cNvSpPr>
          <p:nvPr>
            <p:ph type="sldNum" sz="quarter" idx="12"/>
          </p:nvPr>
        </p:nvSpPr>
        <p:spPr/>
        <p:txBody>
          <a:bodyPr/>
          <a:lstStyle/>
          <a:p>
            <a:fld id="{DF28FB93-0A08-4E7D-8E63-9EFA29F1E093}" type="slidenum">
              <a:rPr lang="en-US" smtClean="0"/>
              <a:pPr/>
              <a:t>12</a:t>
            </a:fld>
            <a:endParaRPr lang="en-US" dirty="0"/>
          </a:p>
        </p:txBody>
      </p:sp>
      <p:sp>
        <p:nvSpPr>
          <p:cNvPr id="8" name="TextBox 7">
            <a:extLst>
              <a:ext uri="{FF2B5EF4-FFF2-40B4-BE49-F238E27FC236}">
                <a16:creationId xmlns:a16="http://schemas.microsoft.com/office/drawing/2014/main" id="{AADD31D6-B9AA-AA8F-5DAE-E516080F7773}"/>
              </a:ext>
            </a:extLst>
          </p:cNvPr>
          <p:cNvSpPr txBox="1"/>
          <p:nvPr/>
        </p:nvSpPr>
        <p:spPr>
          <a:xfrm>
            <a:off x="146305" y="137160"/>
            <a:ext cx="11851732" cy="6370975"/>
          </a:xfrm>
          <a:prstGeom prst="rect">
            <a:avLst/>
          </a:prstGeom>
          <a:noFill/>
        </p:spPr>
        <p:txBody>
          <a:bodyPr wrap="square">
            <a:spAutoFit/>
          </a:bodyPr>
          <a:lstStyle/>
          <a:p>
            <a:r>
              <a:rPr lang="en-US" sz="4400" b="1" dirty="0"/>
              <a:t>TITUS 2:6</a:t>
            </a:r>
          </a:p>
          <a:p>
            <a:r>
              <a:rPr lang="en-US" sz="3600" i="1" dirty="0"/>
              <a:t>Young men likewise exhort to be sober minded. 7 In all things shewing thyself a </a:t>
            </a:r>
            <a:r>
              <a:rPr lang="en-US" sz="3600" i="1" u="sng" dirty="0"/>
              <a:t>pattern of good works</a:t>
            </a:r>
            <a:r>
              <a:rPr lang="en-US" sz="3600" i="1" dirty="0"/>
              <a:t>: in doctrine shewing uncorruptness, </a:t>
            </a:r>
            <a:r>
              <a:rPr lang="en-US" sz="3600" b="1" i="1" u="sng" dirty="0"/>
              <a:t>gravity</a:t>
            </a:r>
            <a:r>
              <a:rPr lang="en-US" sz="3600" i="1" dirty="0"/>
              <a:t>, sincerity, 8 Sound speech, that cannot be condemned </a:t>
            </a:r>
            <a:r>
              <a:rPr lang="en-US" sz="2800" dirty="0"/>
              <a:t>(no need to be censored)</a:t>
            </a:r>
            <a:r>
              <a:rPr lang="en-US" sz="3600" i="1" dirty="0"/>
              <a:t>; that he that is of the contrary part may be ashamed, having no evil thing to say of you. </a:t>
            </a:r>
            <a:endParaRPr lang="en-US" sz="1000" i="1" dirty="0"/>
          </a:p>
          <a:p>
            <a:endParaRPr lang="en-US" sz="1050" i="1" dirty="0"/>
          </a:p>
          <a:p>
            <a:r>
              <a:rPr lang="en-US" sz="4800" b="1" dirty="0"/>
              <a:t>Gravity: </a:t>
            </a:r>
            <a:r>
              <a:rPr lang="en-US" sz="4000" i="1" dirty="0"/>
              <a:t>(Gr.) the characteristic of a thing or person which entitles to reverence and respect, dignity, majesty, </a:t>
            </a:r>
            <a:r>
              <a:rPr lang="en-US" sz="4000" i="1" dirty="0" err="1"/>
              <a:t>honour</a:t>
            </a:r>
            <a:r>
              <a:rPr lang="en-US" sz="4000" i="1" dirty="0"/>
              <a:t>.</a:t>
            </a:r>
          </a:p>
        </p:txBody>
      </p:sp>
    </p:spTree>
    <p:extLst>
      <p:ext uri="{BB962C8B-B14F-4D97-AF65-F5344CB8AC3E}">
        <p14:creationId xmlns:p14="http://schemas.microsoft.com/office/powerpoint/2010/main" val="207603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1BBFF-CE13-AC76-C44F-967BD7C10C10}"/>
              </a:ext>
            </a:extLst>
          </p:cNvPr>
          <p:cNvSpPr>
            <a:spLocks noGrp="1"/>
          </p:cNvSpPr>
          <p:nvPr>
            <p:ph type="dt" sz="half" idx="10"/>
          </p:nvPr>
        </p:nvSpPr>
        <p:spPr/>
        <p:txBody>
          <a:bodyPr/>
          <a:lstStyle/>
          <a:p>
            <a:r>
              <a:rPr lang="en-US"/>
              <a:t>6/15/2025</a:t>
            </a:r>
            <a:endParaRPr lang="en-US" dirty="0"/>
          </a:p>
        </p:txBody>
      </p:sp>
      <p:sp>
        <p:nvSpPr>
          <p:cNvPr id="3" name="Footer Placeholder 2">
            <a:extLst>
              <a:ext uri="{FF2B5EF4-FFF2-40B4-BE49-F238E27FC236}">
                <a16:creationId xmlns:a16="http://schemas.microsoft.com/office/drawing/2014/main" id="{85EE785E-FC1E-C667-77A2-D35FE445A78F}"/>
              </a:ext>
            </a:extLst>
          </p:cNvPr>
          <p:cNvSpPr>
            <a:spLocks noGrp="1"/>
          </p:cNvSpPr>
          <p:nvPr>
            <p:ph type="ftr" sz="quarter" idx="11"/>
          </p:nvPr>
        </p:nvSpPr>
        <p:spPr/>
        <p:txBody>
          <a:bodyPr/>
          <a:lstStyle/>
          <a:p>
            <a:r>
              <a:rPr lang="en-US"/>
              <a:t>Fatherhood</a:t>
            </a:r>
            <a:endParaRPr lang="en-US" dirty="0"/>
          </a:p>
        </p:txBody>
      </p:sp>
      <p:sp>
        <p:nvSpPr>
          <p:cNvPr id="4" name="Slide Number Placeholder 3">
            <a:extLst>
              <a:ext uri="{FF2B5EF4-FFF2-40B4-BE49-F238E27FC236}">
                <a16:creationId xmlns:a16="http://schemas.microsoft.com/office/drawing/2014/main" id="{1810D67B-24DF-C9D0-5319-49ED80712DDE}"/>
              </a:ext>
            </a:extLst>
          </p:cNvPr>
          <p:cNvSpPr>
            <a:spLocks noGrp="1"/>
          </p:cNvSpPr>
          <p:nvPr>
            <p:ph type="sldNum" sz="quarter" idx="12"/>
          </p:nvPr>
        </p:nvSpPr>
        <p:spPr/>
        <p:txBody>
          <a:bodyPr/>
          <a:lstStyle/>
          <a:p>
            <a:fld id="{DF28FB93-0A08-4E7D-8E63-9EFA29F1E093}" type="slidenum">
              <a:rPr lang="en-US" smtClean="0"/>
              <a:pPr/>
              <a:t>13</a:t>
            </a:fld>
            <a:endParaRPr lang="en-US" dirty="0"/>
          </a:p>
        </p:txBody>
      </p:sp>
      <p:sp>
        <p:nvSpPr>
          <p:cNvPr id="6" name="TextBox 5">
            <a:extLst>
              <a:ext uri="{FF2B5EF4-FFF2-40B4-BE49-F238E27FC236}">
                <a16:creationId xmlns:a16="http://schemas.microsoft.com/office/drawing/2014/main" id="{B855ADB5-58A2-AE77-1175-ACA5D73EB124}"/>
              </a:ext>
            </a:extLst>
          </p:cNvPr>
          <p:cNvSpPr txBox="1"/>
          <p:nvPr/>
        </p:nvSpPr>
        <p:spPr>
          <a:xfrm>
            <a:off x="201168" y="155448"/>
            <a:ext cx="11722608" cy="6932667"/>
          </a:xfrm>
          <a:prstGeom prst="rect">
            <a:avLst/>
          </a:prstGeom>
          <a:noFill/>
        </p:spPr>
        <p:txBody>
          <a:bodyPr wrap="square">
            <a:spAutoFit/>
          </a:bodyPr>
          <a:lstStyle/>
          <a:p>
            <a:pPr algn="l">
              <a:spcBef>
                <a:spcPts val="525"/>
              </a:spcBef>
              <a:buFont typeface="Arial" panose="020B0604020202020204" pitchFamily="34" charset="0"/>
              <a:buChar char="•"/>
            </a:pPr>
            <a:r>
              <a:rPr lang="en-US" sz="3600" b="0" i="0" dirty="0">
                <a:solidFill>
                  <a:srgbClr val="FFFFFF"/>
                </a:solidFill>
                <a:effectLst/>
              </a:rPr>
              <a:t>The </a:t>
            </a:r>
            <a:r>
              <a:rPr lang="en-US" sz="3600" b="0" i="1" dirty="0">
                <a:solidFill>
                  <a:srgbClr val="FFFFFF"/>
                </a:solidFill>
                <a:effectLst/>
              </a:rPr>
              <a:t>UN Office on Drugs and Crime</a:t>
            </a:r>
            <a:r>
              <a:rPr lang="en-US" sz="3600" b="0" i="0" dirty="0">
                <a:solidFill>
                  <a:srgbClr val="FFFFFF"/>
                </a:solidFill>
                <a:effectLst/>
              </a:rPr>
              <a:t> reports that countries with more permissive cultures toward juvenile discipline tend to have </a:t>
            </a:r>
            <a:r>
              <a:rPr lang="en-US" sz="3600" b="1" i="0" dirty="0">
                <a:solidFill>
                  <a:srgbClr val="FFFFFF"/>
                </a:solidFill>
                <a:effectLst/>
              </a:rPr>
              <a:t>higher juvenile homicide and assault rates</a:t>
            </a:r>
            <a:r>
              <a:rPr lang="en-US" sz="3600" b="0" i="0" dirty="0">
                <a:solidFill>
                  <a:srgbClr val="FFFFFF"/>
                </a:solidFill>
                <a:effectLst/>
              </a:rPr>
              <a:t>. 	For example, in permissive countries, juvenile homicide rates can be </a:t>
            </a:r>
            <a:r>
              <a:rPr lang="en-US" sz="3600" b="1" i="0" dirty="0">
                <a:solidFill>
                  <a:srgbClr val="FFFFFF"/>
                </a:solidFill>
                <a:effectLst/>
              </a:rPr>
              <a:t>up to 60% higher</a:t>
            </a:r>
            <a:r>
              <a:rPr lang="en-US" sz="3600" b="0" i="0" dirty="0">
                <a:solidFill>
                  <a:srgbClr val="FFFFFF"/>
                </a:solidFill>
                <a:effectLst/>
              </a:rPr>
              <a:t> than in countries with stricter disciplinary norms.</a:t>
            </a:r>
          </a:p>
          <a:p>
            <a:pPr algn="l">
              <a:spcBef>
                <a:spcPts val="525"/>
              </a:spcBef>
              <a:buFont typeface="Arial" panose="020B0604020202020204" pitchFamily="34" charset="0"/>
              <a:buChar char="•"/>
            </a:pPr>
            <a:endParaRPr lang="en-US" sz="3600" dirty="0">
              <a:solidFill>
                <a:srgbClr val="FFFFFF"/>
              </a:solidFill>
            </a:endParaRPr>
          </a:p>
          <a:p>
            <a:pPr>
              <a:spcBef>
                <a:spcPts val="525"/>
              </a:spcBef>
              <a:buFont typeface="Arial" panose="020B0604020202020204" pitchFamily="34" charset="0"/>
              <a:buChar char="•"/>
            </a:pPr>
            <a:r>
              <a:rPr lang="en-US" sz="3600" dirty="0"/>
              <a:t>A study published in </a:t>
            </a:r>
            <a:r>
              <a:rPr lang="en-US" sz="3600" i="1" dirty="0"/>
              <a:t>Developmental Psychology</a:t>
            </a:r>
            <a:r>
              <a:rPr lang="en-US" sz="3600" dirty="0"/>
              <a:t> (2010) found that inconsistent discipline was associated with a </a:t>
            </a:r>
            <a:r>
              <a:rPr lang="en-US" sz="3600" b="1" dirty="0"/>
              <a:t>45% increase</a:t>
            </a:r>
            <a:r>
              <a:rPr lang="en-US" sz="3600" dirty="0"/>
              <a:t> in the likelihood of juvenile delinquency </a:t>
            </a:r>
          </a:p>
          <a:p>
            <a:pPr>
              <a:spcBef>
                <a:spcPts val="525"/>
              </a:spcBef>
              <a:buFont typeface="Arial" panose="020B0604020202020204" pitchFamily="34" charset="0"/>
              <a:buChar char="•"/>
            </a:pPr>
            <a:r>
              <a:rPr lang="en-US" sz="3600" dirty="0"/>
              <a:t>(Odds Ratio [OR] = 1.45).</a:t>
            </a:r>
          </a:p>
          <a:p>
            <a:pPr algn="l">
              <a:spcBef>
                <a:spcPts val="525"/>
              </a:spcBef>
              <a:buFont typeface="Arial" panose="020B0604020202020204" pitchFamily="34" charset="0"/>
              <a:buChar char="•"/>
            </a:pPr>
            <a:endParaRPr lang="en-US" sz="3600" b="0" i="0" dirty="0">
              <a:solidFill>
                <a:srgbClr val="FFFFFF"/>
              </a:solidFill>
              <a:effectLst/>
            </a:endParaRPr>
          </a:p>
        </p:txBody>
      </p:sp>
    </p:spTree>
    <p:extLst>
      <p:ext uri="{BB962C8B-B14F-4D97-AF65-F5344CB8AC3E}">
        <p14:creationId xmlns:p14="http://schemas.microsoft.com/office/powerpoint/2010/main" val="291977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D47E49-9BD7-BF1A-CF04-A8E57A17B330}"/>
              </a:ext>
            </a:extLst>
          </p:cNvPr>
          <p:cNvSpPr>
            <a:spLocks noGrp="1"/>
          </p:cNvSpPr>
          <p:nvPr>
            <p:ph type="dt" sz="half" idx="10"/>
          </p:nvPr>
        </p:nvSpPr>
        <p:spPr/>
        <p:txBody>
          <a:bodyPr/>
          <a:lstStyle/>
          <a:p>
            <a:r>
              <a:rPr lang="en-US"/>
              <a:t>6/15/2025</a:t>
            </a:r>
            <a:endParaRPr lang="en-US" dirty="0"/>
          </a:p>
        </p:txBody>
      </p:sp>
      <p:sp>
        <p:nvSpPr>
          <p:cNvPr id="3" name="Footer Placeholder 2">
            <a:extLst>
              <a:ext uri="{FF2B5EF4-FFF2-40B4-BE49-F238E27FC236}">
                <a16:creationId xmlns:a16="http://schemas.microsoft.com/office/drawing/2014/main" id="{15871016-0910-F43B-4B13-D5C7C23FBBAE}"/>
              </a:ext>
            </a:extLst>
          </p:cNvPr>
          <p:cNvSpPr>
            <a:spLocks noGrp="1"/>
          </p:cNvSpPr>
          <p:nvPr>
            <p:ph type="ftr" sz="quarter" idx="11"/>
          </p:nvPr>
        </p:nvSpPr>
        <p:spPr/>
        <p:txBody>
          <a:bodyPr/>
          <a:lstStyle/>
          <a:p>
            <a:r>
              <a:rPr lang="en-US"/>
              <a:t>Fatherhood</a:t>
            </a:r>
            <a:endParaRPr lang="en-US" dirty="0"/>
          </a:p>
        </p:txBody>
      </p:sp>
      <p:sp>
        <p:nvSpPr>
          <p:cNvPr id="4" name="Slide Number Placeholder 3">
            <a:extLst>
              <a:ext uri="{FF2B5EF4-FFF2-40B4-BE49-F238E27FC236}">
                <a16:creationId xmlns:a16="http://schemas.microsoft.com/office/drawing/2014/main" id="{94AA3DDE-0E52-E3FF-6F14-6C383F56E926}"/>
              </a:ext>
            </a:extLst>
          </p:cNvPr>
          <p:cNvSpPr>
            <a:spLocks noGrp="1"/>
          </p:cNvSpPr>
          <p:nvPr>
            <p:ph type="sldNum" sz="quarter" idx="12"/>
          </p:nvPr>
        </p:nvSpPr>
        <p:spPr/>
        <p:txBody>
          <a:bodyPr/>
          <a:lstStyle/>
          <a:p>
            <a:fld id="{DF28FB93-0A08-4E7D-8E63-9EFA29F1E093}" type="slidenum">
              <a:rPr lang="en-US" smtClean="0"/>
              <a:pPr/>
              <a:t>14</a:t>
            </a:fld>
            <a:endParaRPr lang="en-US" dirty="0"/>
          </a:p>
        </p:txBody>
      </p:sp>
      <p:sp>
        <p:nvSpPr>
          <p:cNvPr id="6" name="TextBox 5">
            <a:extLst>
              <a:ext uri="{FF2B5EF4-FFF2-40B4-BE49-F238E27FC236}">
                <a16:creationId xmlns:a16="http://schemas.microsoft.com/office/drawing/2014/main" id="{1343C8D4-3805-D661-3CE9-DF6C01DB152C}"/>
              </a:ext>
            </a:extLst>
          </p:cNvPr>
          <p:cNvSpPr txBox="1"/>
          <p:nvPr/>
        </p:nvSpPr>
        <p:spPr>
          <a:xfrm>
            <a:off x="384048" y="256032"/>
            <a:ext cx="11512296" cy="4401205"/>
          </a:xfrm>
          <a:prstGeom prst="rect">
            <a:avLst/>
          </a:prstGeom>
          <a:noFill/>
        </p:spPr>
        <p:txBody>
          <a:bodyPr wrap="square">
            <a:spAutoFit/>
          </a:bodyPr>
          <a:lstStyle/>
          <a:p>
            <a:r>
              <a:rPr lang="en-US" sz="4000" b="1" baseline="30000" dirty="0">
                <a:latin typeface="system-ui"/>
              </a:rPr>
              <a:t>CJB  	</a:t>
            </a:r>
            <a:r>
              <a:rPr lang="en-US" sz="4000" b="0" i="1" dirty="0">
                <a:effectLst/>
              </a:rPr>
              <a:t>Similarly, urge the young men to be self-controlled, </a:t>
            </a:r>
            <a:r>
              <a:rPr lang="en-US" sz="4000" b="1" i="1" baseline="30000" dirty="0">
                <a:effectLst/>
              </a:rPr>
              <a:t>7 </a:t>
            </a:r>
            <a:r>
              <a:rPr lang="en-US" sz="4000" b="0" i="1" dirty="0">
                <a:effectLst/>
              </a:rPr>
              <a:t>and in everything set them an example yourself by doing what is good. When you are teaching, have integrity and be serious; </a:t>
            </a:r>
          </a:p>
          <a:p>
            <a:r>
              <a:rPr lang="en-US" sz="4000" i="1" baseline="30000" dirty="0"/>
              <a:t>	</a:t>
            </a:r>
            <a:r>
              <a:rPr lang="en-US" sz="4000" b="1" i="1" baseline="30000" dirty="0">
                <a:effectLst/>
              </a:rPr>
              <a:t>8 </a:t>
            </a:r>
            <a:r>
              <a:rPr lang="en-US" sz="4000" b="0" i="1" dirty="0">
                <a:effectLst/>
              </a:rPr>
              <a:t>let everything you say be so wholesome that an opponent will be put to shame because he will have nothing bad to say about us.</a:t>
            </a:r>
            <a:endParaRPr lang="en-US" sz="4000" i="1" dirty="0"/>
          </a:p>
        </p:txBody>
      </p:sp>
    </p:spTree>
    <p:extLst>
      <p:ext uri="{BB962C8B-B14F-4D97-AF65-F5344CB8AC3E}">
        <p14:creationId xmlns:p14="http://schemas.microsoft.com/office/powerpoint/2010/main" val="138725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80000"/>
                <a:lumMod val="80000"/>
              </a:schemeClr>
              <a:schemeClr val="bg2">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19A2DD-AF53-8716-C751-5B17ECE4119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622" y="10"/>
            <a:ext cx="6096000" cy="6857990"/>
          </a:xfrm>
          <a:prstGeom prst="rect">
            <a:avLst/>
          </a:prstGeom>
        </p:spPr>
      </p:pic>
      <p:sp>
        <p:nvSpPr>
          <p:cNvPr id="3" name="Footer Placeholder 2">
            <a:extLst>
              <a:ext uri="{FF2B5EF4-FFF2-40B4-BE49-F238E27FC236}">
                <a16:creationId xmlns:a16="http://schemas.microsoft.com/office/drawing/2014/main" id="{4636D0A8-24A2-60B9-8549-910E2A01C181}"/>
              </a:ext>
            </a:extLst>
          </p:cNvPr>
          <p:cNvSpPr>
            <a:spLocks noGrp="1"/>
          </p:cNvSpPr>
          <p:nvPr>
            <p:ph type="ftr" sz="quarter" idx="11"/>
          </p:nvPr>
        </p:nvSpPr>
        <p:spPr>
          <a:xfrm>
            <a:off x="913796" y="5883275"/>
            <a:ext cx="3596420" cy="365125"/>
          </a:xfrm>
        </p:spPr>
        <p:txBody>
          <a:bodyPr vert="horz" lIns="91440" tIns="45720" rIns="91440" bIns="45720" rtlCol="0" anchor="ctr">
            <a:normAutofit/>
          </a:bodyPr>
          <a:lstStyle/>
          <a:p>
            <a:pPr defTabSz="914400">
              <a:spcAft>
                <a:spcPts val="600"/>
              </a:spcAft>
            </a:pPr>
            <a:r>
              <a:rPr lang="en-US" kern="1200">
                <a:solidFill>
                  <a:schemeClr val="tx1">
                    <a:lumMod val="95000"/>
                  </a:schemeClr>
                </a:solidFill>
                <a:effectLst>
                  <a:outerShdw blurRad="50800" dist="38100" dir="2700000" algn="tl" rotWithShape="0">
                    <a:schemeClr val="bg1">
                      <a:alpha val="43000"/>
                    </a:schemeClr>
                  </a:outerShdw>
                </a:effectLst>
                <a:latin typeface="+mn-lt"/>
                <a:ea typeface="+mn-ea"/>
                <a:cs typeface="+mn-cs"/>
              </a:rPr>
              <a:t>Fatherhood</a:t>
            </a:r>
          </a:p>
        </p:txBody>
      </p:sp>
      <p:pic>
        <p:nvPicPr>
          <p:cNvPr id="11" name="Picture 1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6257026" y="1"/>
            <a:ext cx="5934973" cy="6858000"/>
          </a:xfrm>
          <a:prstGeom prst="rect">
            <a:avLst/>
          </a:prstGeom>
        </p:spPr>
      </p:pic>
      <p:sp>
        <p:nvSpPr>
          <p:cNvPr id="6" name="TextBox 5">
            <a:extLst>
              <a:ext uri="{FF2B5EF4-FFF2-40B4-BE49-F238E27FC236}">
                <a16:creationId xmlns:a16="http://schemas.microsoft.com/office/drawing/2014/main" id="{24573417-8811-F9E9-B646-9144D0446F9A}"/>
              </a:ext>
            </a:extLst>
          </p:cNvPr>
          <p:cNvSpPr txBox="1"/>
          <p:nvPr/>
        </p:nvSpPr>
        <p:spPr>
          <a:xfrm>
            <a:off x="6400801" y="609600"/>
            <a:ext cx="5465379" cy="5065986"/>
          </a:xfrm>
          <a:prstGeom prst="rect">
            <a:avLst/>
          </a:prstGeom>
        </p:spPr>
        <p:txBody>
          <a:bodyPr vert="horz" lIns="91440" tIns="45720" rIns="91440" bIns="45720" rtlCol="0" anchor="t">
            <a:normAutofit/>
          </a:bodyPr>
          <a:lstStyle/>
          <a:p>
            <a:pPr>
              <a:spcBef>
                <a:spcPct val="20000"/>
              </a:spcBef>
              <a:spcAft>
                <a:spcPts val="600"/>
              </a:spcAft>
              <a:buClr>
                <a:schemeClr val="tx2"/>
              </a:buClr>
              <a:buSzPct val="70000"/>
              <a:buFont typeface="Wingdings 2" charset="2"/>
            </a:pP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GENESIS 6:5</a:t>
            </a:r>
          </a:p>
          <a:p>
            <a:pPr>
              <a:spcBef>
                <a:spcPct val="20000"/>
              </a:spcBef>
              <a:spcAft>
                <a:spcPts val="600"/>
              </a:spcAft>
              <a:buClr>
                <a:schemeClr val="tx2"/>
              </a:buClr>
              <a:buSzPct val="70000"/>
              <a:buFont typeface="Wingdings 2" charset="2"/>
            </a:pPr>
            <a:r>
              <a:rPr lang="en-US" sz="36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And GOD saw that the </a:t>
            </a:r>
            <a:r>
              <a:rPr lang="en-US" sz="3600" i="1" u="sng"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wickedness</a:t>
            </a:r>
            <a:r>
              <a:rPr lang="en-US" sz="36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of man was great in the earth, and that every imagination of the thoughts of his heart was only </a:t>
            </a:r>
            <a:r>
              <a:rPr lang="en-US" sz="3600" i="1" u="sng"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evil </a:t>
            </a:r>
            <a:r>
              <a:rPr lang="en-US" sz="36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continually…</a:t>
            </a:r>
          </a:p>
          <a:p>
            <a:pPr>
              <a:spcBef>
                <a:spcPct val="20000"/>
              </a:spcBef>
              <a:spcAft>
                <a:spcPts val="600"/>
              </a:spcAft>
              <a:buClr>
                <a:schemeClr val="tx2"/>
              </a:buClr>
              <a:buSzPct val="70000"/>
              <a:buFont typeface="Wingdings 2" charset="2"/>
            </a:pPr>
            <a:endParaRPr lang="en-US" sz="36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
        <p:nvSpPr>
          <p:cNvPr id="2" name="Date Placeholder 1">
            <a:extLst>
              <a:ext uri="{FF2B5EF4-FFF2-40B4-BE49-F238E27FC236}">
                <a16:creationId xmlns:a16="http://schemas.microsoft.com/office/drawing/2014/main" id="{E1CDCD3F-543B-2DBE-C4EA-C76CD6158C57}"/>
              </a:ext>
            </a:extLst>
          </p:cNvPr>
          <p:cNvSpPr>
            <a:spLocks noGrp="1"/>
          </p:cNvSpPr>
          <p:nvPr>
            <p:ph type="dt" sz="half" idx="10"/>
          </p:nvPr>
        </p:nvSpPr>
        <p:spPr>
          <a:xfrm>
            <a:off x="7678736" y="5883275"/>
            <a:ext cx="2743200" cy="365125"/>
          </a:xfrm>
        </p:spPr>
        <p:txBody>
          <a:bodyPr vert="horz" lIns="91440" tIns="45720" rIns="91440" bIns="45720" rtlCol="0" anchor="ctr">
            <a:normAutofit/>
          </a:bodyPr>
          <a:lstStyle/>
          <a:p>
            <a:pPr defTabSz="914400">
              <a:spcAft>
                <a:spcPts val="600"/>
              </a:spcAft>
            </a:pPr>
            <a:r>
              <a:rPr lang="en-US">
                <a:solidFill>
                  <a:srgbClr val="FFFFFF"/>
                </a:solidFill>
              </a:rPr>
              <a:t>6/15/2025</a:t>
            </a:r>
          </a:p>
        </p:txBody>
      </p:sp>
      <p:sp>
        <p:nvSpPr>
          <p:cNvPr id="4" name="Slide Number Placeholder 3">
            <a:extLst>
              <a:ext uri="{FF2B5EF4-FFF2-40B4-BE49-F238E27FC236}">
                <a16:creationId xmlns:a16="http://schemas.microsoft.com/office/drawing/2014/main" id="{3FF0D6D7-48CD-08C6-0333-73C5A350F37D}"/>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DF28FB93-0A08-4E7D-8E63-9EFA29F1E093}" type="slidenum">
              <a:rPr lang="en-US">
                <a:solidFill>
                  <a:srgbClr val="FFFFFF"/>
                </a:solidFill>
              </a:rPr>
              <a:pPr defTabSz="914400">
                <a:spcAft>
                  <a:spcPts val="600"/>
                </a:spcAft>
              </a:pPr>
              <a:t>15</a:t>
            </a:fld>
            <a:endParaRPr lang="en-US">
              <a:solidFill>
                <a:srgbClr val="FFFFFF"/>
              </a:solidFill>
            </a:endParaRPr>
          </a:p>
        </p:txBody>
      </p:sp>
    </p:spTree>
    <p:extLst>
      <p:ext uri="{BB962C8B-B14F-4D97-AF65-F5344CB8AC3E}">
        <p14:creationId xmlns:p14="http://schemas.microsoft.com/office/powerpoint/2010/main" val="733581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80000"/>
                <a:lumMod val="80000"/>
              </a:schemeClr>
              <a:schemeClr val="bg2">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7A036B-F109-477D-A092-D947533E2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10650" y="1"/>
            <a:ext cx="4966697" cy="6858000"/>
          </a:xfrm>
          <a:prstGeom prst="rect">
            <a:avLst/>
          </a:prstGeom>
        </p:spPr>
      </p:pic>
      <p:pic>
        <p:nvPicPr>
          <p:cNvPr id="7" name="Picture 6">
            <a:extLst>
              <a:ext uri="{FF2B5EF4-FFF2-40B4-BE49-F238E27FC236}">
                <a16:creationId xmlns:a16="http://schemas.microsoft.com/office/drawing/2014/main" id="{D668591C-3D89-D914-E53F-800EE3E04194}"/>
              </a:ext>
            </a:extLst>
          </p:cNvPr>
          <p:cNvPicPr>
            <a:picLocks noChangeAspect="1"/>
          </p:cNvPicPr>
          <p:nvPr/>
        </p:nvPicPr>
        <p:blipFill>
          <a:blip r:embed="rId4" cstate="email">
            <a:extLst>
              <a:ext uri="{28A0092B-C50C-407E-A947-70E740481C1C}">
                <a14:useLocalDpi xmlns:a14="http://schemas.microsoft.com/office/drawing/2010/main"/>
              </a:ext>
            </a:extLst>
          </a:blip>
          <a:srcRect b="-3"/>
          <a:stretch>
            <a:fillRect/>
          </a:stretch>
        </p:blipFill>
        <p:spPr>
          <a:xfrm>
            <a:off x="632815" y="643465"/>
            <a:ext cx="4003193" cy="5103372"/>
          </a:xfrm>
          <a:prstGeom prst="rect">
            <a:avLst/>
          </a:prstGeom>
        </p:spPr>
      </p:pic>
      <p:sp>
        <p:nvSpPr>
          <p:cNvPr id="6" name="TextBox 5">
            <a:extLst>
              <a:ext uri="{FF2B5EF4-FFF2-40B4-BE49-F238E27FC236}">
                <a16:creationId xmlns:a16="http://schemas.microsoft.com/office/drawing/2014/main" id="{D64D9F84-15CE-D36B-6281-BC72DCB9E4D2}"/>
              </a:ext>
            </a:extLst>
          </p:cNvPr>
          <p:cNvSpPr txBox="1"/>
          <p:nvPr/>
        </p:nvSpPr>
        <p:spPr>
          <a:xfrm>
            <a:off x="5279473" y="308502"/>
            <a:ext cx="6670790" cy="5791200"/>
          </a:xfrm>
          <a:prstGeom prst="rect">
            <a:avLst/>
          </a:prstGeom>
        </p:spPr>
        <p:txBody>
          <a:bodyPr vert="horz" lIns="91440" tIns="45720" rIns="91440" bIns="45720" rtlCol="0" anchor="ctr">
            <a:normAutofit lnSpcReduction="10000"/>
          </a:bodyPr>
          <a:lstStyle/>
          <a:p>
            <a:pPr>
              <a:spcBef>
                <a:spcPct val="20000"/>
              </a:spcBef>
              <a:spcAft>
                <a:spcPts val="600"/>
              </a:spcAft>
              <a:buClr>
                <a:srgbClr val="FAF09B"/>
              </a:buClr>
              <a:buSzPct val="70000"/>
              <a:buFont typeface="Wingdings 2" charset="2"/>
            </a:pPr>
            <a:r>
              <a:rPr lang="en-US" sz="4000" b="0" i="0" u="sng"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Secularism</a:t>
            </a:r>
            <a:r>
              <a:rPr lang="en-US" sz="4000" b="0" i="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 system of political or social philosophy that rejects all forms of religious faith and worship.</a:t>
            </a:r>
          </a:p>
          <a:p>
            <a:pPr>
              <a:spcBef>
                <a:spcPct val="20000"/>
              </a:spcBef>
              <a:spcAft>
                <a:spcPts val="600"/>
              </a:spcAft>
              <a:buClr>
                <a:srgbClr val="FAF09B"/>
              </a:buClr>
              <a:buSzPct val="70000"/>
              <a:buFont typeface="Wingdings 2" charset="2"/>
            </a:pPr>
            <a:r>
              <a:rPr lang="en-US" sz="4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a:t>
            </a:r>
            <a:r>
              <a:rPr lang="en-US" sz="4000" b="0" i="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he view that public education and other matters of civil policy should be conducted without the introduction of a religious element.</a:t>
            </a:r>
          </a:p>
        </p:txBody>
      </p:sp>
      <p:sp>
        <p:nvSpPr>
          <p:cNvPr id="3" name="Footer Placeholder 2">
            <a:extLst>
              <a:ext uri="{FF2B5EF4-FFF2-40B4-BE49-F238E27FC236}">
                <a16:creationId xmlns:a16="http://schemas.microsoft.com/office/drawing/2014/main" id="{68672A05-4DB1-100F-2BAA-C4352A60011A}"/>
              </a:ext>
            </a:extLst>
          </p:cNvPr>
          <p:cNvSpPr>
            <a:spLocks noGrp="1"/>
          </p:cNvSpPr>
          <p:nvPr>
            <p:ph type="ftr" sz="quarter" idx="11"/>
          </p:nvPr>
        </p:nvSpPr>
        <p:spPr>
          <a:xfrm>
            <a:off x="913795" y="5883275"/>
            <a:ext cx="6672865" cy="365125"/>
          </a:xfrm>
        </p:spPr>
        <p:txBody>
          <a:bodyPr vert="horz" lIns="91440" tIns="45720" rIns="91440" bIns="45720" rtlCol="0" anchor="ctr">
            <a:normAutofit/>
          </a:bodyPr>
          <a:lstStyle/>
          <a:p>
            <a:pPr defTabSz="914400">
              <a:spcAft>
                <a:spcPts val="600"/>
              </a:spcAft>
            </a:pPr>
            <a:r>
              <a:rPr lang="en-US" kern="1200">
                <a:solidFill>
                  <a:schemeClr val="tx1">
                    <a:lumMod val="95000"/>
                  </a:schemeClr>
                </a:solidFill>
                <a:effectLst>
                  <a:outerShdw blurRad="50800" dist="38100" dir="2700000" algn="tl" rotWithShape="0">
                    <a:schemeClr val="bg1">
                      <a:alpha val="43000"/>
                    </a:schemeClr>
                  </a:outerShdw>
                </a:effectLst>
                <a:latin typeface="+mn-lt"/>
                <a:ea typeface="+mn-ea"/>
                <a:cs typeface="+mn-cs"/>
              </a:rPr>
              <a:t>Fatherhood</a:t>
            </a:r>
          </a:p>
        </p:txBody>
      </p:sp>
      <p:sp>
        <p:nvSpPr>
          <p:cNvPr id="2" name="Date Placeholder 1">
            <a:extLst>
              <a:ext uri="{FF2B5EF4-FFF2-40B4-BE49-F238E27FC236}">
                <a16:creationId xmlns:a16="http://schemas.microsoft.com/office/drawing/2014/main" id="{CB7F7007-7DAB-EFB5-C49F-80FD564C284A}"/>
              </a:ext>
            </a:extLst>
          </p:cNvPr>
          <p:cNvSpPr>
            <a:spLocks noGrp="1"/>
          </p:cNvSpPr>
          <p:nvPr>
            <p:ph type="dt" sz="half" idx="10"/>
          </p:nvPr>
        </p:nvSpPr>
        <p:spPr>
          <a:xfrm>
            <a:off x="7678736" y="5883275"/>
            <a:ext cx="2743200" cy="365125"/>
          </a:xfrm>
        </p:spPr>
        <p:txBody>
          <a:bodyPr vert="horz" lIns="91440" tIns="45720" rIns="91440" bIns="45720" rtlCol="0" anchor="ctr">
            <a:normAutofit/>
          </a:bodyPr>
          <a:lstStyle/>
          <a:p>
            <a:pPr defTabSz="914400">
              <a:spcAft>
                <a:spcPts val="600"/>
              </a:spcAft>
            </a:pPr>
            <a:r>
              <a:rPr lang="en-US"/>
              <a:t>6/15/2025</a:t>
            </a:r>
          </a:p>
        </p:txBody>
      </p:sp>
      <p:sp>
        <p:nvSpPr>
          <p:cNvPr id="4" name="Slide Number Placeholder 3">
            <a:extLst>
              <a:ext uri="{FF2B5EF4-FFF2-40B4-BE49-F238E27FC236}">
                <a16:creationId xmlns:a16="http://schemas.microsoft.com/office/drawing/2014/main" id="{BD9AC325-1B75-B6FE-9B21-17D47EBDE58D}"/>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DF28FB93-0A08-4E7D-8E63-9EFA29F1E093}" type="slidenum">
              <a:rPr lang="en-US" smtClean="0"/>
              <a:pPr defTabSz="914400">
                <a:spcAft>
                  <a:spcPts val="600"/>
                </a:spcAft>
              </a:pPr>
              <a:t>16</a:t>
            </a:fld>
            <a:endParaRPr lang="en-US"/>
          </a:p>
        </p:txBody>
      </p:sp>
    </p:spTree>
    <p:extLst>
      <p:ext uri="{BB962C8B-B14F-4D97-AF65-F5344CB8AC3E}">
        <p14:creationId xmlns:p14="http://schemas.microsoft.com/office/powerpoint/2010/main" val="1369153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80000"/>
                <a:lumMod val="80000"/>
              </a:schemeClr>
              <a:schemeClr val="bg2">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106A5B-84B7-A137-AAB2-14B9341C315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10"/>
            <a:ext cx="12192000" cy="6857990"/>
          </a:xfrm>
          <a:prstGeom prst="rect">
            <a:avLst/>
          </a:prstGeom>
        </p:spPr>
      </p:pic>
      <p:sp useBgFill="1">
        <p:nvSpPr>
          <p:cNvPr id="13"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6A70DD88-015E-3502-799C-DF70529D8733}"/>
              </a:ext>
            </a:extLst>
          </p:cNvPr>
          <p:cNvSpPr txBox="1"/>
          <p:nvPr/>
        </p:nvSpPr>
        <p:spPr>
          <a:xfrm>
            <a:off x="746234" y="701616"/>
            <a:ext cx="3857297" cy="5454767"/>
          </a:xfrm>
          <a:prstGeom prst="rect">
            <a:avLst/>
          </a:prstGeom>
        </p:spPr>
        <p:txBody>
          <a:bodyPr vert="horz" lIns="91440" tIns="45720" rIns="91440" bIns="45720" rtlCol="0" anchor="t">
            <a:normAutofit fontScale="92500"/>
          </a:bodyPr>
          <a:lstStyle/>
          <a:p>
            <a:pPr>
              <a:spcBef>
                <a:spcPct val="20000"/>
              </a:spcBef>
              <a:spcAft>
                <a:spcPts val="600"/>
              </a:spcAft>
              <a:buClr>
                <a:schemeClr val="tx2"/>
              </a:buClr>
              <a:buSzPct val="70000"/>
              <a:buFont typeface="Wingdings 2" charset="2"/>
            </a:pPr>
            <a:r>
              <a:rPr lang="en-US" sz="28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First Amendment</a:t>
            </a:r>
          </a:p>
          <a:p>
            <a:pPr>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Congress shall make no law respecting an establishment of religion, or prohibiting the free exercise thereof; or abridging the freedom of speech, or of the press; or the right of the people peaceably to assemble, and to petition the Government for a redress of grievances.</a:t>
            </a:r>
          </a:p>
        </p:txBody>
      </p:sp>
      <p:sp>
        <p:nvSpPr>
          <p:cNvPr id="3" name="Footer Placeholder 2">
            <a:extLst>
              <a:ext uri="{FF2B5EF4-FFF2-40B4-BE49-F238E27FC236}">
                <a16:creationId xmlns:a16="http://schemas.microsoft.com/office/drawing/2014/main" id="{6CEAF8D6-C0C5-DDA8-695D-9096D5C52A79}"/>
              </a:ext>
            </a:extLst>
          </p:cNvPr>
          <p:cNvSpPr>
            <a:spLocks noGrp="1"/>
          </p:cNvSpPr>
          <p:nvPr>
            <p:ph type="ftr" sz="quarter" idx="11"/>
          </p:nvPr>
        </p:nvSpPr>
        <p:spPr>
          <a:xfrm>
            <a:off x="913796" y="5791259"/>
            <a:ext cx="3596420" cy="365125"/>
          </a:xfrm>
        </p:spPr>
        <p:txBody>
          <a:bodyPr vert="horz" lIns="91440" tIns="45720" rIns="91440" bIns="45720" rtlCol="0" anchor="ctr">
            <a:normAutofit/>
          </a:bodyPr>
          <a:lstStyle/>
          <a:p>
            <a:pPr defTabSz="914400">
              <a:spcAft>
                <a:spcPts val="600"/>
              </a:spcAft>
            </a:pPr>
            <a:r>
              <a:rPr lang="en-US" kern="1200">
                <a:solidFill>
                  <a:schemeClr val="tx1">
                    <a:lumMod val="95000"/>
                  </a:schemeClr>
                </a:solidFill>
                <a:effectLst>
                  <a:outerShdw blurRad="50800" dist="38100" dir="2700000" algn="tl" rotWithShape="0">
                    <a:schemeClr val="bg1">
                      <a:alpha val="43000"/>
                    </a:schemeClr>
                  </a:outerShdw>
                </a:effectLst>
                <a:latin typeface="+mn-lt"/>
                <a:ea typeface="+mn-ea"/>
                <a:cs typeface="+mn-cs"/>
              </a:rPr>
              <a:t>Fatherhood</a:t>
            </a:r>
          </a:p>
        </p:txBody>
      </p:sp>
      <p:sp>
        <p:nvSpPr>
          <p:cNvPr id="2" name="Date Placeholder 1">
            <a:extLst>
              <a:ext uri="{FF2B5EF4-FFF2-40B4-BE49-F238E27FC236}">
                <a16:creationId xmlns:a16="http://schemas.microsoft.com/office/drawing/2014/main" id="{EF7F377F-DC0D-BA78-682D-E4AB965521CE}"/>
              </a:ext>
            </a:extLst>
          </p:cNvPr>
          <p:cNvSpPr>
            <a:spLocks noGrp="1"/>
          </p:cNvSpPr>
          <p:nvPr>
            <p:ph type="dt" sz="half" idx="10"/>
          </p:nvPr>
        </p:nvSpPr>
        <p:spPr>
          <a:xfrm>
            <a:off x="7678736" y="5883275"/>
            <a:ext cx="2743200" cy="365125"/>
          </a:xfrm>
        </p:spPr>
        <p:txBody>
          <a:bodyPr vert="horz" lIns="91440" tIns="45720" rIns="91440" bIns="45720" rtlCol="0" anchor="ctr">
            <a:normAutofit/>
          </a:bodyPr>
          <a:lstStyle/>
          <a:p>
            <a:pPr defTabSz="914400">
              <a:spcAft>
                <a:spcPts val="600"/>
              </a:spcAft>
            </a:pPr>
            <a:r>
              <a:rPr lang="en-US">
                <a:solidFill>
                  <a:srgbClr val="FFFFFF"/>
                </a:solidFill>
              </a:rPr>
              <a:t>6/15/2025</a:t>
            </a:r>
          </a:p>
        </p:txBody>
      </p:sp>
      <p:sp>
        <p:nvSpPr>
          <p:cNvPr id="4" name="Slide Number Placeholder 3">
            <a:extLst>
              <a:ext uri="{FF2B5EF4-FFF2-40B4-BE49-F238E27FC236}">
                <a16:creationId xmlns:a16="http://schemas.microsoft.com/office/drawing/2014/main" id="{2D3F2B46-295B-1C00-8AD3-1F68C0ACDAA6}"/>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DF28FB93-0A08-4E7D-8E63-9EFA29F1E093}" type="slidenum">
              <a:rPr lang="en-US">
                <a:solidFill>
                  <a:srgbClr val="FFFFFF"/>
                </a:solidFill>
              </a:rPr>
              <a:pPr defTabSz="914400">
                <a:spcAft>
                  <a:spcPts val="600"/>
                </a:spcAft>
              </a:pPr>
              <a:t>17</a:t>
            </a:fld>
            <a:endParaRPr lang="en-US">
              <a:solidFill>
                <a:srgbClr val="FFFFFF"/>
              </a:solidFill>
            </a:endParaRPr>
          </a:p>
        </p:txBody>
      </p:sp>
    </p:spTree>
    <p:extLst>
      <p:ext uri="{BB962C8B-B14F-4D97-AF65-F5344CB8AC3E}">
        <p14:creationId xmlns:p14="http://schemas.microsoft.com/office/powerpoint/2010/main" val="2213262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7B0B97-8BF1-444C-859B-72FFCB62D3FB}"/>
              </a:ext>
            </a:extLst>
          </p:cNvPr>
          <p:cNvSpPr>
            <a:spLocks noGrp="1"/>
          </p:cNvSpPr>
          <p:nvPr>
            <p:ph type="dt" sz="half" idx="10"/>
          </p:nvPr>
        </p:nvSpPr>
        <p:spPr/>
        <p:txBody>
          <a:bodyPr/>
          <a:lstStyle/>
          <a:p>
            <a:r>
              <a:rPr lang="en-US">
                <a:solidFill>
                  <a:schemeClr val="tx1"/>
                </a:solidFill>
              </a:rPr>
              <a:t>09-10-2023</a:t>
            </a:r>
          </a:p>
        </p:txBody>
      </p:sp>
      <p:sp>
        <p:nvSpPr>
          <p:cNvPr id="3" name="Footer Placeholder 2">
            <a:extLst>
              <a:ext uri="{FF2B5EF4-FFF2-40B4-BE49-F238E27FC236}">
                <a16:creationId xmlns:a16="http://schemas.microsoft.com/office/drawing/2014/main" id="{CC57CBC7-8140-47E4-B676-B6A5337E010D}"/>
              </a:ext>
            </a:extLst>
          </p:cNvPr>
          <p:cNvSpPr>
            <a:spLocks noGrp="1"/>
          </p:cNvSpPr>
          <p:nvPr>
            <p:ph type="ftr" sz="quarter" idx="11"/>
          </p:nvPr>
        </p:nvSpPr>
        <p:spPr/>
        <p:txBody>
          <a:bodyPr/>
          <a:lstStyle/>
          <a:p>
            <a:r>
              <a:rPr lang="en-US">
                <a:solidFill>
                  <a:schemeClr val="tx1"/>
                </a:solidFill>
              </a:rPr>
              <a:t>Our Father Holland</a:t>
            </a:r>
          </a:p>
        </p:txBody>
      </p:sp>
      <p:sp>
        <p:nvSpPr>
          <p:cNvPr id="4" name="Slide Number Placeholder 3">
            <a:extLst>
              <a:ext uri="{FF2B5EF4-FFF2-40B4-BE49-F238E27FC236}">
                <a16:creationId xmlns:a16="http://schemas.microsoft.com/office/drawing/2014/main" id="{2D1008C4-28D6-4028-AEBD-66446599F9A9}"/>
              </a:ext>
            </a:extLst>
          </p:cNvPr>
          <p:cNvSpPr>
            <a:spLocks noGrp="1"/>
          </p:cNvSpPr>
          <p:nvPr>
            <p:ph type="sldNum" sz="quarter" idx="12"/>
          </p:nvPr>
        </p:nvSpPr>
        <p:spPr/>
        <p:txBody>
          <a:bodyPr/>
          <a:lstStyle/>
          <a:p>
            <a:fld id="{6DDF798B-8D98-4D23-B898-2376126322C7}" type="slidenum">
              <a:rPr lang="en-US" smtClean="0">
                <a:solidFill>
                  <a:schemeClr val="tx1"/>
                </a:solidFill>
              </a:rPr>
              <a:t>18</a:t>
            </a:fld>
            <a:endParaRPr lang="en-US">
              <a:solidFill>
                <a:schemeClr val="tx1"/>
              </a:solidFill>
            </a:endParaRPr>
          </a:p>
        </p:txBody>
      </p:sp>
      <p:sp>
        <p:nvSpPr>
          <p:cNvPr id="6" name="Rectangle 5">
            <a:extLst>
              <a:ext uri="{FF2B5EF4-FFF2-40B4-BE49-F238E27FC236}">
                <a16:creationId xmlns:a16="http://schemas.microsoft.com/office/drawing/2014/main" id="{FA1A9DB8-115A-47A1-AFEE-93C5A87604CF}"/>
              </a:ext>
            </a:extLst>
          </p:cNvPr>
          <p:cNvSpPr/>
          <p:nvPr/>
        </p:nvSpPr>
        <p:spPr>
          <a:xfrm>
            <a:off x="1881746" y="1070494"/>
            <a:ext cx="8428508" cy="2277547"/>
          </a:xfrm>
          <a:prstGeom prst="rect">
            <a:avLst/>
          </a:prstGeom>
        </p:spPr>
        <p:txBody>
          <a:bodyPr wrap="square">
            <a:spAutoFit/>
          </a:bodyPr>
          <a:lstStyle/>
          <a:p>
            <a:r>
              <a:rPr lang="en-US" sz="8800" dirty="0"/>
              <a:t>Parent</a:t>
            </a:r>
          </a:p>
          <a:p>
            <a:endParaRPr lang="en-US" sz="5400" dirty="0"/>
          </a:p>
        </p:txBody>
      </p:sp>
      <p:sp>
        <p:nvSpPr>
          <p:cNvPr id="8" name="Rectangle 7">
            <a:extLst>
              <a:ext uri="{FF2B5EF4-FFF2-40B4-BE49-F238E27FC236}">
                <a16:creationId xmlns:a16="http://schemas.microsoft.com/office/drawing/2014/main" id="{892842D7-E124-4706-9AE2-4BB888C81BEB}"/>
              </a:ext>
            </a:extLst>
          </p:cNvPr>
          <p:cNvSpPr/>
          <p:nvPr/>
        </p:nvSpPr>
        <p:spPr>
          <a:xfrm>
            <a:off x="7981949" y="1524000"/>
            <a:ext cx="2228851" cy="923330"/>
          </a:xfrm>
          <a:prstGeom prst="rect">
            <a:avLst/>
          </a:prstGeom>
        </p:spPr>
        <p:txBody>
          <a:bodyPr wrap="square">
            <a:spAutoFit/>
          </a:bodyPr>
          <a:lstStyle/>
          <a:p>
            <a:r>
              <a:rPr lang="he-IL" sz="5400" dirty="0"/>
              <a:t>מורה</a:t>
            </a:r>
            <a:endParaRPr lang="en-US" sz="5400" dirty="0"/>
          </a:p>
        </p:txBody>
      </p:sp>
      <p:sp>
        <p:nvSpPr>
          <p:cNvPr id="10" name="Rectangle 9">
            <a:extLst>
              <a:ext uri="{FF2B5EF4-FFF2-40B4-BE49-F238E27FC236}">
                <a16:creationId xmlns:a16="http://schemas.microsoft.com/office/drawing/2014/main" id="{42CDB8E0-7E9B-49F7-9721-6BAF43DFE72F}"/>
              </a:ext>
            </a:extLst>
          </p:cNvPr>
          <p:cNvSpPr/>
          <p:nvPr/>
        </p:nvSpPr>
        <p:spPr>
          <a:xfrm>
            <a:off x="2032000" y="2868410"/>
            <a:ext cx="9855200" cy="2769989"/>
          </a:xfrm>
          <a:prstGeom prst="rect">
            <a:avLst/>
          </a:prstGeom>
        </p:spPr>
        <p:txBody>
          <a:bodyPr wrap="square">
            <a:spAutoFit/>
          </a:bodyPr>
          <a:lstStyle/>
          <a:p>
            <a:r>
              <a:rPr lang="en-US" sz="5400" b="1" dirty="0" err="1"/>
              <a:t>Yoreh</a:t>
            </a:r>
            <a:r>
              <a:rPr lang="en-US" sz="5400" b="1" dirty="0"/>
              <a:t>  </a:t>
            </a:r>
          </a:p>
          <a:p>
            <a:r>
              <a:rPr lang="en-US" sz="4000" dirty="0"/>
              <a:t>Rain is so special in Israel. This word refers to the annual debut of gentle rain on young seedlings, something noteworthy. </a:t>
            </a:r>
          </a:p>
        </p:txBody>
      </p:sp>
      <p:sp>
        <p:nvSpPr>
          <p:cNvPr id="13" name="TextBox 12">
            <a:extLst>
              <a:ext uri="{FF2B5EF4-FFF2-40B4-BE49-F238E27FC236}">
                <a16:creationId xmlns:a16="http://schemas.microsoft.com/office/drawing/2014/main" id="{9BB88B18-70B8-415B-A473-01D8322BB5CB}"/>
              </a:ext>
            </a:extLst>
          </p:cNvPr>
          <p:cNvSpPr txBox="1"/>
          <p:nvPr/>
        </p:nvSpPr>
        <p:spPr>
          <a:xfrm>
            <a:off x="5486400" y="1485992"/>
            <a:ext cx="3893994" cy="923330"/>
          </a:xfrm>
          <a:prstGeom prst="rect">
            <a:avLst/>
          </a:prstGeom>
          <a:noFill/>
        </p:spPr>
        <p:txBody>
          <a:bodyPr wrap="square" rtlCol="0">
            <a:spAutoFit/>
          </a:bodyPr>
          <a:lstStyle/>
          <a:p>
            <a:r>
              <a:rPr lang="en-US" sz="5400" dirty="0" err="1"/>
              <a:t>YoReH</a:t>
            </a:r>
            <a:endParaRPr lang="en-US" sz="5400" dirty="0"/>
          </a:p>
        </p:txBody>
      </p:sp>
    </p:spTree>
    <p:extLst>
      <p:ext uri="{BB962C8B-B14F-4D97-AF65-F5344CB8AC3E}">
        <p14:creationId xmlns:p14="http://schemas.microsoft.com/office/powerpoint/2010/main" val="336931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4FB1A-D408-9FD5-AA93-612D70B3AB30}"/>
              </a:ext>
            </a:extLst>
          </p:cNvPr>
          <p:cNvSpPr>
            <a:spLocks noGrp="1"/>
          </p:cNvSpPr>
          <p:nvPr>
            <p:ph type="dt" sz="half" idx="10"/>
          </p:nvPr>
        </p:nvSpPr>
        <p:spPr>
          <a:xfrm>
            <a:off x="7678736" y="5883275"/>
            <a:ext cx="4168942" cy="554800"/>
          </a:xfrm>
        </p:spPr>
        <p:txBody>
          <a:bodyPr/>
          <a:lstStyle/>
          <a:p>
            <a:r>
              <a:rPr lang="en-US"/>
              <a:t>6/15/2025</a:t>
            </a:r>
            <a:endParaRPr lang="en-US" dirty="0"/>
          </a:p>
        </p:txBody>
      </p:sp>
      <p:sp>
        <p:nvSpPr>
          <p:cNvPr id="3" name="Footer Placeholder 2">
            <a:extLst>
              <a:ext uri="{FF2B5EF4-FFF2-40B4-BE49-F238E27FC236}">
                <a16:creationId xmlns:a16="http://schemas.microsoft.com/office/drawing/2014/main" id="{3573DE58-DE0B-FA4F-FBCC-3CA4C6092DA4}"/>
              </a:ext>
            </a:extLst>
          </p:cNvPr>
          <p:cNvSpPr>
            <a:spLocks noGrp="1"/>
          </p:cNvSpPr>
          <p:nvPr>
            <p:ph type="ftr" sz="quarter" idx="11"/>
          </p:nvPr>
        </p:nvSpPr>
        <p:spPr>
          <a:xfrm>
            <a:off x="913795" y="5883275"/>
            <a:ext cx="10140999" cy="554800"/>
          </a:xfrm>
        </p:spPr>
        <p:txBody>
          <a:bodyPr/>
          <a:lstStyle/>
          <a:p>
            <a:r>
              <a:rPr lang="en-US"/>
              <a:t>Fatherhood</a:t>
            </a:r>
            <a:endParaRPr lang="en-US" dirty="0"/>
          </a:p>
        </p:txBody>
      </p:sp>
      <p:sp>
        <p:nvSpPr>
          <p:cNvPr id="4" name="Slide Number Placeholder 3">
            <a:extLst>
              <a:ext uri="{FF2B5EF4-FFF2-40B4-BE49-F238E27FC236}">
                <a16:creationId xmlns:a16="http://schemas.microsoft.com/office/drawing/2014/main" id="{C3D6E197-3B45-6E06-3151-94D07D02BD32}"/>
              </a:ext>
            </a:extLst>
          </p:cNvPr>
          <p:cNvSpPr>
            <a:spLocks noGrp="1"/>
          </p:cNvSpPr>
          <p:nvPr>
            <p:ph type="sldNum" sz="quarter" idx="12"/>
          </p:nvPr>
        </p:nvSpPr>
        <p:spPr>
          <a:xfrm>
            <a:off x="10514011" y="5883275"/>
            <a:ext cx="1145190" cy="554800"/>
          </a:xfrm>
        </p:spPr>
        <p:txBody>
          <a:bodyPr/>
          <a:lstStyle/>
          <a:p>
            <a:fld id="{DF28FB93-0A08-4E7D-8E63-9EFA29F1E093}" type="slidenum">
              <a:rPr lang="en-US" smtClean="0"/>
              <a:pPr/>
              <a:t>19</a:t>
            </a:fld>
            <a:endParaRPr lang="en-US" dirty="0"/>
          </a:p>
        </p:txBody>
      </p:sp>
      <p:sp>
        <p:nvSpPr>
          <p:cNvPr id="6" name="TextBox 5">
            <a:extLst>
              <a:ext uri="{FF2B5EF4-FFF2-40B4-BE49-F238E27FC236}">
                <a16:creationId xmlns:a16="http://schemas.microsoft.com/office/drawing/2014/main" id="{A697723E-900F-6ADA-5D75-DEB36D36FB53}"/>
              </a:ext>
            </a:extLst>
          </p:cNvPr>
          <p:cNvSpPr txBox="1"/>
          <p:nvPr/>
        </p:nvSpPr>
        <p:spPr>
          <a:xfrm>
            <a:off x="557784" y="440534"/>
            <a:ext cx="3849624" cy="1200329"/>
          </a:xfrm>
          <a:prstGeom prst="rect">
            <a:avLst/>
          </a:prstGeom>
          <a:noFill/>
        </p:spPr>
        <p:txBody>
          <a:bodyPr wrap="square" rtlCol="0">
            <a:spAutoFit/>
          </a:bodyPr>
          <a:lstStyle/>
          <a:p>
            <a:r>
              <a:rPr lang="en-US" sz="7200" b="1" dirty="0"/>
              <a:t>Present</a:t>
            </a:r>
          </a:p>
        </p:txBody>
      </p:sp>
      <p:sp>
        <p:nvSpPr>
          <p:cNvPr id="7" name="TextBox 6">
            <a:extLst>
              <a:ext uri="{FF2B5EF4-FFF2-40B4-BE49-F238E27FC236}">
                <a16:creationId xmlns:a16="http://schemas.microsoft.com/office/drawing/2014/main" id="{30D36D9E-B6C7-A7C9-B8B2-548B455125F4}"/>
              </a:ext>
            </a:extLst>
          </p:cNvPr>
          <p:cNvSpPr txBox="1"/>
          <p:nvPr/>
        </p:nvSpPr>
        <p:spPr>
          <a:xfrm>
            <a:off x="935736" y="3633533"/>
            <a:ext cx="2112264" cy="1069848"/>
          </a:xfrm>
          <a:prstGeom prst="rect">
            <a:avLst/>
          </a:prstGeom>
          <a:noFill/>
        </p:spPr>
        <p:txBody>
          <a:bodyPr wrap="square" rtlCol="0">
            <a:spAutoFit/>
          </a:bodyPr>
          <a:lstStyle/>
          <a:p>
            <a:endParaRPr lang="en-US" dirty="0"/>
          </a:p>
        </p:txBody>
      </p:sp>
      <p:sp>
        <p:nvSpPr>
          <p:cNvPr id="14" name="TextBox 13">
            <a:extLst>
              <a:ext uri="{FF2B5EF4-FFF2-40B4-BE49-F238E27FC236}">
                <a16:creationId xmlns:a16="http://schemas.microsoft.com/office/drawing/2014/main" id="{ACBAED26-86B6-8664-0125-27939EC243F8}"/>
              </a:ext>
            </a:extLst>
          </p:cNvPr>
          <p:cNvSpPr txBox="1"/>
          <p:nvPr/>
        </p:nvSpPr>
        <p:spPr>
          <a:xfrm>
            <a:off x="935736" y="1746822"/>
            <a:ext cx="6096000"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ndara" panose="020E0502030303020204"/>
                <a:ea typeface="+mn-ea"/>
                <a:cs typeface="+mn-cs"/>
              </a:rPr>
              <a:t>Husband</a:t>
            </a:r>
          </a:p>
        </p:txBody>
      </p:sp>
      <p:sp>
        <p:nvSpPr>
          <p:cNvPr id="18" name="TextBox 17">
            <a:extLst>
              <a:ext uri="{FF2B5EF4-FFF2-40B4-BE49-F238E27FC236}">
                <a16:creationId xmlns:a16="http://schemas.microsoft.com/office/drawing/2014/main" id="{2F85C976-1102-0A0B-7E77-CBF42FB79D45}"/>
              </a:ext>
            </a:extLst>
          </p:cNvPr>
          <p:cNvSpPr txBox="1"/>
          <p:nvPr/>
        </p:nvSpPr>
        <p:spPr>
          <a:xfrm>
            <a:off x="7354025" y="3003088"/>
            <a:ext cx="6096000"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dirty="0">
                <a:solidFill>
                  <a:prstClr val="white"/>
                </a:solidFill>
                <a:latin typeface="Candara" panose="020E0502030303020204"/>
              </a:rPr>
              <a:t>Discipline</a:t>
            </a:r>
            <a:endParaRPr kumimoji="0" lang="en-US" sz="60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sp>
        <p:nvSpPr>
          <p:cNvPr id="22" name="TextBox 21">
            <a:extLst>
              <a:ext uri="{FF2B5EF4-FFF2-40B4-BE49-F238E27FC236}">
                <a16:creationId xmlns:a16="http://schemas.microsoft.com/office/drawing/2014/main" id="{E7B6772C-0FB9-5FFE-9876-7A9E9718548B}"/>
              </a:ext>
            </a:extLst>
          </p:cNvPr>
          <p:cNvSpPr txBox="1"/>
          <p:nvPr/>
        </p:nvSpPr>
        <p:spPr>
          <a:xfrm>
            <a:off x="7354025" y="4322879"/>
            <a:ext cx="6094476"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dirty="0">
                <a:solidFill>
                  <a:prstClr val="white"/>
                </a:solidFill>
                <a:latin typeface="Candara" panose="020E0502030303020204"/>
              </a:rPr>
              <a:t>Counsel</a:t>
            </a:r>
            <a:endParaRPr kumimoji="0" lang="en-US" sz="60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sp>
        <p:nvSpPr>
          <p:cNvPr id="24" name="TextBox 23">
            <a:extLst>
              <a:ext uri="{FF2B5EF4-FFF2-40B4-BE49-F238E27FC236}">
                <a16:creationId xmlns:a16="http://schemas.microsoft.com/office/drawing/2014/main" id="{556EB41F-647C-3328-6FF1-AB50B7868DB3}"/>
              </a:ext>
            </a:extLst>
          </p:cNvPr>
          <p:cNvSpPr txBox="1"/>
          <p:nvPr/>
        </p:nvSpPr>
        <p:spPr>
          <a:xfrm>
            <a:off x="953324" y="4266808"/>
            <a:ext cx="6725412"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dirty="0">
                <a:solidFill>
                  <a:prstClr val="white"/>
                </a:solidFill>
                <a:latin typeface="Candara" panose="020E0502030303020204"/>
              </a:rPr>
              <a:t>Provider</a:t>
            </a:r>
            <a:endParaRPr kumimoji="0" lang="en-US" sz="60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sp>
        <p:nvSpPr>
          <p:cNvPr id="26" name="TextBox 25">
            <a:extLst>
              <a:ext uri="{FF2B5EF4-FFF2-40B4-BE49-F238E27FC236}">
                <a16:creationId xmlns:a16="http://schemas.microsoft.com/office/drawing/2014/main" id="{73BA6C25-E030-7B07-3992-0FDBDCDBE77E}"/>
              </a:ext>
            </a:extLst>
          </p:cNvPr>
          <p:cNvSpPr txBox="1"/>
          <p:nvPr/>
        </p:nvSpPr>
        <p:spPr>
          <a:xfrm>
            <a:off x="953324" y="2974403"/>
            <a:ext cx="6725412"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dirty="0">
                <a:solidFill>
                  <a:prstClr val="white"/>
                </a:solidFill>
                <a:latin typeface="Candara" panose="020E0502030303020204"/>
              </a:rPr>
              <a:t>Protector</a:t>
            </a:r>
            <a:endParaRPr kumimoji="0" lang="en-US" sz="60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sp>
        <p:nvSpPr>
          <p:cNvPr id="28" name="TextBox 27">
            <a:extLst>
              <a:ext uri="{FF2B5EF4-FFF2-40B4-BE49-F238E27FC236}">
                <a16:creationId xmlns:a16="http://schemas.microsoft.com/office/drawing/2014/main" id="{1CFFBBAB-D9A9-AF86-70F6-D1611297ED34}"/>
              </a:ext>
            </a:extLst>
          </p:cNvPr>
          <p:cNvSpPr txBox="1"/>
          <p:nvPr/>
        </p:nvSpPr>
        <p:spPr>
          <a:xfrm>
            <a:off x="6723089" y="456458"/>
            <a:ext cx="6725412"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200" b="1" dirty="0">
                <a:solidFill>
                  <a:prstClr val="white"/>
                </a:solidFill>
                <a:latin typeface="Candara" panose="020E0502030303020204"/>
              </a:rPr>
              <a:t>Future</a:t>
            </a:r>
            <a:endParaRPr kumimoji="0" lang="en-US" sz="7200" b="1"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sp>
        <p:nvSpPr>
          <p:cNvPr id="30" name="TextBox 29">
            <a:extLst>
              <a:ext uri="{FF2B5EF4-FFF2-40B4-BE49-F238E27FC236}">
                <a16:creationId xmlns:a16="http://schemas.microsoft.com/office/drawing/2014/main" id="{3DC334EB-ADBF-CD9A-8DD2-6DC1D876134E}"/>
              </a:ext>
            </a:extLst>
          </p:cNvPr>
          <p:cNvSpPr txBox="1"/>
          <p:nvPr/>
        </p:nvSpPr>
        <p:spPr>
          <a:xfrm>
            <a:off x="7354025" y="1823194"/>
            <a:ext cx="6757416"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dirty="0">
                <a:solidFill>
                  <a:prstClr val="white"/>
                </a:solidFill>
                <a:latin typeface="Candara" panose="020E0502030303020204"/>
              </a:rPr>
              <a:t>Instruct</a:t>
            </a:r>
            <a:endParaRPr kumimoji="0" lang="en-US" sz="6000" b="0" i="0" u="none" strike="noStrike" kern="1200" cap="none" spc="0" normalizeH="0" baseline="0" noProof="0" dirty="0">
              <a:ln>
                <a:noFill/>
              </a:ln>
              <a:solidFill>
                <a:prstClr val="white"/>
              </a:solidFill>
              <a:effectLst/>
              <a:uLnTx/>
              <a:uFillTx/>
              <a:latin typeface="Candara" panose="020E0502030303020204"/>
              <a:ea typeface="+mn-ea"/>
              <a:cs typeface="+mn-cs"/>
            </a:endParaRPr>
          </a:p>
        </p:txBody>
      </p:sp>
      <p:cxnSp>
        <p:nvCxnSpPr>
          <p:cNvPr id="32" name="Straight Connector 31">
            <a:extLst>
              <a:ext uri="{FF2B5EF4-FFF2-40B4-BE49-F238E27FC236}">
                <a16:creationId xmlns:a16="http://schemas.microsoft.com/office/drawing/2014/main" id="{DFD2FD6C-52F8-0820-1A16-D799BBB292BB}"/>
              </a:ext>
            </a:extLst>
          </p:cNvPr>
          <p:cNvCxnSpPr/>
          <p:nvPr/>
        </p:nvCxnSpPr>
        <p:spPr>
          <a:xfrm flipV="1">
            <a:off x="557784" y="1573541"/>
            <a:ext cx="10789920" cy="105959"/>
          </a:xfrm>
          <a:prstGeom prst="line">
            <a:avLst/>
          </a:prstGeom>
          <a:ln w="539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1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Effect transition="in" filter="fade">
                                      <p:cBhvr>
                                        <p:cTn id="13" dur="500"/>
                                        <p:tgtEl>
                                          <p:spTgt spid="2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barn(inVertical)">
                                      <p:cBhvr>
                                        <p:cTn id="18" dur="500"/>
                                        <p:tgtEl>
                                          <p:spTgt spid="2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 calcmode="lin" valueType="num">
                                      <p:cBhvr additive="base">
                                        <p:cTn id="2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fade">
                                      <p:cBhvr>
                                        <p:cTn id="36"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80000"/>
                <a:lumMod val="80000"/>
              </a:schemeClr>
              <a:schemeClr val="bg2">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148E-ED6F-9E35-5FF4-803CBFFE3EE8}"/>
              </a:ext>
            </a:extLst>
          </p:cNvPr>
          <p:cNvSpPr>
            <a:spLocks noGrp="1"/>
          </p:cNvSpPr>
          <p:nvPr>
            <p:ph type="title"/>
          </p:nvPr>
        </p:nvSpPr>
        <p:spPr>
          <a:xfrm>
            <a:off x="633743" y="609599"/>
            <a:ext cx="3413156" cy="5273675"/>
          </a:xfrm>
        </p:spPr>
        <p:txBody>
          <a:bodyPr>
            <a:normAutofit/>
          </a:bodyPr>
          <a:lstStyle/>
          <a:p>
            <a:r>
              <a:rPr lang="en-US" b="1"/>
              <a:t>June</a:t>
            </a:r>
          </a:p>
        </p:txBody>
      </p:sp>
      <p:sp>
        <p:nvSpPr>
          <p:cNvPr id="5" name="Footer Placeholder 4">
            <a:extLst>
              <a:ext uri="{FF2B5EF4-FFF2-40B4-BE49-F238E27FC236}">
                <a16:creationId xmlns:a16="http://schemas.microsoft.com/office/drawing/2014/main" id="{0FA5D0B3-FDAA-DE69-7CB6-9185743D6D4D}"/>
              </a:ext>
            </a:extLst>
          </p:cNvPr>
          <p:cNvSpPr>
            <a:spLocks noGrp="1"/>
          </p:cNvSpPr>
          <p:nvPr>
            <p:ph type="ftr" sz="quarter" idx="11"/>
          </p:nvPr>
        </p:nvSpPr>
        <p:spPr>
          <a:xfrm>
            <a:off x="633744" y="5883275"/>
            <a:ext cx="3413156" cy="365125"/>
          </a:xfrm>
        </p:spPr>
        <p:txBody>
          <a:bodyPr>
            <a:normAutofit/>
          </a:bodyPr>
          <a:lstStyle/>
          <a:p>
            <a:pPr algn="ctr">
              <a:spcAft>
                <a:spcPts val="600"/>
              </a:spcAft>
            </a:pPr>
            <a:r>
              <a:rPr lang="en-US"/>
              <a:t>Fatherhood</a:t>
            </a:r>
          </a:p>
        </p:txBody>
      </p:sp>
      <p:pic>
        <p:nvPicPr>
          <p:cNvPr id="12" name="Picture 11">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4639056" y="2"/>
            <a:ext cx="7552944" cy="6857998"/>
          </a:xfrm>
          <a:prstGeom prst="rect">
            <a:avLst/>
          </a:prstGeom>
        </p:spPr>
      </p:pic>
      <p:sp>
        <p:nvSpPr>
          <p:cNvPr id="4" name="Date Placeholder 3">
            <a:extLst>
              <a:ext uri="{FF2B5EF4-FFF2-40B4-BE49-F238E27FC236}">
                <a16:creationId xmlns:a16="http://schemas.microsoft.com/office/drawing/2014/main" id="{5D83755A-F18A-D2E8-457E-A53DA50EEC04}"/>
              </a:ext>
            </a:extLst>
          </p:cNvPr>
          <p:cNvSpPr>
            <a:spLocks noGrp="1"/>
          </p:cNvSpPr>
          <p:nvPr>
            <p:ph type="dt" sz="half" idx="10"/>
          </p:nvPr>
        </p:nvSpPr>
        <p:spPr>
          <a:xfrm>
            <a:off x="7678736" y="5883275"/>
            <a:ext cx="2743200" cy="365125"/>
          </a:xfrm>
        </p:spPr>
        <p:txBody>
          <a:bodyPr>
            <a:normAutofit/>
          </a:bodyPr>
          <a:lstStyle/>
          <a:p>
            <a:pPr>
              <a:spcAft>
                <a:spcPts val="600"/>
              </a:spcAft>
            </a:pPr>
            <a:r>
              <a:rPr lang="en-US"/>
              <a:t>6/15/2025</a:t>
            </a:r>
          </a:p>
        </p:txBody>
      </p:sp>
      <p:sp>
        <p:nvSpPr>
          <p:cNvPr id="6" name="Slide Number Placeholder 5">
            <a:extLst>
              <a:ext uri="{FF2B5EF4-FFF2-40B4-BE49-F238E27FC236}">
                <a16:creationId xmlns:a16="http://schemas.microsoft.com/office/drawing/2014/main" id="{CE2F6C85-FF4F-778B-DA41-0D4F692F737B}"/>
              </a:ext>
            </a:extLst>
          </p:cNvPr>
          <p:cNvSpPr>
            <a:spLocks noGrp="1"/>
          </p:cNvSpPr>
          <p:nvPr>
            <p:ph type="sldNum" sz="quarter" idx="12"/>
          </p:nvPr>
        </p:nvSpPr>
        <p:spPr>
          <a:xfrm>
            <a:off x="10514011" y="5883275"/>
            <a:ext cx="753545" cy="365125"/>
          </a:xfrm>
        </p:spPr>
        <p:txBody>
          <a:bodyPr>
            <a:normAutofit/>
          </a:bodyPr>
          <a:lstStyle/>
          <a:p>
            <a:pPr>
              <a:spcAft>
                <a:spcPts val="600"/>
              </a:spcAft>
            </a:pPr>
            <a:fld id="{DF28FB93-0A08-4E7D-8E63-9EFA29F1E093}" type="slidenum">
              <a:rPr lang="en-US" smtClean="0"/>
              <a:pPr>
                <a:spcAft>
                  <a:spcPts val="600"/>
                </a:spcAft>
              </a:pPr>
              <a:t>2</a:t>
            </a:fld>
            <a:endParaRPr lang="en-US"/>
          </a:p>
        </p:txBody>
      </p:sp>
      <p:graphicFrame>
        <p:nvGraphicFramePr>
          <p:cNvPr id="8" name="Content Placeholder 2">
            <a:extLst>
              <a:ext uri="{FF2B5EF4-FFF2-40B4-BE49-F238E27FC236}">
                <a16:creationId xmlns:a16="http://schemas.microsoft.com/office/drawing/2014/main" id="{EFCDE14E-DD03-D22A-90D3-F79D7E2BE51D}"/>
              </a:ext>
            </a:extLst>
          </p:cNvPr>
          <p:cNvGraphicFramePr>
            <a:graphicFrameLocks noGrp="1"/>
          </p:cNvGraphicFramePr>
          <p:nvPr>
            <p:ph idx="1"/>
            <p:extLst>
              <p:ext uri="{D42A27DB-BD31-4B8C-83A1-F6EECF244321}">
                <p14:modId xmlns:p14="http://schemas.microsoft.com/office/powerpoint/2010/main" val="1541665538"/>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28623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3901B1-7015-195E-FEF1-73E8D6DD15F4}"/>
              </a:ext>
            </a:extLst>
          </p:cNvPr>
          <p:cNvSpPr>
            <a:spLocks noGrp="1"/>
          </p:cNvSpPr>
          <p:nvPr>
            <p:ph type="dt" sz="half" idx="10"/>
          </p:nvPr>
        </p:nvSpPr>
        <p:spPr/>
        <p:txBody>
          <a:bodyPr/>
          <a:lstStyle/>
          <a:p>
            <a:r>
              <a:rPr lang="en-US"/>
              <a:t>6/15/2025</a:t>
            </a:r>
            <a:endParaRPr lang="en-US" dirty="0"/>
          </a:p>
        </p:txBody>
      </p:sp>
      <p:sp>
        <p:nvSpPr>
          <p:cNvPr id="3" name="Footer Placeholder 2">
            <a:extLst>
              <a:ext uri="{FF2B5EF4-FFF2-40B4-BE49-F238E27FC236}">
                <a16:creationId xmlns:a16="http://schemas.microsoft.com/office/drawing/2014/main" id="{9DAC9DA6-78DC-51F9-33FD-1360FE887831}"/>
              </a:ext>
            </a:extLst>
          </p:cNvPr>
          <p:cNvSpPr>
            <a:spLocks noGrp="1"/>
          </p:cNvSpPr>
          <p:nvPr>
            <p:ph type="ftr" sz="quarter" idx="11"/>
          </p:nvPr>
        </p:nvSpPr>
        <p:spPr/>
        <p:txBody>
          <a:bodyPr/>
          <a:lstStyle/>
          <a:p>
            <a:r>
              <a:rPr lang="en-US" dirty="0"/>
              <a:t>Fatherhood</a:t>
            </a:r>
          </a:p>
        </p:txBody>
      </p:sp>
      <p:sp>
        <p:nvSpPr>
          <p:cNvPr id="4" name="Slide Number Placeholder 3">
            <a:extLst>
              <a:ext uri="{FF2B5EF4-FFF2-40B4-BE49-F238E27FC236}">
                <a16:creationId xmlns:a16="http://schemas.microsoft.com/office/drawing/2014/main" id="{1BCD4B86-E7EC-AB26-86BC-78CD4AA258A1}"/>
              </a:ext>
            </a:extLst>
          </p:cNvPr>
          <p:cNvSpPr>
            <a:spLocks noGrp="1"/>
          </p:cNvSpPr>
          <p:nvPr>
            <p:ph type="sldNum" sz="quarter" idx="12"/>
          </p:nvPr>
        </p:nvSpPr>
        <p:spPr/>
        <p:txBody>
          <a:bodyPr/>
          <a:lstStyle/>
          <a:p>
            <a:fld id="{DF28FB93-0A08-4E7D-8E63-9EFA29F1E093}" type="slidenum">
              <a:rPr lang="en-US" smtClean="0"/>
              <a:pPr/>
              <a:t>20</a:t>
            </a:fld>
            <a:endParaRPr lang="en-US" dirty="0"/>
          </a:p>
        </p:txBody>
      </p:sp>
      <p:sp>
        <p:nvSpPr>
          <p:cNvPr id="6" name="TextBox 5">
            <a:extLst>
              <a:ext uri="{FF2B5EF4-FFF2-40B4-BE49-F238E27FC236}">
                <a16:creationId xmlns:a16="http://schemas.microsoft.com/office/drawing/2014/main" id="{7C9A716F-3767-39F0-54F7-ADF55D98DFCA}"/>
              </a:ext>
            </a:extLst>
          </p:cNvPr>
          <p:cNvSpPr txBox="1"/>
          <p:nvPr/>
        </p:nvSpPr>
        <p:spPr>
          <a:xfrm>
            <a:off x="244930" y="163286"/>
            <a:ext cx="11947070" cy="5324535"/>
          </a:xfrm>
          <a:prstGeom prst="rect">
            <a:avLst/>
          </a:prstGeom>
          <a:noFill/>
        </p:spPr>
        <p:txBody>
          <a:bodyPr wrap="square">
            <a:spAutoFit/>
          </a:bodyPr>
          <a:lstStyle/>
          <a:p>
            <a:r>
              <a:rPr lang="en-US" sz="4800" b="1" dirty="0"/>
              <a:t>PSALM 27:5</a:t>
            </a:r>
          </a:p>
          <a:p>
            <a:r>
              <a:rPr lang="en-US" sz="4000" i="1" dirty="0"/>
              <a:t>	For in the time of </a:t>
            </a:r>
            <a:r>
              <a:rPr lang="en-US" sz="4000" i="1" u="sng" dirty="0"/>
              <a:t>trouble</a:t>
            </a:r>
            <a:r>
              <a:rPr lang="en-US" sz="4000" i="1" dirty="0"/>
              <a:t> he shall hide me in his pavilion: in the secret of his tabernacle shall he hide me; he shall set me up upon a rock.</a:t>
            </a:r>
          </a:p>
          <a:p>
            <a:endParaRPr lang="en-US" sz="4400" b="1" dirty="0"/>
          </a:p>
          <a:p>
            <a:r>
              <a:rPr lang="en-US" sz="4800" b="1" dirty="0"/>
              <a:t>Trouble: </a:t>
            </a:r>
            <a:r>
              <a:rPr lang="en-US" sz="3200" i="1" dirty="0"/>
              <a:t>(Heb.) </a:t>
            </a:r>
            <a:r>
              <a:rPr lang="en-US" sz="4000" i="1" dirty="0"/>
              <a:t>injury, evil, misery, distress, wrong, </a:t>
            </a:r>
          </a:p>
          <a:p>
            <a:r>
              <a:rPr lang="en-US" sz="4000" i="1" dirty="0"/>
              <a:t>	Calamity, sadness, worry, fear, things that are bad, malignant. </a:t>
            </a:r>
          </a:p>
        </p:txBody>
      </p:sp>
    </p:spTree>
    <p:extLst>
      <p:ext uri="{BB962C8B-B14F-4D97-AF65-F5344CB8AC3E}">
        <p14:creationId xmlns:p14="http://schemas.microsoft.com/office/powerpoint/2010/main" val="4285938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5AF174-62C8-832B-0826-B29F2F78F536}"/>
              </a:ext>
            </a:extLst>
          </p:cNvPr>
          <p:cNvSpPr>
            <a:spLocks noGrp="1"/>
          </p:cNvSpPr>
          <p:nvPr>
            <p:ph type="dt" sz="half" idx="10"/>
          </p:nvPr>
        </p:nvSpPr>
        <p:spPr/>
        <p:txBody>
          <a:bodyPr/>
          <a:lstStyle/>
          <a:p>
            <a:r>
              <a:rPr lang="en-US"/>
              <a:t>6/15/2025</a:t>
            </a:r>
            <a:endParaRPr lang="en-US" dirty="0"/>
          </a:p>
        </p:txBody>
      </p:sp>
      <p:sp>
        <p:nvSpPr>
          <p:cNvPr id="3" name="Footer Placeholder 2">
            <a:extLst>
              <a:ext uri="{FF2B5EF4-FFF2-40B4-BE49-F238E27FC236}">
                <a16:creationId xmlns:a16="http://schemas.microsoft.com/office/drawing/2014/main" id="{630FD4C4-E707-D011-E4F3-AF6118660E2F}"/>
              </a:ext>
            </a:extLst>
          </p:cNvPr>
          <p:cNvSpPr>
            <a:spLocks noGrp="1"/>
          </p:cNvSpPr>
          <p:nvPr>
            <p:ph type="ftr" sz="quarter" idx="11"/>
          </p:nvPr>
        </p:nvSpPr>
        <p:spPr/>
        <p:txBody>
          <a:bodyPr/>
          <a:lstStyle/>
          <a:p>
            <a:r>
              <a:rPr lang="en-US"/>
              <a:t>Fatherhood</a:t>
            </a:r>
            <a:endParaRPr lang="en-US" dirty="0"/>
          </a:p>
        </p:txBody>
      </p:sp>
      <p:sp>
        <p:nvSpPr>
          <p:cNvPr id="4" name="Slide Number Placeholder 3">
            <a:extLst>
              <a:ext uri="{FF2B5EF4-FFF2-40B4-BE49-F238E27FC236}">
                <a16:creationId xmlns:a16="http://schemas.microsoft.com/office/drawing/2014/main" id="{7A750709-E9FF-F450-CB5E-D26F23627BCE}"/>
              </a:ext>
            </a:extLst>
          </p:cNvPr>
          <p:cNvSpPr>
            <a:spLocks noGrp="1"/>
          </p:cNvSpPr>
          <p:nvPr>
            <p:ph type="sldNum" sz="quarter" idx="12"/>
          </p:nvPr>
        </p:nvSpPr>
        <p:spPr/>
        <p:txBody>
          <a:bodyPr/>
          <a:lstStyle/>
          <a:p>
            <a:fld id="{DF28FB93-0A08-4E7D-8E63-9EFA29F1E093}" type="slidenum">
              <a:rPr lang="en-US" smtClean="0"/>
              <a:pPr/>
              <a:t>21</a:t>
            </a:fld>
            <a:endParaRPr lang="en-US" dirty="0"/>
          </a:p>
        </p:txBody>
      </p:sp>
      <p:sp>
        <p:nvSpPr>
          <p:cNvPr id="6" name="TextBox 5">
            <a:extLst>
              <a:ext uri="{FF2B5EF4-FFF2-40B4-BE49-F238E27FC236}">
                <a16:creationId xmlns:a16="http://schemas.microsoft.com/office/drawing/2014/main" id="{3DAC5304-2EE8-AF97-25ED-5B86A8EB1B1D}"/>
              </a:ext>
            </a:extLst>
          </p:cNvPr>
          <p:cNvSpPr txBox="1"/>
          <p:nvPr/>
        </p:nvSpPr>
        <p:spPr>
          <a:xfrm>
            <a:off x="120396" y="-82296"/>
            <a:ext cx="11951208" cy="6555641"/>
          </a:xfrm>
          <a:prstGeom prst="rect">
            <a:avLst/>
          </a:prstGeom>
          <a:noFill/>
        </p:spPr>
        <p:txBody>
          <a:bodyPr wrap="square">
            <a:spAutoFit/>
          </a:bodyPr>
          <a:lstStyle/>
          <a:p>
            <a:pPr algn="l">
              <a:buNone/>
            </a:pPr>
            <a:r>
              <a:rPr lang="en-US" sz="6000" b="1" i="0" dirty="0">
                <a:effectLst/>
                <a:latin typeface="+mj-lt"/>
              </a:rPr>
              <a:t>Ps. 27:3-6</a:t>
            </a:r>
          </a:p>
          <a:p>
            <a:pPr algn="l">
              <a:buNone/>
            </a:pPr>
            <a:r>
              <a:rPr lang="en-US" sz="3600" baseline="30000" dirty="0">
                <a:latin typeface="+mj-lt"/>
              </a:rPr>
              <a:t>	</a:t>
            </a:r>
            <a:r>
              <a:rPr lang="en-US" sz="3600" b="1" i="1" baseline="30000" dirty="0">
                <a:effectLst/>
                <a:latin typeface="+mj-lt"/>
              </a:rPr>
              <a:t>3 </a:t>
            </a:r>
            <a:r>
              <a:rPr lang="en-US" sz="3600" b="0" i="1" u="sng" dirty="0">
                <a:effectLst/>
                <a:latin typeface="+mj-lt"/>
              </a:rPr>
              <a:t>If an army encamps against me, my heart will not fear; if war breaks out against me, even then I will keep trusting</a:t>
            </a:r>
            <a:r>
              <a:rPr lang="en-US" sz="3600" b="0" i="1" dirty="0">
                <a:effectLst/>
                <a:latin typeface="+mj-lt"/>
              </a:rPr>
              <a:t>. </a:t>
            </a:r>
            <a:r>
              <a:rPr lang="en-US" sz="3600" b="1" i="1" baseline="30000" dirty="0">
                <a:effectLst/>
                <a:latin typeface="+mj-lt"/>
              </a:rPr>
              <a:t>4 </a:t>
            </a:r>
            <a:r>
              <a:rPr lang="en-US" sz="3600" b="0" i="1" dirty="0">
                <a:effectLst/>
                <a:latin typeface="+mj-lt"/>
              </a:rPr>
              <a:t>Just one thing have I asked of </a:t>
            </a:r>
            <a:r>
              <a:rPr lang="en-US" sz="3600" b="0" i="1" cap="small" dirty="0">
                <a:effectLst/>
                <a:latin typeface="+mj-lt"/>
              </a:rPr>
              <a:t>Adonai</a:t>
            </a:r>
            <a:r>
              <a:rPr lang="en-US" sz="3600" b="0" i="1" dirty="0">
                <a:effectLst/>
                <a:latin typeface="+mj-lt"/>
              </a:rPr>
              <a:t>; only this will I seek: </a:t>
            </a:r>
            <a:r>
              <a:rPr lang="en-US" sz="3600" b="1" i="1" u="sng" dirty="0">
                <a:effectLst/>
                <a:latin typeface="+mj-lt"/>
              </a:rPr>
              <a:t>to live</a:t>
            </a:r>
            <a:r>
              <a:rPr lang="en-US" sz="3600" b="0" i="1" dirty="0">
                <a:effectLst/>
                <a:latin typeface="+mj-lt"/>
              </a:rPr>
              <a:t> in the house of </a:t>
            </a:r>
            <a:r>
              <a:rPr lang="en-US" sz="3600" b="0" i="1" cap="small" dirty="0">
                <a:effectLst/>
                <a:latin typeface="+mj-lt"/>
              </a:rPr>
              <a:t>Adonai </a:t>
            </a:r>
            <a:r>
              <a:rPr lang="en-US" sz="3600" b="0" i="1" dirty="0">
                <a:effectLst/>
                <a:latin typeface="+mj-lt"/>
              </a:rPr>
              <a:t>all the days of my life, </a:t>
            </a:r>
            <a:r>
              <a:rPr lang="en-US" sz="3600" b="1" i="1" u="sng" dirty="0">
                <a:effectLst/>
                <a:latin typeface="+mj-lt"/>
              </a:rPr>
              <a:t>to see </a:t>
            </a:r>
            <a:r>
              <a:rPr lang="en-US" sz="3600" b="0" i="1" dirty="0">
                <a:effectLst/>
                <a:latin typeface="+mj-lt"/>
              </a:rPr>
              <a:t>the beauty of </a:t>
            </a:r>
            <a:r>
              <a:rPr lang="en-US" sz="3600" b="0" i="1" cap="small" dirty="0">
                <a:effectLst/>
                <a:latin typeface="+mj-lt"/>
              </a:rPr>
              <a:t>Adonai </a:t>
            </a:r>
            <a:r>
              <a:rPr lang="en-US" sz="3600" b="0" i="1" dirty="0">
                <a:effectLst/>
                <a:latin typeface="+mj-lt"/>
              </a:rPr>
              <a:t>and </a:t>
            </a:r>
            <a:r>
              <a:rPr lang="en-US" sz="3600" b="1" i="1" dirty="0">
                <a:effectLst/>
                <a:latin typeface="+mj-lt"/>
              </a:rPr>
              <a:t>visit</a:t>
            </a:r>
            <a:r>
              <a:rPr lang="en-US" sz="3600" b="0" i="1" dirty="0">
                <a:effectLst/>
                <a:latin typeface="+mj-lt"/>
              </a:rPr>
              <a:t> in his temple. </a:t>
            </a:r>
          </a:p>
          <a:p>
            <a:pPr algn="l">
              <a:buNone/>
            </a:pPr>
            <a:r>
              <a:rPr lang="en-US" sz="3600" i="1" baseline="30000" dirty="0">
                <a:latin typeface="+mj-lt"/>
              </a:rPr>
              <a:t>	</a:t>
            </a:r>
            <a:r>
              <a:rPr lang="en-US" sz="3600" b="1" i="1" baseline="30000" dirty="0">
                <a:effectLst/>
                <a:latin typeface="+mj-lt"/>
              </a:rPr>
              <a:t>5 </a:t>
            </a:r>
            <a:r>
              <a:rPr lang="en-US" sz="3600" b="0" i="1" dirty="0">
                <a:effectLst/>
                <a:latin typeface="+mj-lt"/>
              </a:rPr>
              <a:t>For he will conceal me in his shelter on the day of trouble, he will hide me in the folds of his tent, he will set me high on a rock. </a:t>
            </a:r>
            <a:r>
              <a:rPr lang="en-US" sz="3600" b="1" i="1" baseline="30000" dirty="0">
                <a:effectLst/>
                <a:latin typeface="+mj-lt"/>
              </a:rPr>
              <a:t>6 </a:t>
            </a:r>
            <a:r>
              <a:rPr lang="en-US" sz="3600" b="0" i="1" dirty="0">
                <a:effectLst/>
                <a:latin typeface="+mj-lt"/>
              </a:rPr>
              <a:t>Then my head will be lifted up above my surrounding foes, and I will offer in his tent sacrifices with shouts of joy; I will sing, sing praises to </a:t>
            </a:r>
            <a:r>
              <a:rPr lang="en-US" sz="3600" b="0" i="1" cap="small" dirty="0">
                <a:effectLst/>
                <a:latin typeface="+mj-lt"/>
              </a:rPr>
              <a:t>Adonai</a:t>
            </a:r>
            <a:r>
              <a:rPr lang="en-US" sz="3600" b="0" i="0" dirty="0">
                <a:effectLst/>
                <a:latin typeface="+mj-lt"/>
              </a:rPr>
              <a:t>.</a:t>
            </a:r>
          </a:p>
        </p:txBody>
      </p:sp>
    </p:spTree>
    <p:extLst>
      <p:ext uri="{BB962C8B-B14F-4D97-AF65-F5344CB8AC3E}">
        <p14:creationId xmlns:p14="http://schemas.microsoft.com/office/powerpoint/2010/main" val="1588331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152400" y="0"/>
            <a:ext cx="11887200" cy="6309420"/>
          </a:xfrm>
          <a:prstGeom prst="rect">
            <a:avLst/>
          </a:prstGeom>
          <a:noFill/>
          <a:ln w="9525">
            <a:noFill/>
            <a:miter lim="800000"/>
            <a:headEnd/>
            <a:tailEnd/>
          </a:ln>
          <a:effectLst/>
        </p:spPr>
        <p:txBody>
          <a:bodyPr wrap="square">
            <a:spAutoFit/>
          </a:bodyPr>
          <a:lstStyle/>
          <a:p>
            <a:r>
              <a:rPr lang="en-US" sz="4400" b="1" dirty="0">
                <a:latin typeface="+mn-lt"/>
              </a:rPr>
              <a:t>LUKE 11:9-13 </a:t>
            </a:r>
          </a:p>
          <a:p>
            <a:r>
              <a:rPr lang="en-US" sz="3600" b="1" dirty="0">
                <a:latin typeface="+mn-lt"/>
              </a:rPr>
              <a:t>	</a:t>
            </a:r>
            <a:r>
              <a:rPr lang="en-US" sz="3600" i="1" dirty="0">
                <a:latin typeface="+mn-lt"/>
              </a:rPr>
              <a:t>And I say unto you, Ask, and it shall be given you; seek, and ye shall find; knock, and it shall be opened unto you. 10 For every one that </a:t>
            </a:r>
            <a:r>
              <a:rPr lang="en-US" sz="3600" i="1" dirty="0" err="1">
                <a:latin typeface="+mn-lt"/>
              </a:rPr>
              <a:t>asketh</a:t>
            </a:r>
            <a:r>
              <a:rPr lang="en-US" sz="3600" i="1" dirty="0">
                <a:latin typeface="+mn-lt"/>
              </a:rPr>
              <a:t> </a:t>
            </a:r>
            <a:r>
              <a:rPr lang="en-US" sz="3600" i="1" dirty="0" err="1">
                <a:latin typeface="+mn-lt"/>
              </a:rPr>
              <a:t>receiveth</a:t>
            </a:r>
            <a:r>
              <a:rPr lang="en-US" sz="3600" i="1" dirty="0">
                <a:latin typeface="+mn-lt"/>
              </a:rPr>
              <a:t>; and he that </a:t>
            </a:r>
            <a:r>
              <a:rPr lang="en-US" sz="3600" i="1" dirty="0" err="1">
                <a:latin typeface="+mn-lt"/>
              </a:rPr>
              <a:t>seeketh</a:t>
            </a:r>
            <a:r>
              <a:rPr lang="en-US" sz="3600" i="1" dirty="0">
                <a:latin typeface="+mn-lt"/>
              </a:rPr>
              <a:t> </a:t>
            </a:r>
            <a:r>
              <a:rPr lang="en-US" sz="3600" i="1" dirty="0" err="1">
                <a:latin typeface="+mn-lt"/>
              </a:rPr>
              <a:t>findeth</a:t>
            </a:r>
            <a:r>
              <a:rPr lang="en-US" sz="3600" i="1" dirty="0">
                <a:latin typeface="+mn-lt"/>
              </a:rPr>
              <a:t>; and to him that </a:t>
            </a:r>
            <a:r>
              <a:rPr lang="en-US" sz="3600" i="1" dirty="0" err="1">
                <a:latin typeface="+mn-lt"/>
              </a:rPr>
              <a:t>knocketh</a:t>
            </a:r>
            <a:r>
              <a:rPr lang="en-US" sz="3600" i="1" dirty="0">
                <a:latin typeface="+mn-lt"/>
              </a:rPr>
              <a:t> it shall be opened. 11 If a son shall ask bread of any of you that is a father, will he give him a stone? or if he ask a fish, will he for a fish give him a serpent? 12 Or if he shall ask an egg, will he offer him a scorpion? 13 If ye then, being evil, know how to give good gifts unto your children: how much more shall your </a:t>
            </a:r>
            <a:r>
              <a:rPr lang="en-US" sz="3600" i="1" u="sng" dirty="0">
                <a:latin typeface="+mn-lt"/>
              </a:rPr>
              <a:t>heavenly Father </a:t>
            </a:r>
            <a:r>
              <a:rPr lang="en-US" sz="3600" i="1" dirty="0">
                <a:latin typeface="+mn-lt"/>
              </a:rPr>
              <a:t>give the Holy Spirit to them that ask him? </a:t>
            </a:r>
          </a:p>
        </p:txBody>
      </p:sp>
      <p:sp>
        <p:nvSpPr>
          <p:cNvPr id="5" name="Date Placeholder 4"/>
          <p:cNvSpPr>
            <a:spLocks noGrp="1"/>
          </p:cNvSpPr>
          <p:nvPr>
            <p:ph type="dt" sz="half" idx="10"/>
          </p:nvPr>
        </p:nvSpPr>
        <p:spPr/>
        <p:txBody>
          <a:bodyPr/>
          <a:lstStyle/>
          <a:p>
            <a:r>
              <a:rPr lang="en-US"/>
              <a:t>09-10-2023</a:t>
            </a:r>
          </a:p>
        </p:txBody>
      </p:sp>
      <p:sp>
        <p:nvSpPr>
          <p:cNvPr id="6" name="Slide Number Placeholder 5"/>
          <p:cNvSpPr>
            <a:spLocks noGrp="1"/>
          </p:cNvSpPr>
          <p:nvPr>
            <p:ph type="sldNum" sz="quarter" idx="12"/>
          </p:nvPr>
        </p:nvSpPr>
        <p:spPr/>
        <p:txBody>
          <a:bodyPr/>
          <a:lstStyle/>
          <a:p>
            <a:fld id="{80994FC8-7083-422B-8DAE-4BDE42606913}" type="slidenum">
              <a:rPr lang="en-US" smtClean="0"/>
              <a:pPr/>
              <a:t>22</a:t>
            </a:fld>
            <a:endParaRPr lang="en-US"/>
          </a:p>
        </p:txBody>
      </p:sp>
      <p:sp>
        <p:nvSpPr>
          <p:cNvPr id="7" name="Footer Placeholder 6"/>
          <p:cNvSpPr>
            <a:spLocks noGrp="1"/>
          </p:cNvSpPr>
          <p:nvPr>
            <p:ph type="ftr" sz="quarter" idx="11"/>
          </p:nvPr>
        </p:nvSpPr>
        <p:spPr/>
        <p:txBody>
          <a:bodyPr/>
          <a:lstStyle/>
          <a:p>
            <a:r>
              <a:rPr lang="en-US"/>
              <a:t>Our Father Holland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A5E776-734C-9B85-E9C9-C64F39CAFA21}"/>
              </a:ext>
            </a:extLst>
          </p:cNvPr>
          <p:cNvSpPr>
            <a:spLocks noGrp="1"/>
          </p:cNvSpPr>
          <p:nvPr>
            <p:ph type="dt" sz="half" idx="10"/>
          </p:nvPr>
        </p:nvSpPr>
        <p:spPr/>
        <p:txBody>
          <a:bodyPr/>
          <a:lstStyle/>
          <a:p>
            <a:r>
              <a:rPr lang="en-US"/>
              <a:t>6/15/2025</a:t>
            </a:r>
            <a:endParaRPr lang="en-US" dirty="0"/>
          </a:p>
        </p:txBody>
      </p:sp>
      <p:sp>
        <p:nvSpPr>
          <p:cNvPr id="3" name="Footer Placeholder 2">
            <a:extLst>
              <a:ext uri="{FF2B5EF4-FFF2-40B4-BE49-F238E27FC236}">
                <a16:creationId xmlns:a16="http://schemas.microsoft.com/office/drawing/2014/main" id="{93D537D7-B61E-EF7B-9017-44384FF0C3DD}"/>
              </a:ext>
            </a:extLst>
          </p:cNvPr>
          <p:cNvSpPr>
            <a:spLocks noGrp="1"/>
          </p:cNvSpPr>
          <p:nvPr>
            <p:ph type="ftr" sz="quarter" idx="11"/>
          </p:nvPr>
        </p:nvSpPr>
        <p:spPr/>
        <p:txBody>
          <a:bodyPr/>
          <a:lstStyle/>
          <a:p>
            <a:r>
              <a:rPr lang="en-US"/>
              <a:t>Fatherhood</a:t>
            </a:r>
            <a:endParaRPr lang="en-US" dirty="0"/>
          </a:p>
        </p:txBody>
      </p:sp>
      <p:sp>
        <p:nvSpPr>
          <p:cNvPr id="4" name="Slide Number Placeholder 3">
            <a:extLst>
              <a:ext uri="{FF2B5EF4-FFF2-40B4-BE49-F238E27FC236}">
                <a16:creationId xmlns:a16="http://schemas.microsoft.com/office/drawing/2014/main" id="{5732265B-44FD-F863-9488-B05E03210726}"/>
              </a:ext>
            </a:extLst>
          </p:cNvPr>
          <p:cNvSpPr>
            <a:spLocks noGrp="1"/>
          </p:cNvSpPr>
          <p:nvPr>
            <p:ph type="sldNum" sz="quarter" idx="12"/>
          </p:nvPr>
        </p:nvSpPr>
        <p:spPr/>
        <p:txBody>
          <a:bodyPr/>
          <a:lstStyle/>
          <a:p>
            <a:fld id="{DF28FB93-0A08-4E7D-8E63-9EFA29F1E093}" type="slidenum">
              <a:rPr lang="en-US" smtClean="0"/>
              <a:pPr/>
              <a:t>23</a:t>
            </a:fld>
            <a:endParaRPr lang="en-US" dirty="0"/>
          </a:p>
        </p:txBody>
      </p:sp>
      <p:sp>
        <p:nvSpPr>
          <p:cNvPr id="6" name="TextBox 5">
            <a:extLst>
              <a:ext uri="{FF2B5EF4-FFF2-40B4-BE49-F238E27FC236}">
                <a16:creationId xmlns:a16="http://schemas.microsoft.com/office/drawing/2014/main" id="{DF50D8EC-9D99-A348-A18E-783B29CA35F6}"/>
              </a:ext>
            </a:extLst>
          </p:cNvPr>
          <p:cNvSpPr txBox="1"/>
          <p:nvPr/>
        </p:nvSpPr>
        <p:spPr>
          <a:xfrm>
            <a:off x="137438" y="0"/>
            <a:ext cx="11941786" cy="7017306"/>
          </a:xfrm>
          <a:prstGeom prst="rect">
            <a:avLst/>
          </a:prstGeom>
          <a:noFill/>
        </p:spPr>
        <p:txBody>
          <a:bodyPr wrap="square">
            <a:spAutoFit/>
          </a:bodyPr>
          <a:lstStyle/>
          <a:p>
            <a:r>
              <a:rPr lang="en-US" sz="5400" b="1" dirty="0"/>
              <a:t>I TIMOTHY 5:8</a:t>
            </a:r>
            <a:endParaRPr lang="en-US" sz="5400" b="1" i="1" dirty="0"/>
          </a:p>
          <a:p>
            <a:r>
              <a:rPr lang="en-US" sz="4400" i="1" dirty="0"/>
              <a:t>	But if any </a:t>
            </a:r>
            <a:r>
              <a:rPr lang="en-US" sz="4400" i="1" u="sng" dirty="0"/>
              <a:t>provide</a:t>
            </a:r>
            <a:r>
              <a:rPr lang="en-US" sz="4400" i="1" dirty="0"/>
              <a:t> not for his own, and specially for those of his own house, he hath </a:t>
            </a:r>
            <a:r>
              <a:rPr lang="en-US" sz="4400" i="1" u="sng" dirty="0"/>
              <a:t>denied the faith</a:t>
            </a:r>
            <a:r>
              <a:rPr lang="en-US" sz="4400" i="1" dirty="0"/>
              <a:t>, and is worse than an infidel. </a:t>
            </a:r>
            <a:endParaRPr lang="en-US" i="1" dirty="0"/>
          </a:p>
          <a:p>
            <a:endParaRPr lang="en-US" sz="1600" i="1" dirty="0"/>
          </a:p>
          <a:p>
            <a:r>
              <a:rPr lang="en-US" sz="4400" b="1" dirty="0"/>
              <a:t>Provide: </a:t>
            </a:r>
            <a:r>
              <a:rPr lang="en-US" sz="4000" b="1" dirty="0"/>
              <a:t>(Gr.)</a:t>
            </a:r>
            <a:r>
              <a:rPr lang="en-US" sz="4000" dirty="0"/>
              <a:t> </a:t>
            </a:r>
            <a:r>
              <a:rPr lang="en-US" sz="4000" i="1" dirty="0" err="1"/>
              <a:t>pronoeo</a:t>
            </a:r>
            <a:r>
              <a:rPr lang="en-US" sz="4000" i="1" dirty="0"/>
              <a:t> </a:t>
            </a:r>
            <a:r>
              <a:rPr lang="en-US" sz="4000" dirty="0"/>
              <a:t>  </a:t>
            </a:r>
          </a:p>
          <a:p>
            <a:r>
              <a:rPr lang="en-US" sz="4000" dirty="0"/>
              <a:t>	To perceive before, foresee, to take thought for.</a:t>
            </a:r>
          </a:p>
          <a:p>
            <a:r>
              <a:rPr lang="en-US" sz="4400" b="1" dirty="0"/>
              <a:t>Denied the Faith</a:t>
            </a:r>
            <a:r>
              <a:rPr lang="en-US" sz="4000" b="1" dirty="0"/>
              <a:t>:</a:t>
            </a:r>
            <a:r>
              <a:rPr lang="en-US" sz="4000" dirty="0"/>
              <a:t>(Gr.)  </a:t>
            </a:r>
            <a:r>
              <a:rPr lang="en-US" sz="4000" i="1" dirty="0" err="1"/>
              <a:t>arneomai</a:t>
            </a:r>
            <a:r>
              <a:rPr lang="en-US" sz="4000" i="1" dirty="0"/>
              <a:t> </a:t>
            </a:r>
            <a:r>
              <a:rPr lang="en-US" sz="4000" dirty="0"/>
              <a:t> 	</a:t>
            </a:r>
          </a:p>
          <a:p>
            <a:r>
              <a:rPr lang="en-US" sz="4000" dirty="0"/>
              <a:t>	Refuse, abnegate; not to accept, to reject, to refuse something offered.</a:t>
            </a:r>
          </a:p>
          <a:p>
            <a:endParaRPr lang="en-US" sz="4000" i="1" dirty="0"/>
          </a:p>
        </p:txBody>
      </p:sp>
    </p:spTree>
    <p:extLst>
      <p:ext uri="{BB962C8B-B14F-4D97-AF65-F5344CB8AC3E}">
        <p14:creationId xmlns:p14="http://schemas.microsoft.com/office/powerpoint/2010/main" val="334608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 calcmode="lin" valueType="num">
                                      <p:cBhvr additive="base">
                                        <p:cTn id="1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 calcmode="lin" valueType="num">
                                      <p:cBhvr additive="base">
                                        <p:cTn id="1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4470E9-E5E6-0A91-84A1-C5EDD9087553}"/>
              </a:ext>
            </a:extLst>
          </p:cNvPr>
          <p:cNvSpPr>
            <a:spLocks noGrp="1"/>
          </p:cNvSpPr>
          <p:nvPr>
            <p:ph type="dt" sz="half" idx="10"/>
          </p:nvPr>
        </p:nvSpPr>
        <p:spPr/>
        <p:txBody>
          <a:bodyPr/>
          <a:lstStyle/>
          <a:p>
            <a:r>
              <a:rPr lang="en-US"/>
              <a:t>6/15/2025</a:t>
            </a:r>
            <a:endParaRPr lang="en-US" dirty="0"/>
          </a:p>
        </p:txBody>
      </p:sp>
      <p:sp>
        <p:nvSpPr>
          <p:cNvPr id="3" name="Footer Placeholder 2">
            <a:extLst>
              <a:ext uri="{FF2B5EF4-FFF2-40B4-BE49-F238E27FC236}">
                <a16:creationId xmlns:a16="http://schemas.microsoft.com/office/drawing/2014/main" id="{EEEE5524-073C-4724-2242-64C17CB95EAF}"/>
              </a:ext>
            </a:extLst>
          </p:cNvPr>
          <p:cNvSpPr>
            <a:spLocks noGrp="1"/>
          </p:cNvSpPr>
          <p:nvPr>
            <p:ph type="ftr" sz="quarter" idx="11"/>
          </p:nvPr>
        </p:nvSpPr>
        <p:spPr/>
        <p:txBody>
          <a:bodyPr/>
          <a:lstStyle/>
          <a:p>
            <a:r>
              <a:rPr lang="en-US"/>
              <a:t>Fatherhood</a:t>
            </a:r>
            <a:endParaRPr lang="en-US" dirty="0"/>
          </a:p>
        </p:txBody>
      </p:sp>
      <p:sp>
        <p:nvSpPr>
          <p:cNvPr id="4" name="Slide Number Placeholder 3">
            <a:extLst>
              <a:ext uri="{FF2B5EF4-FFF2-40B4-BE49-F238E27FC236}">
                <a16:creationId xmlns:a16="http://schemas.microsoft.com/office/drawing/2014/main" id="{73B21307-17BA-AB95-3C1C-8DA440C8DE7A}"/>
              </a:ext>
            </a:extLst>
          </p:cNvPr>
          <p:cNvSpPr>
            <a:spLocks noGrp="1"/>
          </p:cNvSpPr>
          <p:nvPr>
            <p:ph type="sldNum" sz="quarter" idx="12"/>
          </p:nvPr>
        </p:nvSpPr>
        <p:spPr/>
        <p:txBody>
          <a:bodyPr/>
          <a:lstStyle/>
          <a:p>
            <a:fld id="{DF28FB93-0A08-4E7D-8E63-9EFA29F1E093}" type="slidenum">
              <a:rPr lang="en-US" smtClean="0"/>
              <a:pPr/>
              <a:t>24</a:t>
            </a:fld>
            <a:endParaRPr lang="en-US" dirty="0"/>
          </a:p>
        </p:txBody>
      </p:sp>
      <p:pic>
        <p:nvPicPr>
          <p:cNvPr id="5" name="Picture 4">
            <a:extLst>
              <a:ext uri="{FF2B5EF4-FFF2-40B4-BE49-F238E27FC236}">
                <a16:creationId xmlns:a16="http://schemas.microsoft.com/office/drawing/2014/main" id="{FDE235CF-AD1D-A372-B608-0F93087433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104996" cy="6858000"/>
          </a:xfrm>
          <a:prstGeom prst="rect">
            <a:avLst/>
          </a:prstGeom>
          <a:ln>
            <a:noFill/>
          </a:ln>
          <a:effectLst>
            <a:softEdge rad="112500"/>
          </a:effectLst>
        </p:spPr>
      </p:pic>
      <p:sp>
        <p:nvSpPr>
          <p:cNvPr id="6" name="TextBox 5">
            <a:extLst>
              <a:ext uri="{FF2B5EF4-FFF2-40B4-BE49-F238E27FC236}">
                <a16:creationId xmlns:a16="http://schemas.microsoft.com/office/drawing/2014/main" id="{513F439D-AB16-EA76-9FA1-AA78EE0843CC}"/>
              </a:ext>
            </a:extLst>
          </p:cNvPr>
          <p:cNvSpPr txBox="1"/>
          <p:nvPr/>
        </p:nvSpPr>
        <p:spPr>
          <a:xfrm>
            <a:off x="375353" y="4222406"/>
            <a:ext cx="3666388" cy="1569660"/>
          </a:xfrm>
          <a:prstGeom prst="rect">
            <a:avLst/>
          </a:prstGeom>
          <a:noFill/>
        </p:spPr>
        <p:txBody>
          <a:bodyPr wrap="none" rtlCol="0">
            <a:spAutoFit/>
          </a:bodyPr>
          <a:lstStyle/>
          <a:p>
            <a:r>
              <a:rPr lang="en-US" sz="4800" dirty="0"/>
              <a:t>Patrick Henry</a:t>
            </a:r>
          </a:p>
          <a:p>
            <a:r>
              <a:rPr lang="en-US" sz="4800" dirty="0"/>
              <a:t>1736-1799</a:t>
            </a:r>
          </a:p>
        </p:txBody>
      </p:sp>
      <p:sp>
        <p:nvSpPr>
          <p:cNvPr id="7" name="TextBox 6">
            <a:extLst>
              <a:ext uri="{FF2B5EF4-FFF2-40B4-BE49-F238E27FC236}">
                <a16:creationId xmlns:a16="http://schemas.microsoft.com/office/drawing/2014/main" id="{4261A2C2-4DED-E05C-A9FB-C7464CE150C7}"/>
              </a:ext>
            </a:extLst>
          </p:cNvPr>
          <p:cNvSpPr txBox="1"/>
          <p:nvPr/>
        </p:nvSpPr>
        <p:spPr>
          <a:xfrm>
            <a:off x="5972743" y="192154"/>
            <a:ext cx="6104997" cy="5632311"/>
          </a:xfrm>
          <a:prstGeom prst="rect">
            <a:avLst/>
          </a:prstGeom>
          <a:noFill/>
        </p:spPr>
        <p:txBody>
          <a:bodyPr wrap="square" rtlCol="0">
            <a:spAutoFit/>
          </a:bodyPr>
          <a:lstStyle/>
          <a:p>
            <a:r>
              <a:rPr lang="en-US" sz="3600" dirty="0"/>
              <a:t>“This is all the inheritance I can give to my dear family. The religion of Christ can give them One  which will make them rich Indeed. </a:t>
            </a:r>
          </a:p>
          <a:p>
            <a:r>
              <a:rPr lang="en-US" sz="3600" dirty="0"/>
              <a:t>Whoever you are, remember this And in thy sphere, practice Virtue thyself and encourage it</a:t>
            </a:r>
          </a:p>
          <a:p>
            <a:r>
              <a:rPr lang="en-US" sz="3600" dirty="0"/>
              <a:t>In others.”</a:t>
            </a:r>
          </a:p>
        </p:txBody>
      </p:sp>
    </p:spTree>
    <p:extLst>
      <p:ext uri="{BB962C8B-B14F-4D97-AF65-F5344CB8AC3E}">
        <p14:creationId xmlns:p14="http://schemas.microsoft.com/office/powerpoint/2010/main" val="599688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0DA8BF-B6B2-14E3-3946-8A724BC454E5}"/>
              </a:ext>
            </a:extLst>
          </p:cNvPr>
          <p:cNvSpPr>
            <a:spLocks noGrp="1"/>
          </p:cNvSpPr>
          <p:nvPr>
            <p:ph type="dt" sz="half" idx="10"/>
          </p:nvPr>
        </p:nvSpPr>
        <p:spPr/>
        <p:txBody>
          <a:bodyPr/>
          <a:lstStyle/>
          <a:p>
            <a:r>
              <a:rPr lang="en-US"/>
              <a:t>6/15/2025</a:t>
            </a:r>
            <a:endParaRPr lang="en-US" dirty="0"/>
          </a:p>
        </p:txBody>
      </p:sp>
      <p:sp>
        <p:nvSpPr>
          <p:cNvPr id="3" name="Footer Placeholder 2">
            <a:extLst>
              <a:ext uri="{FF2B5EF4-FFF2-40B4-BE49-F238E27FC236}">
                <a16:creationId xmlns:a16="http://schemas.microsoft.com/office/drawing/2014/main" id="{987490D4-08D9-3FBF-372A-FAED7502DD7E}"/>
              </a:ext>
            </a:extLst>
          </p:cNvPr>
          <p:cNvSpPr>
            <a:spLocks noGrp="1"/>
          </p:cNvSpPr>
          <p:nvPr>
            <p:ph type="ftr" sz="quarter" idx="11"/>
          </p:nvPr>
        </p:nvSpPr>
        <p:spPr/>
        <p:txBody>
          <a:bodyPr/>
          <a:lstStyle/>
          <a:p>
            <a:r>
              <a:rPr lang="en-US"/>
              <a:t>Fatherhood</a:t>
            </a:r>
            <a:endParaRPr lang="en-US" dirty="0"/>
          </a:p>
        </p:txBody>
      </p:sp>
      <p:sp>
        <p:nvSpPr>
          <p:cNvPr id="4" name="Slide Number Placeholder 3">
            <a:extLst>
              <a:ext uri="{FF2B5EF4-FFF2-40B4-BE49-F238E27FC236}">
                <a16:creationId xmlns:a16="http://schemas.microsoft.com/office/drawing/2014/main" id="{C98BC377-A2CE-A4B6-009F-12ACADAACDB9}"/>
              </a:ext>
            </a:extLst>
          </p:cNvPr>
          <p:cNvSpPr>
            <a:spLocks noGrp="1"/>
          </p:cNvSpPr>
          <p:nvPr>
            <p:ph type="sldNum" sz="quarter" idx="12"/>
          </p:nvPr>
        </p:nvSpPr>
        <p:spPr/>
        <p:txBody>
          <a:bodyPr/>
          <a:lstStyle/>
          <a:p>
            <a:fld id="{DF28FB93-0A08-4E7D-8E63-9EFA29F1E093}" type="slidenum">
              <a:rPr lang="en-US" smtClean="0"/>
              <a:pPr/>
              <a:t>25</a:t>
            </a:fld>
            <a:endParaRPr lang="en-US" dirty="0"/>
          </a:p>
        </p:txBody>
      </p:sp>
      <p:sp>
        <p:nvSpPr>
          <p:cNvPr id="6" name="TextBox 5">
            <a:extLst>
              <a:ext uri="{FF2B5EF4-FFF2-40B4-BE49-F238E27FC236}">
                <a16:creationId xmlns:a16="http://schemas.microsoft.com/office/drawing/2014/main" id="{DD09340D-98E9-C5F5-F481-F75942A4B856}"/>
              </a:ext>
            </a:extLst>
          </p:cNvPr>
          <p:cNvSpPr txBox="1"/>
          <p:nvPr/>
        </p:nvSpPr>
        <p:spPr>
          <a:xfrm>
            <a:off x="219456" y="155448"/>
            <a:ext cx="11887200" cy="5755422"/>
          </a:xfrm>
          <a:prstGeom prst="rect">
            <a:avLst/>
          </a:prstGeom>
          <a:noFill/>
        </p:spPr>
        <p:txBody>
          <a:bodyPr wrap="square">
            <a:spAutoFit/>
          </a:bodyPr>
          <a:lstStyle/>
          <a:p>
            <a:r>
              <a:rPr lang="en-US" sz="4400" b="1" dirty="0"/>
              <a:t>QUESTIONS.AND.ANSWERS.</a:t>
            </a:r>
          </a:p>
          <a:p>
            <a:r>
              <a:rPr lang="en-US" sz="3600" dirty="0"/>
              <a:t>	292  Oh, how this world is contaminated. They have crossed the dividing line between reason and common sense, let alone between salvation.</a:t>
            </a:r>
          </a:p>
          <a:p>
            <a:r>
              <a:rPr lang="en-US" sz="3600" dirty="0"/>
              <a:t>	Man can't even judge. We don't have men no more like we used to have. Where is </a:t>
            </a:r>
            <a:r>
              <a:rPr lang="en-US" sz="3600" b="1" dirty="0"/>
              <a:t>Patrick Henry</a:t>
            </a:r>
            <a:r>
              <a:rPr lang="en-US" sz="3600" dirty="0"/>
              <a:t>? Where is </a:t>
            </a:r>
            <a:r>
              <a:rPr lang="en-US" sz="3600" b="1" dirty="0"/>
              <a:t>Abraham Lincoln</a:t>
            </a:r>
            <a:r>
              <a:rPr lang="en-US" sz="3600" dirty="0"/>
              <a:t>? men that can stand for solid convictions.</a:t>
            </a:r>
          </a:p>
          <a:p>
            <a:r>
              <a:rPr lang="en-US" sz="3600" dirty="0"/>
              <a:t>What's common sense? If she puts herself out there, let her go like a dog. If she’s [got] no more common decency than that... Where's the laws that could stop it? 			64-0823</a:t>
            </a:r>
          </a:p>
        </p:txBody>
      </p:sp>
    </p:spTree>
    <p:extLst>
      <p:ext uri="{BB962C8B-B14F-4D97-AF65-F5344CB8AC3E}">
        <p14:creationId xmlns:p14="http://schemas.microsoft.com/office/powerpoint/2010/main" val="556466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A9084A-FEAA-4EF6-A64E-9509EFF8E02C}"/>
              </a:ext>
            </a:extLst>
          </p:cNvPr>
          <p:cNvSpPr>
            <a:spLocks noGrp="1"/>
          </p:cNvSpPr>
          <p:nvPr>
            <p:ph type="dt" sz="half" idx="10"/>
          </p:nvPr>
        </p:nvSpPr>
        <p:spPr/>
        <p:txBody>
          <a:bodyPr/>
          <a:lstStyle/>
          <a:p>
            <a:r>
              <a:rPr lang="en-US"/>
              <a:t>07-12-2020</a:t>
            </a:r>
          </a:p>
        </p:txBody>
      </p:sp>
      <p:sp>
        <p:nvSpPr>
          <p:cNvPr id="3" name="Footer Placeholder 2">
            <a:extLst>
              <a:ext uri="{FF2B5EF4-FFF2-40B4-BE49-F238E27FC236}">
                <a16:creationId xmlns:a16="http://schemas.microsoft.com/office/drawing/2014/main" id="{A5C73FCA-2E6B-4B15-92F0-2A4AAE3EFC8F}"/>
              </a:ext>
            </a:extLst>
          </p:cNvPr>
          <p:cNvSpPr>
            <a:spLocks noGrp="1"/>
          </p:cNvSpPr>
          <p:nvPr>
            <p:ph type="ftr" sz="quarter" idx="11"/>
          </p:nvPr>
        </p:nvSpPr>
        <p:spPr/>
        <p:txBody>
          <a:bodyPr/>
          <a:lstStyle/>
          <a:p>
            <a:r>
              <a:rPr lang="en-US"/>
              <a:t>The Image of the Father 4</a:t>
            </a:r>
          </a:p>
        </p:txBody>
      </p:sp>
      <p:sp>
        <p:nvSpPr>
          <p:cNvPr id="4" name="Slide Number Placeholder 3">
            <a:extLst>
              <a:ext uri="{FF2B5EF4-FFF2-40B4-BE49-F238E27FC236}">
                <a16:creationId xmlns:a16="http://schemas.microsoft.com/office/drawing/2014/main" id="{5F35F851-B017-45F3-A5A9-C5690D910B45}"/>
              </a:ext>
            </a:extLst>
          </p:cNvPr>
          <p:cNvSpPr>
            <a:spLocks noGrp="1"/>
          </p:cNvSpPr>
          <p:nvPr>
            <p:ph type="sldNum" sz="quarter" idx="12"/>
          </p:nvPr>
        </p:nvSpPr>
        <p:spPr/>
        <p:txBody>
          <a:bodyPr/>
          <a:lstStyle/>
          <a:p>
            <a:fld id="{250E4B82-8260-44A5-AF03-C255CFDB166D}" type="slidenum">
              <a:rPr lang="en-US" smtClean="0"/>
              <a:t>26</a:t>
            </a:fld>
            <a:endParaRPr lang="en-US"/>
          </a:p>
        </p:txBody>
      </p:sp>
      <p:sp>
        <p:nvSpPr>
          <p:cNvPr id="5" name="Rectangle 4">
            <a:extLst>
              <a:ext uri="{FF2B5EF4-FFF2-40B4-BE49-F238E27FC236}">
                <a16:creationId xmlns:a16="http://schemas.microsoft.com/office/drawing/2014/main" id="{C3BCE73F-0B52-4732-9C6D-891052012FA7}"/>
              </a:ext>
            </a:extLst>
          </p:cNvPr>
          <p:cNvSpPr/>
          <p:nvPr/>
        </p:nvSpPr>
        <p:spPr>
          <a:xfrm>
            <a:off x="244929" y="136527"/>
            <a:ext cx="11707585" cy="6186309"/>
          </a:xfrm>
          <a:prstGeom prst="rect">
            <a:avLst/>
          </a:prstGeom>
        </p:spPr>
        <p:txBody>
          <a:bodyPr wrap="square">
            <a:spAutoFit/>
          </a:bodyPr>
          <a:lstStyle/>
          <a:p>
            <a:r>
              <a:rPr lang="en-US" sz="4800" b="1" dirty="0"/>
              <a:t>LEAN.NOT… UNDERATANDING</a:t>
            </a:r>
          </a:p>
          <a:p>
            <a:r>
              <a:rPr lang="en-US" sz="4000" dirty="0"/>
              <a:t>	19 I got that little story about that eagle, walking with the hens and chickens because he was hatched out and born there, but he never did feel just like them chickens…</a:t>
            </a:r>
          </a:p>
          <a:p>
            <a:r>
              <a:rPr lang="en-US" sz="4000" dirty="0"/>
              <a:t>	 That's the way every believer is. You wasn't born for this world. </a:t>
            </a:r>
            <a:r>
              <a:rPr lang="en-US" sz="4000" u="sng" dirty="0"/>
              <a:t>You was created in the image of God, to be a son of God. And you don't belong in this chicken yard out here</a:t>
            </a:r>
            <a:r>
              <a:rPr lang="en-US" sz="4000" dirty="0"/>
              <a:t>. You're a eagle.</a:t>
            </a:r>
          </a:p>
          <a:p>
            <a:pPr algn="r"/>
            <a:r>
              <a:rPr lang="en-US" sz="2800" dirty="0"/>
              <a:t>65-0120</a:t>
            </a:r>
          </a:p>
        </p:txBody>
      </p:sp>
    </p:spTree>
    <p:extLst>
      <p:ext uri="{BB962C8B-B14F-4D97-AF65-F5344CB8AC3E}">
        <p14:creationId xmlns:p14="http://schemas.microsoft.com/office/powerpoint/2010/main" val="4093469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4F43AE-DDD2-437C-9A33-CF73033B32D9}"/>
              </a:ext>
            </a:extLst>
          </p:cNvPr>
          <p:cNvSpPr>
            <a:spLocks noGrp="1"/>
          </p:cNvSpPr>
          <p:nvPr>
            <p:ph type="dt" sz="half" idx="10"/>
          </p:nvPr>
        </p:nvSpPr>
        <p:spPr/>
        <p:txBody>
          <a:bodyPr/>
          <a:lstStyle/>
          <a:p>
            <a:r>
              <a:rPr lang="en-US"/>
              <a:t>09-09-2020</a:t>
            </a:r>
            <a:endParaRPr lang="en-US" dirty="0"/>
          </a:p>
        </p:txBody>
      </p:sp>
      <p:sp>
        <p:nvSpPr>
          <p:cNvPr id="3" name="Footer Placeholder 2">
            <a:extLst>
              <a:ext uri="{FF2B5EF4-FFF2-40B4-BE49-F238E27FC236}">
                <a16:creationId xmlns:a16="http://schemas.microsoft.com/office/drawing/2014/main" id="{303BF70C-6DA5-4CBF-B654-BBA21CC44076}"/>
              </a:ext>
            </a:extLst>
          </p:cNvPr>
          <p:cNvSpPr>
            <a:spLocks noGrp="1"/>
          </p:cNvSpPr>
          <p:nvPr>
            <p:ph type="ftr" sz="quarter" idx="11"/>
          </p:nvPr>
        </p:nvSpPr>
        <p:spPr/>
        <p:txBody>
          <a:bodyPr/>
          <a:lstStyle/>
          <a:p>
            <a:r>
              <a:rPr lang="en-US"/>
              <a:t>The Image of the Father 5</a:t>
            </a:r>
            <a:endParaRPr lang="en-US" dirty="0"/>
          </a:p>
        </p:txBody>
      </p:sp>
      <p:sp>
        <p:nvSpPr>
          <p:cNvPr id="4" name="Slide Number Placeholder 3">
            <a:extLst>
              <a:ext uri="{FF2B5EF4-FFF2-40B4-BE49-F238E27FC236}">
                <a16:creationId xmlns:a16="http://schemas.microsoft.com/office/drawing/2014/main" id="{3CE20220-F91E-4865-9C0C-53998BA4B867}"/>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
        <p:nvSpPr>
          <p:cNvPr id="6" name="TextBox 5">
            <a:extLst>
              <a:ext uri="{FF2B5EF4-FFF2-40B4-BE49-F238E27FC236}">
                <a16:creationId xmlns:a16="http://schemas.microsoft.com/office/drawing/2014/main" id="{374D27FA-67EF-4E02-ABF9-81553ED0D8BD}"/>
              </a:ext>
            </a:extLst>
          </p:cNvPr>
          <p:cNvSpPr txBox="1"/>
          <p:nvPr/>
        </p:nvSpPr>
        <p:spPr>
          <a:xfrm>
            <a:off x="114300" y="1"/>
            <a:ext cx="11838214" cy="6801862"/>
          </a:xfrm>
          <a:prstGeom prst="rect">
            <a:avLst/>
          </a:prstGeom>
          <a:solidFill>
            <a:schemeClr val="bg2"/>
          </a:solidFill>
        </p:spPr>
        <p:txBody>
          <a:bodyPr wrap="square">
            <a:spAutoFit/>
          </a:bodyPr>
          <a:lstStyle/>
          <a:p>
            <a:r>
              <a:rPr lang="en-US" sz="4800" b="1" dirty="0"/>
              <a:t>GOD.KEEPS.HIS.WORD.1</a:t>
            </a:r>
          </a:p>
          <a:p>
            <a:r>
              <a:rPr lang="en-US" sz="4000" dirty="0"/>
              <a:t>	62  God, the woman's got cancer… It's death. Now, heavenly Father, I cannot control that, but I can ask You… And may it leave, </a:t>
            </a:r>
            <a:r>
              <a:rPr lang="en-US" sz="4000" u="sng" dirty="0"/>
              <a:t>as this church prays</a:t>
            </a:r>
            <a:r>
              <a:rPr lang="en-US" sz="4000" dirty="0"/>
              <a:t>, not only me, but the rest of us, that shadow will be gone from the woman. </a:t>
            </a:r>
          </a:p>
          <a:p>
            <a:r>
              <a:rPr lang="en-US" sz="4000" dirty="0"/>
              <a:t>	She knows something’s by her, and has told her by the Bible, it's the truth. May the demon leave, because it's said in the Bible, "In My Name they shall cast out devils.“</a:t>
            </a:r>
          </a:p>
          <a:p>
            <a:pPr algn="r"/>
            <a:r>
              <a:rPr lang="en-US" sz="2800" dirty="0"/>
              <a:t>57-0306</a:t>
            </a:r>
          </a:p>
        </p:txBody>
      </p:sp>
    </p:spTree>
    <p:extLst>
      <p:ext uri="{BB962C8B-B14F-4D97-AF65-F5344CB8AC3E}">
        <p14:creationId xmlns:p14="http://schemas.microsoft.com/office/powerpoint/2010/main" val="2906074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D1B652-43F3-4616-B377-635B642D9E67}"/>
              </a:ext>
            </a:extLst>
          </p:cNvPr>
          <p:cNvSpPr>
            <a:spLocks noGrp="1"/>
          </p:cNvSpPr>
          <p:nvPr>
            <p:ph type="dt" sz="half" idx="10"/>
          </p:nvPr>
        </p:nvSpPr>
        <p:spPr/>
        <p:txBody>
          <a:bodyPr/>
          <a:lstStyle/>
          <a:p>
            <a:r>
              <a:rPr lang="en-US"/>
              <a:t>09-10-2023</a:t>
            </a:r>
          </a:p>
        </p:txBody>
      </p:sp>
      <p:sp>
        <p:nvSpPr>
          <p:cNvPr id="3" name="Footer Placeholder 2">
            <a:extLst>
              <a:ext uri="{FF2B5EF4-FFF2-40B4-BE49-F238E27FC236}">
                <a16:creationId xmlns:a16="http://schemas.microsoft.com/office/drawing/2014/main" id="{CC9AAA9A-4134-41A9-AC4B-8AFB1ECA0730}"/>
              </a:ext>
            </a:extLst>
          </p:cNvPr>
          <p:cNvSpPr>
            <a:spLocks noGrp="1"/>
          </p:cNvSpPr>
          <p:nvPr>
            <p:ph type="ftr" sz="quarter" idx="11"/>
          </p:nvPr>
        </p:nvSpPr>
        <p:spPr/>
        <p:txBody>
          <a:bodyPr/>
          <a:lstStyle/>
          <a:p>
            <a:r>
              <a:rPr lang="en-US"/>
              <a:t>Our Father Holland</a:t>
            </a:r>
          </a:p>
        </p:txBody>
      </p:sp>
      <p:sp>
        <p:nvSpPr>
          <p:cNvPr id="4" name="Slide Number Placeholder 3">
            <a:extLst>
              <a:ext uri="{FF2B5EF4-FFF2-40B4-BE49-F238E27FC236}">
                <a16:creationId xmlns:a16="http://schemas.microsoft.com/office/drawing/2014/main" id="{C581F051-63BC-40EB-9C4F-B9830637268A}"/>
              </a:ext>
            </a:extLst>
          </p:cNvPr>
          <p:cNvSpPr>
            <a:spLocks noGrp="1"/>
          </p:cNvSpPr>
          <p:nvPr>
            <p:ph type="sldNum" sz="quarter" idx="12"/>
          </p:nvPr>
        </p:nvSpPr>
        <p:spPr/>
        <p:txBody>
          <a:bodyPr/>
          <a:lstStyle/>
          <a:p>
            <a:fld id="{6DDF798B-8D98-4D23-B898-2376126322C7}" type="slidenum">
              <a:rPr lang="en-US" smtClean="0"/>
              <a:t>28</a:t>
            </a:fld>
            <a:endParaRPr lang="en-US"/>
          </a:p>
        </p:txBody>
      </p:sp>
      <p:sp>
        <p:nvSpPr>
          <p:cNvPr id="5" name="Rectangle 4">
            <a:extLst>
              <a:ext uri="{FF2B5EF4-FFF2-40B4-BE49-F238E27FC236}">
                <a16:creationId xmlns:a16="http://schemas.microsoft.com/office/drawing/2014/main" id="{45948BCE-CE98-41AA-8931-E59E18C46F0A}"/>
              </a:ext>
            </a:extLst>
          </p:cNvPr>
          <p:cNvSpPr/>
          <p:nvPr/>
        </p:nvSpPr>
        <p:spPr>
          <a:xfrm>
            <a:off x="152400" y="7315"/>
            <a:ext cx="11963399" cy="6978577"/>
          </a:xfrm>
          <a:prstGeom prst="rect">
            <a:avLst/>
          </a:prstGeom>
        </p:spPr>
        <p:txBody>
          <a:bodyPr wrap="square">
            <a:spAutoFit/>
          </a:bodyPr>
          <a:lstStyle/>
          <a:p>
            <a:pPr>
              <a:lnSpc>
                <a:spcPct val="107000"/>
              </a:lnSpc>
              <a:spcAft>
                <a:spcPts val="800"/>
              </a:spcAft>
            </a:pPr>
            <a:r>
              <a:rPr lang="en-US" sz="5400" b="1" spc="-300" dirty="0">
                <a:latin typeface="+mj-lt"/>
                <a:ea typeface="Calibri" panose="020F0502020204030204" pitchFamily="34" charset="0"/>
                <a:cs typeface="Times New Roman" panose="02020603050405020304" pitchFamily="18" charset="0"/>
              </a:rPr>
              <a:t>MAKE.THE.VALLEY.FULL.OF.DITCHES</a:t>
            </a:r>
            <a:endParaRPr lang="en-US" sz="3200" spc="-300" dirty="0">
              <a:latin typeface="+mj-lt"/>
              <a:ea typeface="Calibri" panose="020F0502020204030204" pitchFamily="34" charset="0"/>
              <a:cs typeface="Times New Roman" panose="02020603050405020304" pitchFamily="18" charset="0"/>
            </a:endParaRPr>
          </a:p>
          <a:p>
            <a:pPr indent="457200">
              <a:lnSpc>
                <a:spcPct val="107000"/>
              </a:lnSpc>
              <a:spcAft>
                <a:spcPts val="800"/>
              </a:spcAft>
            </a:pPr>
            <a:r>
              <a:rPr lang="en-US" sz="4000" dirty="0">
                <a:latin typeface="+mj-lt"/>
                <a:ea typeface="Calibri" panose="020F0502020204030204" pitchFamily="34" charset="0"/>
                <a:cs typeface="Times New Roman" panose="02020603050405020304" pitchFamily="18" charset="0"/>
              </a:rPr>
              <a:t>3 A lady in my church... Mrs. Weber, dying with TB, in the sanatorium at the last stages. They sent her home to die: said there's nothing could be done for her. She lived just beyond the Tabernacle, and she had a got five or six little children. So the Angel of the Lord come to me that night and said, "</a:t>
            </a:r>
            <a:r>
              <a:rPr lang="en-US" sz="4000" i="1" dirty="0">
                <a:latin typeface="+mj-lt"/>
                <a:ea typeface="Calibri" panose="020F0502020204030204" pitchFamily="34" charset="0"/>
                <a:cs typeface="Times New Roman" panose="02020603050405020304" pitchFamily="18" charset="0"/>
              </a:rPr>
              <a:t>Go, tell Mr. Webber to get things ready; for he's going to be left with those children on his hands; for his wife's going</a:t>
            </a:r>
            <a:r>
              <a:rPr lang="en-US" sz="4000" dirty="0">
                <a:latin typeface="+mj-lt"/>
                <a:ea typeface="Calibri" panose="020F0502020204030204" pitchFamily="34" charset="0"/>
                <a:cs typeface="Times New Roman" panose="02020603050405020304" pitchFamily="18" charset="0"/>
              </a:rPr>
              <a:t>." Well, I went and told Mr. Webber. </a:t>
            </a:r>
            <a:endParaRPr lang="en-US"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4658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339258-EDAE-4D08-A7CD-88C10ED19524}"/>
              </a:ext>
            </a:extLst>
          </p:cNvPr>
          <p:cNvSpPr>
            <a:spLocks noGrp="1"/>
          </p:cNvSpPr>
          <p:nvPr>
            <p:ph type="dt" sz="half" idx="10"/>
          </p:nvPr>
        </p:nvSpPr>
        <p:spPr/>
        <p:txBody>
          <a:bodyPr/>
          <a:lstStyle/>
          <a:p>
            <a:r>
              <a:rPr lang="en-US"/>
              <a:t>09-10-2023</a:t>
            </a:r>
          </a:p>
        </p:txBody>
      </p:sp>
      <p:sp>
        <p:nvSpPr>
          <p:cNvPr id="3" name="Footer Placeholder 2">
            <a:extLst>
              <a:ext uri="{FF2B5EF4-FFF2-40B4-BE49-F238E27FC236}">
                <a16:creationId xmlns:a16="http://schemas.microsoft.com/office/drawing/2014/main" id="{590F79F8-2C55-4B2D-8E44-2BB230A150F3}"/>
              </a:ext>
            </a:extLst>
          </p:cNvPr>
          <p:cNvSpPr>
            <a:spLocks noGrp="1"/>
          </p:cNvSpPr>
          <p:nvPr>
            <p:ph type="ftr" sz="quarter" idx="11"/>
          </p:nvPr>
        </p:nvSpPr>
        <p:spPr/>
        <p:txBody>
          <a:bodyPr/>
          <a:lstStyle/>
          <a:p>
            <a:r>
              <a:rPr lang="en-US"/>
              <a:t>Our Father Holland</a:t>
            </a:r>
          </a:p>
        </p:txBody>
      </p:sp>
      <p:sp>
        <p:nvSpPr>
          <p:cNvPr id="4" name="Slide Number Placeholder 3">
            <a:extLst>
              <a:ext uri="{FF2B5EF4-FFF2-40B4-BE49-F238E27FC236}">
                <a16:creationId xmlns:a16="http://schemas.microsoft.com/office/drawing/2014/main" id="{6DC5D356-FFDC-46AA-838D-6C64D9B91CB7}"/>
              </a:ext>
            </a:extLst>
          </p:cNvPr>
          <p:cNvSpPr>
            <a:spLocks noGrp="1"/>
          </p:cNvSpPr>
          <p:nvPr>
            <p:ph type="sldNum" sz="quarter" idx="12"/>
          </p:nvPr>
        </p:nvSpPr>
        <p:spPr/>
        <p:txBody>
          <a:bodyPr/>
          <a:lstStyle/>
          <a:p>
            <a:fld id="{6DDF798B-8D98-4D23-B898-2376126322C7}" type="slidenum">
              <a:rPr lang="en-US" smtClean="0"/>
              <a:t>29</a:t>
            </a:fld>
            <a:endParaRPr lang="en-US"/>
          </a:p>
        </p:txBody>
      </p:sp>
      <p:sp>
        <p:nvSpPr>
          <p:cNvPr id="5" name="Rectangle 4">
            <a:extLst>
              <a:ext uri="{FF2B5EF4-FFF2-40B4-BE49-F238E27FC236}">
                <a16:creationId xmlns:a16="http://schemas.microsoft.com/office/drawing/2014/main" id="{38DAA4BE-6A47-4C23-A53A-A10CF0516B0C}"/>
              </a:ext>
            </a:extLst>
          </p:cNvPr>
          <p:cNvSpPr/>
          <p:nvPr/>
        </p:nvSpPr>
        <p:spPr>
          <a:xfrm>
            <a:off x="152400" y="136525"/>
            <a:ext cx="11963400" cy="6093463"/>
          </a:xfrm>
          <a:prstGeom prst="rect">
            <a:avLst/>
          </a:prstGeom>
        </p:spPr>
        <p:txBody>
          <a:bodyPr wrap="square">
            <a:spAutoFit/>
          </a:bodyPr>
          <a:lstStyle/>
          <a:p>
            <a:pPr indent="457200">
              <a:lnSpc>
                <a:spcPct val="107000"/>
              </a:lnSpc>
              <a:spcAft>
                <a:spcPts val="800"/>
              </a:spcAft>
            </a:pPr>
            <a:r>
              <a:rPr lang="en-US" sz="4000" dirty="0">
                <a:latin typeface="Candara" panose="020E0502030303020204" pitchFamily="34" charset="0"/>
                <a:ea typeface="Calibri" panose="020F0502020204030204" pitchFamily="34" charset="0"/>
                <a:cs typeface="Times New Roman" panose="02020603050405020304" pitchFamily="18" charset="0"/>
              </a:rPr>
              <a:t>4 And two days after that, some ladies from the government depot there, where she worked, come in. Mrs. Webber said, "</a:t>
            </a:r>
            <a:r>
              <a:rPr lang="en-US" sz="4000" i="1" dirty="0">
                <a:latin typeface="Candara" panose="020E0502030303020204" pitchFamily="34" charset="0"/>
                <a:ea typeface="Calibri" panose="020F0502020204030204" pitchFamily="34" charset="0"/>
                <a:cs typeface="Times New Roman" panose="02020603050405020304" pitchFamily="18" charset="0"/>
              </a:rPr>
              <a:t>If I could only have Bro. Bill to pray for me once more, I seen when my cousin Opal was healed with that cancer, and the doctor just give her 'till morning to live.”</a:t>
            </a:r>
            <a:r>
              <a:rPr lang="en-US" sz="4000" dirty="0">
                <a:latin typeface="Candara" panose="020E0502030303020204" pitchFamily="34" charset="0"/>
                <a:ea typeface="Calibri" panose="020F0502020204030204" pitchFamily="34" charset="0"/>
                <a:cs typeface="Times New Roman" panose="02020603050405020304" pitchFamily="18" charset="0"/>
              </a:rPr>
              <a:t> </a:t>
            </a:r>
          </a:p>
          <a:p>
            <a:pPr indent="457200">
              <a:lnSpc>
                <a:spcPct val="107000"/>
              </a:lnSpc>
              <a:spcAft>
                <a:spcPts val="800"/>
              </a:spcAft>
            </a:pPr>
            <a:r>
              <a:rPr lang="en-US" sz="4000" dirty="0">
                <a:latin typeface="Candara" panose="020E0502030303020204" pitchFamily="34" charset="0"/>
                <a:ea typeface="Calibri" panose="020F0502020204030204" pitchFamily="34" charset="0"/>
                <a:cs typeface="Times New Roman" panose="02020603050405020304" pitchFamily="18" charset="0"/>
              </a:rPr>
              <a:t>	The girls from out at the government said, "</a:t>
            </a:r>
            <a:r>
              <a:rPr lang="en-US" sz="4000" i="1" dirty="0">
                <a:latin typeface="Candara" panose="020E0502030303020204" pitchFamily="34" charset="0"/>
                <a:ea typeface="Calibri" panose="020F0502020204030204" pitchFamily="34" charset="0"/>
                <a:cs typeface="Times New Roman" panose="02020603050405020304" pitchFamily="18" charset="0"/>
              </a:rPr>
              <a:t>There </a:t>
            </a:r>
            <a:r>
              <a:rPr lang="en-US" sz="4000" i="1" dirty="0" err="1">
                <a:latin typeface="Candara" panose="020E0502030303020204" pitchFamily="34" charset="0"/>
                <a:ea typeface="Calibri" panose="020F0502020204030204" pitchFamily="34" charset="0"/>
                <a:cs typeface="Times New Roman" panose="02020603050405020304" pitchFamily="18" charset="0"/>
              </a:rPr>
              <a:t>ain't</a:t>
            </a:r>
            <a:r>
              <a:rPr lang="en-US" sz="4000" i="1" dirty="0">
                <a:latin typeface="Candara" panose="020E0502030303020204" pitchFamily="34" charset="0"/>
                <a:ea typeface="Calibri" panose="020F0502020204030204" pitchFamily="34" charset="0"/>
                <a:cs typeface="Times New Roman" panose="02020603050405020304" pitchFamily="18" charset="0"/>
              </a:rPr>
              <a:t> nothing to that guy. He isn't nothing but a hypocrite</a:t>
            </a:r>
            <a:r>
              <a:rPr lang="en-US" sz="4000" dirty="0">
                <a:latin typeface="Candara" panose="020E0502030303020204" pitchFamily="34" charset="0"/>
                <a:ea typeface="Calibri" panose="020F0502020204030204" pitchFamily="34" charset="0"/>
                <a:cs typeface="Times New Roman" panose="02020603050405020304" pitchFamily="18" charset="0"/>
              </a:rPr>
              <a:t>."</a:t>
            </a:r>
            <a:endParaRPr lang="en-US" sz="2400" dirty="0">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2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80000"/>
                <a:lumMod val="80000"/>
              </a:schemeClr>
              <a:schemeClr val="bg2">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C56FD3A-4F39-4752-AC00-DB25CCA4E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72527DF-A25C-46B4-A5D9-BBE2E310A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627CACE-1C59-E076-3EE8-2FD02104771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83347" y="482601"/>
            <a:ext cx="11240497" cy="5892799"/>
          </a:xfrm>
          <a:prstGeom prst="rect">
            <a:avLst/>
          </a:prstGeom>
        </p:spPr>
      </p:pic>
      <p:sp>
        <p:nvSpPr>
          <p:cNvPr id="5" name="Footer Placeholder 4">
            <a:extLst>
              <a:ext uri="{FF2B5EF4-FFF2-40B4-BE49-F238E27FC236}">
                <a16:creationId xmlns:a16="http://schemas.microsoft.com/office/drawing/2014/main" id="{F8F0E347-F3EB-80E1-0A89-AB23CA9531FE}"/>
              </a:ext>
            </a:extLst>
          </p:cNvPr>
          <p:cNvSpPr>
            <a:spLocks noGrp="1"/>
          </p:cNvSpPr>
          <p:nvPr>
            <p:ph type="ftr" sz="quarter" idx="11"/>
          </p:nvPr>
        </p:nvSpPr>
        <p:spPr>
          <a:xfrm>
            <a:off x="913795" y="6424863"/>
            <a:ext cx="6672865" cy="365125"/>
          </a:xfrm>
        </p:spPr>
        <p:txBody>
          <a:bodyPr>
            <a:normAutofit/>
          </a:bodyPr>
          <a:lstStyle/>
          <a:p>
            <a:pPr>
              <a:spcAft>
                <a:spcPts val="600"/>
              </a:spcAft>
            </a:pPr>
            <a:r>
              <a:rPr lang="en-US"/>
              <a:t>Fatherhood</a:t>
            </a:r>
          </a:p>
        </p:txBody>
      </p:sp>
      <p:sp>
        <p:nvSpPr>
          <p:cNvPr id="4" name="Date Placeholder 3">
            <a:extLst>
              <a:ext uri="{FF2B5EF4-FFF2-40B4-BE49-F238E27FC236}">
                <a16:creationId xmlns:a16="http://schemas.microsoft.com/office/drawing/2014/main" id="{6E54C2AD-1363-CC3F-327B-CD303C8C650B}"/>
              </a:ext>
            </a:extLst>
          </p:cNvPr>
          <p:cNvSpPr>
            <a:spLocks noGrp="1"/>
          </p:cNvSpPr>
          <p:nvPr>
            <p:ph type="dt" sz="half" idx="10"/>
          </p:nvPr>
        </p:nvSpPr>
        <p:spPr>
          <a:xfrm>
            <a:off x="7678736" y="6424863"/>
            <a:ext cx="2743200" cy="365125"/>
          </a:xfrm>
        </p:spPr>
        <p:txBody>
          <a:bodyPr>
            <a:normAutofit/>
          </a:bodyPr>
          <a:lstStyle/>
          <a:p>
            <a:pPr>
              <a:spcAft>
                <a:spcPts val="600"/>
              </a:spcAft>
            </a:pPr>
            <a:r>
              <a:rPr lang="en-US"/>
              <a:t>6/15/2025</a:t>
            </a:r>
          </a:p>
        </p:txBody>
      </p:sp>
      <p:sp>
        <p:nvSpPr>
          <p:cNvPr id="6" name="Slide Number Placeholder 5">
            <a:extLst>
              <a:ext uri="{FF2B5EF4-FFF2-40B4-BE49-F238E27FC236}">
                <a16:creationId xmlns:a16="http://schemas.microsoft.com/office/drawing/2014/main" id="{057B1744-1828-0FC2-4B1E-CBA533356573}"/>
              </a:ext>
            </a:extLst>
          </p:cNvPr>
          <p:cNvSpPr>
            <a:spLocks noGrp="1"/>
          </p:cNvSpPr>
          <p:nvPr>
            <p:ph type="sldNum" sz="quarter" idx="12"/>
          </p:nvPr>
        </p:nvSpPr>
        <p:spPr>
          <a:xfrm>
            <a:off x="10514011" y="6424863"/>
            <a:ext cx="753545" cy="365125"/>
          </a:xfrm>
        </p:spPr>
        <p:txBody>
          <a:bodyPr>
            <a:normAutofit/>
          </a:bodyPr>
          <a:lstStyle/>
          <a:p>
            <a:pPr>
              <a:spcAft>
                <a:spcPts val="600"/>
              </a:spcAft>
            </a:pPr>
            <a:fld id="{DF28FB93-0A08-4E7D-8E63-9EFA29F1E093}" type="slidenum">
              <a:rPr lang="en-US" smtClean="0"/>
              <a:pPr>
                <a:spcAft>
                  <a:spcPts val="600"/>
                </a:spcAft>
              </a:pPr>
              <a:t>3</a:t>
            </a:fld>
            <a:endParaRPr lang="en-US"/>
          </a:p>
        </p:txBody>
      </p:sp>
      <p:sp>
        <p:nvSpPr>
          <p:cNvPr id="8" name="TextBox 7">
            <a:extLst>
              <a:ext uri="{FF2B5EF4-FFF2-40B4-BE49-F238E27FC236}">
                <a16:creationId xmlns:a16="http://schemas.microsoft.com/office/drawing/2014/main" id="{18A7F6A0-842D-C990-2132-1740820ECCEB}"/>
              </a:ext>
            </a:extLst>
          </p:cNvPr>
          <p:cNvSpPr txBox="1"/>
          <p:nvPr/>
        </p:nvSpPr>
        <p:spPr>
          <a:xfrm>
            <a:off x="4342536" y="5310352"/>
            <a:ext cx="3522118" cy="830997"/>
          </a:xfrm>
          <a:prstGeom prst="rect">
            <a:avLst/>
          </a:prstGeom>
          <a:noFill/>
        </p:spPr>
        <p:txBody>
          <a:bodyPr wrap="none" rtlCol="0">
            <a:spAutoFit/>
          </a:bodyPr>
          <a:lstStyle/>
          <a:p>
            <a:r>
              <a:rPr lang="en-US" sz="4800" dirty="0">
                <a:solidFill>
                  <a:schemeClr val="accent5">
                    <a:lumMod val="75000"/>
                  </a:schemeClr>
                </a:solidFill>
              </a:rPr>
              <a:t>The Ark 2025</a:t>
            </a:r>
          </a:p>
        </p:txBody>
      </p:sp>
    </p:spTree>
    <p:extLst>
      <p:ext uri="{BB962C8B-B14F-4D97-AF65-F5344CB8AC3E}">
        <p14:creationId xmlns:p14="http://schemas.microsoft.com/office/powerpoint/2010/main" val="1762879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A23A6-577B-406F-B6D4-395F1D2B2821}"/>
              </a:ext>
            </a:extLst>
          </p:cNvPr>
          <p:cNvSpPr>
            <a:spLocks noGrp="1"/>
          </p:cNvSpPr>
          <p:nvPr>
            <p:ph type="dt" sz="half" idx="10"/>
          </p:nvPr>
        </p:nvSpPr>
        <p:spPr/>
        <p:txBody>
          <a:bodyPr/>
          <a:lstStyle/>
          <a:p>
            <a:r>
              <a:rPr lang="en-US"/>
              <a:t>09-10-2023</a:t>
            </a:r>
          </a:p>
        </p:txBody>
      </p:sp>
      <p:sp>
        <p:nvSpPr>
          <p:cNvPr id="3" name="Footer Placeholder 2">
            <a:extLst>
              <a:ext uri="{FF2B5EF4-FFF2-40B4-BE49-F238E27FC236}">
                <a16:creationId xmlns:a16="http://schemas.microsoft.com/office/drawing/2014/main" id="{265DA86C-78DA-4B16-B596-A04983C9D4FF}"/>
              </a:ext>
            </a:extLst>
          </p:cNvPr>
          <p:cNvSpPr>
            <a:spLocks noGrp="1"/>
          </p:cNvSpPr>
          <p:nvPr>
            <p:ph type="ftr" sz="quarter" idx="11"/>
          </p:nvPr>
        </p:nvSpPr>
        <p:spPr/>
        <p:txBody>
          <a:bodyPr/>
          <a:lstStyle/>
          <a:p>
            <a:r>
              <a:rPr lang="en-US"/>
              <a:t>Our Father Holland</a:t>
            </a:r>
          </a:p>
        </p:txBody>
      </p:sp>
      <p:sp>
        <p:nvSpPr>
          <p:cNvPr id="4" name="Slide Number Placeholder 3">
            <a:extLst>
              <a:ext uri="{FF2B5EF4-FFF2-40B4-BE49-F238E27FC236}">
                <a16:creationId xmlns:a16="http://schemas.microsoft.com/office/drawing/2014/main" id="{1BC4BCF1-3B4D-4557-A0AE-AF634000817F}"/>
              </a:ext>
            </a:extLst>
          </p:cNvPr>
          <p:cNvSpPr>
            <a:spLocks noGrp="1"/>
          </p:cNvSpPr>
          <p:nvPr>
            <p:ph type="sldNum" sz="quarter" idx="12"/>
          </p:nvPr>
        </p:nvSpPr>
        <p:spPr/>
        <p:txBody>
          <a:bodyPr/>
          <a:lstStyle/>
          <a:p>
            <a:fld id="{6DDF798B-8D98-4D23-B898-2376126322C7}" type="slidenum">
              <a:rPr lang="en-US" smtClean="0"/>
              <a:t>30</a:t>
            </a:fld>
            <a:endParaRPr lang="en-US"/>
          </a:p>
        </p:txBody>
      </p:sp>
      <p:sp>
        <p:nvSpPr>
          <p:cNvPr id="5" name="Rectangle 4">
            <a:extLst>
              <a:ext uri="{FF2B5EF4-FFF2-40B4-BE49-F238E27FC236}">
                <a16:creationId xmlns:a16="http://schemas.microsoft.com/office/drawing/2014/main" id="{1AB975A0-75FD-4351-937A-81A627EA0557}"/>
              </a:ext>
            </a:extLst>
          </p:cNvPr>
          <p:cNvSpPr/>
          <p:nvPr/>
        </p:nvSpPr>
        <p:spPr>
          <a:xfrm>
            <a:off x="76200" y="152400"/>
            <a:ext cx="11963400" cy="5632311"/>
          </a:xfrm>
          <a:prstGeom prst="rect">
            <a:avLst/>
          </a:prstGeom>
        </p:spPr>
        <p:txBody>
          <a:bodyPr wrap="square">
            <a:spAutoFit/>
          </a:bodyPr>
          <a:lstStyle/>
          <a:p>
            <a:r>
              <a:rPr lang="en-US" sz="4000" dirty="0">
                <a:latin typeface="Candara" panose="020E0502030303020204" pitchFamily="34" charset="0"/>
                <a:ea typeface="Calibri" panose="020F0502020204030204" pitchFamily="34" charset="0"/>
                <a:cs typeface="Times New Roman" panose="02020603050405020304" pitchFamily="18" charset="0"/>
              </a:rPr>
              <a:t>	And Miss Webber said, </a:t>
            </a:r>
            <a:r>
              <a:rPr lang="en-US" sz="4000" i="1" dirty="0">
                <a:latin typeface="Candara" panose="020E0502030303020204" pitchFamily="34" charset="0"/>
                <a:ea typeface="Calibri" panose="020F0502020204030204" pitchFamily="34" charset="0"/>
                <a:cs typeface="Times New Roman" panose="02020603050405020304" pitchFamily="18" charset="0"/>
              </a:rPr>
              <a:t>"Look, I'm a dying. And I know that, but I just won't stand still for that. I know better than that. I lived right here around this city, around that man all the time. </a:t>
            </a:r>
          </a:p>
          <a:p>
            <a:r>
              <a:rPr lang="en-US" sz="4000" i="1" dirty="0">
                <a:latin typeface="Candara" panose="020E0502030303020204" pitchFamily="34" charset="0"/>
                <a:ea typeface="Calibri" panose="020F0502020204030204" pitchFamily="34" charset="0"/>
                <a:cs typeface="Times New Roman" panose="02020603050405020304" pitchFamily="18" charset="0"/>
              </a:rPr>
              <a:t>	I seen him from a child, </a:t>
            </a:r>
            <a:r>
              <a:rPr lang="en-US" sz="4000" i="1" dirty="0" err="1">
                <a:latin typeface="Candara" panose="020E0502030303020204" pitchFamily="34" charset="0"/>
                <a:ea typeface="Calibri" panose="020F0502020204030204" pitchFamily="34" charset="0"/>
                <a:cs typeface="Times New Roman" panose="02020603050405020304" pitchFamily="18" charset="0"/>
              </a:rPr>
              <a:t>growed</a:t>
            </a:r>
            <a:r>
              <a:rPr lang="en-US" sz="4000" i="1" dirty="0">
                <a:latin typeface="Candara" panose="020E0502030303020204" pitchFamily="34" charset="0"/>
                <a:ea typeface="Calibri" panose="020F0502020204030204" pitchFamily="34" charset="0"/>
                <a:cs typeface="Times New Roman" panose="02020603050405020304" pitchFamily="18" charset="0"/>
              </a:rPr>
              <a:t> up. You can call it fake if you want to, but I've seen it and seen God heal the people. I know the man's life and I know it's the truth.“</a:t>
            </a:r>
          </a:p>
          <a:p>
            <a:r>
              <a:rPr lang="en-US" sz="4000" dirty="0">
                <a:latin typeface="Candara" panose="020E0502030303020204" pitchFamily="34" charset="0"/>
                <a:ea typeface="Calibri" panose="020F0502020204030204" pitchFamily="34" charset="0"/>
                <a:cs typeface="Times New Roman" panose="02020603050405020304" pitchFamily="18" charset="0"/>
              </a:rPr>
              <a:t>	And it happened to be the Angel of the Lord heard that.</a:t>
            </a:r>
            <a:endParaRPr lang="en-US" sz="4000" dirty="0">
              <a:latin typeface="Candara" panose="020E0502030303020204" pitchFamily="34" charset="0"/>
            </a:endParaRPr>
          </a:p>
        </p:txBody>
      </p:sp>
    </p:spTree>
    <p:extLst>
      <p:ext uri="{BB962C8B-B14F-4D97-AF65-F5344CB8AC3E}">
        <p14:creationId xmlns:p14="http://schemas.microsoft.com/office/powerpoint/2010/main" val="2325133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073453-4ADE-42AD-B119-562D48CED3F3}"/>
              </a:ext>
            </a:extLst>
          </p:cNvPr>
          <p:cNvSpPr>
            <a:spLocks noGrp="1"/>
          </p:cNvSpPr>
          <p:nvPr>
            <p:ph type="dt" sz="half" idx="10"/>
          </p:nvPr>
        </p:nvSpPr>
        <p:spPr/>
        <p:txBody>
          <a:bodyPr/>
          <a:lstStyle/>
          <a:p>
            <a:r>
              <a:rPr lang="en-US"/>
              <a:t>09-10-2023</a:t>
            </a:r>
          </a:p>
        </p:txBody>
      </p:sp>
      <p:sp>
        <p:nvSpPr>
          <p:cNvPr id="3" name="Footer Placeholder 2">
            <a:extLst>
              <a:ext uri="{FF2B5EF4-FFF2-40B4-BE49-F238E27FC236}">
                <a16:creationId xmlns:a16="http://schemas.microsoft.com/office/drawing/2014/main" id="{1A603DAA-C42B-482F-8DAB-148FF724A051}"/>
              </a:ext>
            </a:extLst>
          </p:cNvPr>
          <p:cNvSpPr>
            <a:spLocks noGrp="1"/>
          </p:cNvSpPr>
          <p:nvPr>
            <p:ph type="ftr" sz="quarter" idx="11"/>
          </p:nvPr>
        </p:nvSpPr>
        <p:spPr/>
        <p:txBody>
          <a:bodyPr/>
          <a:lstStyle/>
          <a:p>
            <a:r>
              <a:rPr lang="en-US"/>
              <a:t>Our Father Holland</a:t>
            </a:r>
          </a:p>
        </p:txBody>
      </p:sp>
      <p:sp>
        <p:nvSpPr>
          <p:cNvPr id="4" name="Slide Number Placeholder 3">
            <a:extLst>
              <a:ext uri="{FF2B5EF4-FFF2-40B4-BE49-F238E27FC236}">
                <a16:creationId xmlns:a16="http://schemas.microsoft.com/office/drawing/2014/main" id="{6548984D-4DD4-4CD5-9038-4D6C6966C410}"/>
              </a:ext>
            </a:extLst>
          </p:cNvPr>
          <p:cNvSpPr>
            <a:spLocks noGrp="1"/>
          </p:cNvSpPr>
          <p:nvPr>
            <p:ph type="sldNum" sz="quarter" idx="12"/>
          </p:nvPr>
        </p:nvSpPr>
        <p:spPr/>
        <p:txBody>
          <a:bodyPr/>
          <a:lstStyle/>
          <a:p>
            <a:fld id="{6DDF798B-8D98-4D23-B898-2376126322C7}" type="slidenum">
              <a:rPr lang="en-US" smtClean="0"/>
              <a:t>31</a:t>
            </a:fld>
            <a:endParaRPr lang="en-US"/>
          </a:p>
        </p:txBody>
      </p:sp>
      <p:sp>
        <p:nvSpPr>
          <p:cNvPr id="5" name="Rectangle 4">
            <a:extLst>
              <a:ext uri="{FF2B5EF4-FFF2-40B4-BE49-F238E27FC236}">
                <a16:creationId xmlns:a16="http://schemas.microsoft.com/office/drawing/2014/main" id="{74482410-0C51-4463-9BDD-11527D29199C}"/>
              </a:ext>
            </a:extLst>
          </p:cNvPr>
          <p:cNvSpPr/>
          <p:nvPr/>
        </p:nvSpPr>
        <p:spPr>
          <a:xfrm>
            <a:off x="76200" y="152399"/>
            <a:ext cx="12115800" cy="6752105"/>
          </a:xfrm>
          <a:prstGeom prst="rect">
            <a:avLst/>
          </a:prstGeom>
        </p:spPr>
        <p:txBody>
          <a:bodyPr wrap="square">
            <a:spAutoFit/>
          </a:bodyPr>
          <a:lstStyle/>
          <a:p>
            <a:pPr indent="457200">
              <a:lnSpc>
                <a:spcPct val="107000"/>
              </a:lnSpc>
              <a:spcAft>
                <a:spcPts val="800"/>
              </a:spcAft>
            </a:pPr>
            <a:r>
              <a:rPr lang="en-US" sz="4000" dirty="0">
                <a:latin typeface="Candara" panose="020E0502030303020204" pitchFamily="34" charset="0"/>
                <a:ea typeface="Calibri" panose="020F0502020204030204" pitchFamily="34" charset="0"/>
                <a:cs typeface="Times New Roman" panose="02020603050405020304" pitchFamily="18" charset="0"/>
              </a:rPr>
              <a:t>5</a:t>
            </a:r>
            <a:r>
              <a:rPr lang="en-US" sz="4000" b="1" dirty="0">
                <a:latin typeface="Candara" panose="020E0502030303020204" pitchFamily="34" charset="0"/>
                <a:ea typeface="Calibri" panose="020F0502020204030204" pitchFamily="34" charset="0"/>
                <a:cs typeface="Times New Roman" panose="02020603050405020304" pitchFamily="18" charset="0"/>
              </a:rPr>
              <a:t> </a:t>
            </a:r>
            <a:r>
              <a:rPr lang="en-US" sz="4000" dirty="0">
                <a:latin typeface="Candara" panose="020E0502030303020204" pitchFamily="34" charset="0"/>
                <a:ea typeface="Calibri" panose="020F0502020204030204" pitchFamily="34" charset="0"/>
                <a:cs typeface="Times New Roman" panose="02020603050405020304" pitchFamily="18" charset="0"/>
              </a:rPr>
              <a:t>And that very night, setting on the side of my chair, I seen Him walking through the door. 	</a:t>
            </a:r>
            <a:r>
              <a:rPr lang="en-US" sz="4000" i="1" dirty="0">
                <a:latin typeface="Candara" panose="020E0502030303020204" pitchFamily="34" charset="0"/>
                <a:ea typeface="Calibri" panose="020F0502020204030204" pitchFamily="34" charset="0"/>
                <a:cs typeface="Times New Roman" panose="02020603050405020304" pitchFamily="18" charset="0"/>
              </a:rPr>
              <a:t>"Tomorrow (Sunday), they're going to pick Miss Webber up, bring her down. She'll be setting on the right hand side in the Tabernacle. I heard her, and tell her I heard her, what she said. And tell her, THUS SAITH THE LORD, she'll live and not die.</a:t>
            </a:r>
            <a:r>
              <a:rPr lang="en-US" sz="4000" dirty="0">
                <a:latin typeface="Candara" panose="020E0502030303020204" pitchFamily="34" charset="0"/>
                <a:ea typeface="Calibri" panose="020F0502020204030204" pitchFamily="34" charset="0"/>
                <a:cs typeface="Times New Roman" panose="02020603050405020304" pitchFamily="18" charset="0"/>
              </a:rPr>
              <a:t>" 	</a:t>
            </a:r>
          </a:p>
          <a:p>
            <a:pPr indent="457200">
              <a:lnSpc>
                <a:spcPct val="107000"/>
              </a:lnSpc>
              <a:spcAft>
                <a:spcPts val="800"/>
              </a:spcAft>
            </a:pPr>
            <a:r>
              <a:rPr lang="en-US" sz="4000" dirty="0">
                <a:latin typeface="Candara" panose="020E0502030303020204" pitchFamily="34" charset="0"/>
                <a:ea typeface="Calibri" panose="020F0502020204030204" pitchFamily="34" charset="0"/>
                <a:cs typeface="Times New Roman" panose="02020603050405020304" pitchFamily="18" charset="0"/>
              </a:rPr>
              <a:t>	His Presence was there when she was taking up for what was right. His Presence was there, and He found her. </a:t>
            </a:r>
            <a:endParaRPr lang="en-US" sz="2400" dirty="0">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7666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04B83E-5CAC-4F10-AF64-17A68B8D6169}"/>
              </a:ext>
            </a:extLst>
          </p:cNvPr>
          <p:cNvSpPr>
            <a:spLocks noGrp="1"/>
          </p:cNvSpPr>
          <p:nvPr>
            <p:ph type="dt" sz="half" idx="10"/>
          </p:nvPr>
        </p:nvSpPr>
        <p:spPr/>
        <p:txBody>
          <a:bodyPr/>
          <a:lstStyle/>
          <a:p>
            <a:r>
              <a:rPr lang="en-US"/>
              <a:t>09-10-2023</a:t>
            </a:r>
          </a:p>
        </p:txBody>
      </p:sp>
      <p:sp>
        <p:nvSpPr>
          <p:cNvPr id="3" name="Footer Placeholder 2">
            <a:extLst>
              <a:ext uri="{FF2B5EF4-FFF2-40B4-BE49-F238E27FC236}">
                <a16:creationId xmlns:a16="http://schemas.microsoft.com/office/drawing/2014/main" id="{BC335ED0-2B24-4177-946D-9BD2D31BCC85}"/>
              </a:ext>
            </a:extLst>
          </p:cNvPr>
          <p:cNvSpPr>
            <a:spLocks noGrp="1"/>
          </p:cNvSpPr>
          <p:nvPr>
            <p:ph type="ftr" sz="quarter" idx="11"/>
          </p:nvPr>
        </p:nvSpPr>
        <p:spPr/>
        <p:txBody>
          <a:bodyPr/>
          <a:lstStyle/>
          <a:p>
            <a:r>
              <a:rPr lang="en-US"/>
              <a:t>Our Father Holland</a:t>
            </a:r>
          </a:p>
        </p:txBody>
      </p:sp>
      <p:sp>
        <p:nvSpPr>
          <p:cNvPr id="4" name="Slide Number Placeholder 3">
            <a:extLst>
              <a:ext uri="{FF2B5EF4-FFF2-40B4-BE49-F238E27FC236}">
                <a16:creationId xmlns:a16="http://schemas.microsoft.com/office/drawing/2014/main" id="{EA51FD52-0548-41B6-BAFE-560D15E05653}"/>
              </a:ext>
            </a:extLst>
          </p:cNvPr>
          <p:cNvSpPr>
            <a:spLocks noGrp="1"/>
          </p:cNvSpPr>
          <p:nvPr>
            <p:ph type="sldNum" sz="quarter" idx="12"/>
          </p:nvPr>
        </p:nvSpPr>
        <p:spPr/>
        <p:txBody>
          <a:bodyPr/>
          <a:lstStyle/>
          <a:p>
            <a:fld id="{6DDF798B-8D98-4D23-B898-2376126322C7}" type="slidenum">
              <a:rPr lang="en-US" smtClean="0"/>
              <a:t>32</a:t>
            </a:fld>
            <a:endParaRPr lang="en-US"/>
          </a:p>
        </p:txBody>
      </p:sp>
      <p:sp>
        <p:nvSpPr>
          <p:cNvPr id="5" name="Rectangle 4">
            <a:extLst>
              <a:ext uri="{FF2B5EF4-FFF2-40B4-BE49-F238E27FC236}">
                <a16:creationId xmlns:a16="http://schemas.microsoft.com/office/drawing/2014/main" id="{E6B8569B-D7C5-4767-A464-631197B11EC1}"/>
              </a:ext>
            </a:extLst>
          </p:cNvPr>
          <p:cNvSpPr/>
          <p:nvPr/>
        </p:nvSpPr>
        <p:spPr>
          <a:xfrm>
            <a:off x="152400" y="136524"/>
            <a:ext cx="11887200" cy="5434821"/>
          </a:xfrm>
          <a:prstGeom prst="rect">
            <a:avLst/>
          </a:prstGeom>
        </p:spPr>
        <p:txBody>
          <a:bodyPr wrap="square">
            <a:spAutoFit/>
          </a:bodyPr>
          <a:lstStyle/>
          <a:p>
            <a:pPr indent="457200">
              <a:lnSpc>
                <a:spcPct val="107000"/>
              </a:lnSpc>
              <a:spcAft>
                <a:spcPts val="800"/>
              </a:spcAft>
            </a:pPr>
            <a:r>
              <a:rPr lang="en-US" sz="4000" dirty="0">
                <a:latin typeface="+mj-lt"/>
                <a:ea typeface="Calibri" panose="020F0502020204030204" pitchFamily="34" charset="0"/>
                <a:cs typeface="Times New Roman" panose="02020603050405020304" pitchFamily="18" charset="0"/>
              </a:rPr>
              <a:t>So, He come and told me what she had said to these women, and He had respect to her because she had respect unto what was representing God. So God will do the same thing for you. Not to respect to me, but to respect to Him, to Christ, the One Who died for your healing.</a:t>
            </a:r>
            <a:r>
              <a:rPr lang="en-US" sz="4000" b="1" dirty="0">
                <a:latin typeface="+mj-lt"/>
                <a:ea typeface="Calibri" panose="020F0502020204030204" pitchFamily="34" charset="0"/>
                <a:cs typeface="Times New Roman" panose="02020603050405020304" pitchFamily="18" charset="0"/>
              </a:rPr>
              <a:t> </a:t>
            </a:r>
            <a:r>
              <a:rPr lang="en-US" sz="4000" dirty="0">
                <a:latin typeface="+mj-lt"/>
                <a:ea typeface="Calibri" panose="020F0502020204030204" pitchFamily="34" charset="0"/>
                <a:cs typeface="Times New Roman" panose="02020603050405020304" pitchFamily="18" charset="0"/>
              </a:rPr>
              <a:t>If you'll just give respects to Him and His Word, God will do the work for you. Amen.</a:t>
            </a:r>
          </a:p>
          <a:p>
            <a:pPr algn="r">
              <a:lnSpc>
                <a:spcPct val="107000"/>
              </a:lnSpc>
              <a:spcAft>
                <a:spcPts val="800"/>
              </a:spcAft>
            </a:pPr>
            <a:r>
              <a:rPr lang="en-US" sz="4000" dirty="0">
                <a:latin typeface="+mj-lt"/>
                <a:ea typeface="Calibri" panose="020F0502020204030204" pitchFamily="34" charset="0"/>
                <a:cs typeface="Times New Roman" panose="02020603050405020304" pitchFamily="18" charset="0"/>
              </a:rPr>
              <a:t>53-0609E  </a:t>
            </a:r>
          </a:p>
        </p:txBody>
      </p:sp>
    </p:spTree>
    <p:extLst>
      <p:ext uri="{BB962C8B-B14F-4D97-AF65-F5344CB8AC3E}">
        <p14:creationId xmlns:p14="http://schemas.microsoft.com/office/powerpoint/2010/main" val="3647936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80000"/>
                <a:lumMod val="80000"/>
              </a:schemeClr>
              <a:schemeClr val="bg2">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51F452-83DA-DDC8-869A-235A758C49D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10"/>
            <a:ext cx="12192000" cy="6857990"/>
          </a:xfrm>
          <a:prstGeom prst="rect">
            <a:avLst/>
          </a:prstGeom>
        </p:spPr>
      </p:pic>
      <p:sp useBgFill="1">
        <p:nvSpPr>
          <p:cNvPr id="11"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725217" y="701616"/>
            <a:ext cx="4047684" cy="5452296"/>
          </a:xfrm>
          <a:prstGeom prst="rect">
            <a:avLst/>
          </a:prstGeom>
        </p:spPr>
        <p:txBody>
          <a:bodyPr vert="horz" lIns="91440" tIns="45720" rIns="91440" bIns="45720" rtlCol="0" anchor="t">
            <a:normAutofit/>
          </a:bodyPr>
          <a:lstStyle/>
          <a:p>
            <a:pPr>
              <a:spcBef>
                <a:spcPct val="20000"/>
              </a:spcBef>
              <a:spcAft>
                <a:spcPts val="600"/>
              </a:spcAft>
              <a:buClr>
                <a:schemeClr val="tx2"/>
              </a:buClr>
              <a:buSzPct val="70000"/>
              <a:buFont typeface="Wingdings 2" charset="2"/>
            </a:pPr>
            <a:r>
              <a:rPr lang="en-US" sz="35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FROM.THAT.TIME</a:t>
            </a:r>
          </a:p>
          <a:p>
            <a:pPr>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29  …Now, there is things that happen that changes the whole course of our life. We're all aware. 	</a:t>
            </a:r>
          </a:p>
          <a:p>
            <a:pPr>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Certain things take place along life's journey that changes the whole course of life for us.</a:t>
            </a:r>
          </a:p>
          <a:p>
            <a:pPr>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62-0713</a:t>
            </a:r>
          </a:p>
        </p:txBody>
      </p:sp>
      <p:sp>
        <p:nvSpPr>
          <p:cNvPr id="3" name="Date Placeholder 2"/>
          <p:cNvSpPr>
            <a:spLocks noGrp="1"/>
          </p:cNvSpPr>
          <p:nvPr>
            <p:ph type="dt" sz="half" idx="10"/>
          </p:nvPr>
        </p:nvSpPr>
        <p:spPr>
          <a:xfrm>
            <a:off x="7678736" y="5883275"/>
            <a:ext cx="2743200" cy="365125"/>
          </a:xfrm>
        </p:spPr>
        <p:txBody>
          <a:bodyPr vert="horz" lIns="91440" tIns="45720" rIns="91440" bIns="45720" rtlCol="0" anchor="ctr">
            <a:normAutofit/>
          </a:bodyPr>
          <a:lstStyle/>
          <a:p>
            <a:pPr defTabSz="914400">
              <a:spcAft>
                <a:spcPts val="600"/>
              </a:spcAft>
            </a:pPr>
            <a:r>
              <a:rPr lang="en-US">
                <a:solidFill>
                  <a:srgbClr val="FFFFFF"/>
                </a:solidFill>
              </a:rPr>
              <a:t>09-09-2020</a:t>
            </a:r>
          </a:p>
        </p:txBody>
      </p:sp>
      <p:sp>
        <p:nvSpPr>
          <p:cNvPr id="5" name="Slide Number Placeholder 4"/>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6E898DE7-0910-4CFF-8D10-63E2E2FF7422}" type="slidenum">
              <a:rPr lang="en-US">
                <a:solidFill>
                  <a:srgbClr val="FFFFFF"/>
                </a:solidFill>
              </a:rPr>
              <a:pPr defTabSz="914400">
                <a:spcAft>
                  <a:spcPts val="600"/>
                </a:spcAft>
              </a:pPr>
              <a:t>33</a:t>
            </a:fld>
            <a:endParaRPr lang="en-US">
              <a:solidFill>
                <a:srgbClr val="FFFFFF"/>
              </a:solidFill>
            </a:endParaRPr>
          </a:p>
        </p:txBody>
      </p:sp>
    </p:spTree>
    <p:extLst>
      <p:ext uri="{BB962C8B-B14F-4D97-AF65-F5344CB8AC3E}">
        <p14:creationId xmlns:p14="http://schemas.microsoft.com/office/powerpoint/2010/main" val="81992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80000"/>
                <a:lumMod val="80000"/>
              </a:schemeClr>
              <a:schemeClr val="bg2">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C56FD3A-4F39-4752-AC00-DB25CCA4E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72527DF-A25C-46B4-A5D9-BBE2E310A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86164BD-D583-64A7-D299-315450048C9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43467" y="643467"/>
            <a:ext cx="10905066" cy="5571066"/>
          </a:xfrm>
          <a:prstGeom prst="rect">
            <a:avLst/>
          </a:prstGeom>
        </p:spPr>
      </p:pic>
      <p:sp>
        <p:nvSpPr>
          <p:cNvPr id="5" name="Footer Placeholder 4">
            <a:extLst>
              <a:ext uri="{FF2B5EF4-FFF2-40B4-BE49-F238E27FC236}">
                <a16:creationId xmlns:a16="http://schemas.microsoft.com/office/drawing/2014/main" id="{0663BDE8-ABE9-0925-689C-E363DB5C70AF}"/>
              </a:ext>
            </a:extLst>
          </p:cNvPr>
          <p:cNvSpPr>
            <a:spLocks noGrp="1"/>
          </p:cNvSpPr>
          <p:nvPr>
            <p:ph type="ftr" sz="quarter" idx="11"/>
          </p:nvPr>
        </p:nvSpPr>
        <p:spPr>
          <a:xfrm>
            <a:off x="913795" y="6424863"/>
            <a:ext cx="6672865" cy="365125"/>
          </a:xfrm>
        </p:spPr>
        <p:txBody>
          <a:bodyPr>
            <a:normAutofit/>
          </a:bodyPr>
          <a:lstStyle/>
          <a:p>
            <a:pPr>
              <a:spcAft>
                <a:spcPts val="600"/>
              </a:spcAft>
            </a:pPr>
            <a:r>
              <a:rPr lang="en-US"/>
              <a:t>Fatherhood</a:t>
            </a:r>
          </a:p>
        </p:txBody>
      </p:sp>
      <p:sp>
        <p:nvSpPr>
          <p:cNvPr id="4" name="Date Placeholder 3">
            <a:extLst>
              <a:ext uri="{FF2B5EF4-FFF2-40B4-BE49-F238E27FC236}">
                <a16:creationId xmlns:a16="http://schemas.microsoft.com/office/drawing/2014/main" id="{9144B081-7E18-BC01-2878-F43F6C6472ED}"/>
              </a:ext>
            </a:extLst>
          </p:cNvPr>
          <p:cNvSpPr>
            <a:spLocks noGrp="1"/>
          </p:cNvSpPr>
          <p:nvPr>
            <p:ph type="dt" sz="half" idx="10"/>
          </p:nvPr>
        </p:nvSpPr>
        <p:spPr>
          <a:xfrm>
            <a:off x="7678736" y="6424863"/>
            <a:ext cx="2743200" cy="365125"/>
          </a:xfrm>
        </p:spPr>
        <p:txBody>
          <a:bodyPr>
            <a:normAutofit/>
          </a:bodyPr>
          <a:lstStyle/>
          <a:p>
            <a:pPr>
              <a:spcAft>
                <a:spcPts val="600"/>
              </a:spcAft>
            </a:pPr>
            <a:r>
              <a:rPr lang="en-US"/>
              <a:t>6/15/2025</a:t>
            </a:r>
          </a:p>
        </p:txBody>
      </p:sp>
      <p:sp>
        <p:nvSpPr>
          <p:cNvPr id="6" name="Slide Number Placeholder 5">
            <a:extLst>
              <a:ext uri="{FF2B5EF4-FFF2-40B4-BE49-F238E27FC236}">
                <a16:creationId xmlns:a16="http://schemas.microsoft.com/office/drawing/2014/main" id="{5398FE7F-91B1-0196-1C7B-79EBDE4FFFB5}"/>
              </a:ext>
            </a:extLst>
          </p:cNvPr>
          <p:cNvSpPr>
            <a:spLocks noGrp="1"/>
          </p:cNvSpPr>
          <p:nvPr>
            <p:ph type="sldNum" sz="quarter" idx="12"/>
          </p:nvPr>
        </p:nvSpPr>
        <p:spPr>
          <a:xfrm>
            <a:off x="10514011" y="6424863"/>
            <a:ext cx="753545" cy="365125"/>
          </a:xfrm>
        </p:spPr>
        <p:txBody>
          <a:bodyPr>
            <a:normAutofit/>
          </a:bodyPr>
          <a:lstStyle/>
          <a:p>
            <a:pPr>
              <a:spcAft>
                <a:spcPts val="600"/>
              </a:spcAft>
            </a:pPr>
            <a:fld id="{DF28FB93-0A08-4E7D-8E63-9EFA29F1E093}" type="slidenum">
              <a:rPr lang="en-US" smtClean="0"/>
              <a:pPr>
                <a:spcAft>
                  <a:spcPts val="600"/>
                </a:spcAft>
              </a:pPr>
              <a:t>4</a:t>
            </a:fld>
            <a:endParaRPr lang="en-US"/>
          </a:p>
        </p:txBody>
      </p:sp>
      <p:sp>
        <p:nvSpPr>
          <p:cNvPr id="8" name="TextBox 7">
            <a:extLst>
              <a:ext uri="{FF2B5EF4-FFF2-40B4-BE49-F238E27FC236}">
                <a16:creationId xmlns:a16="http://schemas.microsoft.com/office/drawing/2014/main" id="{470F7F47-8F78-B916-152E-36ABAC4A1741}"/>
              </a:ext>
            </a:extLst>
          </p:cNvPr>
          <p:cNvSpPr txBox="1"/>
          <p:nvPr/>
        </p:nvSpPr>
        <p:spPr>
          <a:xfrm>
            <a:off x="9587282" y="868680"/>
            <a:ext cx="2224216" cy="1446550"/>
          </a:xfrm>
          <a:prstGeom prst="rect">
            <a:avLst/>
          </a:prstGeom>
          <a:noFill/>
        </p:spPr>
        <p:txBody>
          <a:bodyPr wrap="square" rtlCol="0">
            <a:spAutoFit/>
          </a:bodyPr>
          <a:lstStyle/>
          <a:p>
            <a:r>
              <a:rPr lang="en-US" sz="4400" dirty="0"/>
              <a:t>Israel 2025</a:t>
            </a:r>
          </a:p>
        </p:txBody>
      </p:sp>
      <p:sp>
        <p:nvSpPr>
          <p:cNvPr id="10" name="TextBox 9">
            <a:extLst>
              <a:ext uri="{FF2B5EF4-FFF2-40B4-BE49-F238E27FC236}">
                <a16:creationId xmlns:a16="http://schemas.microsoft.com/office/drawing/2014/main" id="{A1073F02-07A0-CFA2-EF46-BC8BF7A20357}"/>
              </a:ext>
            </a:extLst>
          </p:cNvPr>
          <p:cNvSpPr txBox="1"/>
          <p:nvPr/>
        </p:nvSpPr>
        <p:spPr>
          <a:xfrm>
            <a:off x="913795" y="4845964"/>
            <a:ext cx="6094476" cy="1015663"/>
          </a:xfrm>
          <a:prstGeom prst="rect">
            <a:avLst/>
          </a:prstGeom>
          <a:noFill/>
        </p:spPr>
        <p:txBody>
          <a:bodyPr wrap="square">
            <a:spAutoFit/>
          </a:bodyPr>
          <a:lstStyle/>
          <a:p>
            <a:pPr algn="ctr"/>
            <a:r>
              <a:rPr lang="en-US" sz="2000" b="1" dirty="0"/>
              <a:t>PSALM 122:6</a:t>
            </a:r>
          </a:p>
          <a:p>
            <a:pPr algn="ctr"/>
            <a:r>
              <a:rPr lang="en-US" sz="2000" i="1" dirty="0"/>
              <a:t>Pray for the peace of Jerusalem: they shall prosper that love thee.</a:t>
            </a:r>
          </a:p>
        </p:txBody>
      </p:sp>
    </p:spTree>
    <p:extLst>
      <p:ext uri="{BB962C8B-B14F-4D97-AF65-F5344CB8AC3E}">
        <p14:creationId xmlns:p14="http://schemas.microsoft.com/office/powerpoint/2010/main" val="3527409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228285-11F3-8D3B-6ED7-77384CDF80FE}"/>
              </a:ext>
            </a:extLst>
          </p:cNvPr>
          <p:cNvSpPr>
            <a:spLocks noGrp="1"/>
          </p:cNvSpPr>
          <p:nvPr>
            <p:ph type="dt" sz="half" idx="10"/>
          </p:nvPr>
        </p:nvSpPr>
        <p:spPr/>
        <p:txBody>
          <a:bodyPr/>
          <a:lstStyle/>
          <a:p>
            <a:r>
              <a:rPr lang="en-US"/>
              <a:t>6/15/2025</a:t>
            </a:r>
            <a:endParaRPr lang="en-US" dirty="0"/>
          </a:p>
        </p:txBody>
      </p:sp>
      <p:sp>
        <p:nvSpPr>
          <p:cNvPr id="3" name="Footer Placeholder 2">
            <a:extLst>
              <a:ext uri="{FF2B5EF4-FFF2-40B4-BE49-F238E27FC236}">
                <a16:creationId xmlns:a16="http://schemas.microsoft.com/office/drawing/2014/main" id="{AADA2045-F4DA-A33C-BF0D-6EBF9FB947DC}"/>
              </a:ext>
            </a:extLst>
          </p:cNvPr>
          <p:cNvSpPr>
            <a:spLocks noGrp="1"/>
          </p:cNvSpPr>
          <p:nvPr>
            <p:ph type="ftr" sz="quarter" idx="11"/>
          </p:nvPr>
        </p:nvSpPr>
        <p:spPr/>
        <p:txBody>
          <a:bodyPr/>
          <a:lstStyle/>
          <a:p>
            <a:r>
              <a:rPr lang="en-US"/>
              <a:t>Fatherhood</a:t>
            </a:r>
            <a:endParaRPr lang="en-US" dirty="0"/>
          </a:p>
        </p:txBody>
      </p:sp>
      <p:sp>
        <p:nvSpPr>
          <p:cNvPr id="4" name="Slide Number Placeholder 3">
            <a:extLst>
              <a:ext uri="{FF2B5EF4-FFF2-40B4-BE49-F238E27FC236}">
                <a16:creationId xmlns:a16="http://schemas.microsoft.com/office/drawing/2014/main" id="{15B6C6AF-6C2E-36AB-3865-1C553F25CB6E}"/>
              </a:ext>
            </a:extLst>
          </p:cNvPr>
          <p:cNvSpPr>
            <a:spLocks noGrp="1"/>
          </p:cNvSpPr>
          <p:nvPr>
            <p:ph type="sldNum" sz="quarter" idx="12"/>
          </p:nvPr>
        </p:nvSpPr>
        <p:spPr/>
        <p:txBody>
          <a:bodyPr/>
          <a:lstStyle/>
          <a:p>
            <a:fld id="{DF28FB93-0A08-4E7D-8E63-9EFA29F1E093}" type="slidenum">
              <a:rPr lang="en-US" smtClean="0"/>
              <a:pPr/>
              <a:t>5</a:t>
            </a:fld>
            <a:endParaRPr lang="en-US" dirty="0"/>
          </a:p>
        </p:txBody>
      </p:sp>
      <p:sp>
        <p:nvSpPr>
          <p:cNvPr id="6" name="TextBox 5">
            <a:extLst>
              <a:ext uri="{FF2B5EF4-FFF2-40B4-BE49-F238E27FC236}">
                <a16:creationId xmlns:a16="http://schemas.microsoft.com/office/drawing/2014/main" id="{5772EA1D-EF58-D5DD-F2C4-FAF2DDF27258}"/>
              </a:ext>
            </a:extLst>
          </p:cNvPr>
          <p:cNvSpPr txBox="1"/>
          <p:nvPr/>
        </p:nvSpPr>
        <p:spPr>
          <a:xfrm>
            <a:off x="170688" y="27432"/>
            <a:ext cx="11850624" cy="6803337"/>
          </a:xfrm>
          <a:prstGeom prst="rect">
            <a:avLst/>
          </a:prstGeom>
          <a:noFill/>
        </p:spPr>
        <p:txBody>
          <a:bodyPr wrap="square">
            <a:spAutoFit/>
          </a:bodyPr>
          <a:lstStyle/>
          <a:p>
            <a:pPr marL="0" marR="0">
              <a:lnSpc>
                <a:spcPct val="115000"/>
              </a:lnSpc>
              <a:spcAft>
                <a:spcPts val="800"/>
              </a:spcAft>
              <a:buNone/>
            </a:pPr>
            <a:r>
              <a:rPr lang="en-US" sz="4400" b="1" kern="100" dirty="0">
                <a:effectLst/>
                <a:ea typeface="Aptos" panose="020B0004020202020204" pitchFamily="34" charset="0"/>
                <a:cs typeface="Times New Roman" panose="02020603050405020304" pitchFamily="18" charset="0"/>
              </a:rPr>
              <a:t>AND.THEN.JESUS.CAME</a:t>
            </a:r>
            <a:endParaRPr lang="en-US" sz="3600" kern="100" dirty="0">
              <a:effectLst/>
              <a:ea typeface="Aptos" panose="020B0004020202020204" pitchFamily="34" charset="0"/>
              <a:cs typeface="Times New Roman" panose="02020603050405020304" pitchFamily="18" charset="0"/>
            </a:endParaRPr>
          </a:p>
          <a:p>
            <a:pPr>
              <a:lnSpc>
                <a:spcPct val="115000"/>
              </a:lnSpc>
              <a:spcAft>
                <a:spcPts val="800"/>
              </a:spcAft>
            </a:pPr>
            <a:r>
              <a:rPr lang="en-US" sz="3600" kern="100" dirty="0">
                <a:effectLst/>
                <a:ea typeface="Aptos" panose="020B0004020202020204" pitchFamily="34" charset="0"/>
                <a:cs typeface="Times New Roman" panose="02020603050405020304" pitchFamily="18" charset="0"/>
              </a:rPr>
              <a:t>	35  In this hour we're living, this great chaos that we're in now. Where is the hope? Sputnik’s </a:t>
            </a:r>
            <a:r>
              <a:rPr lang="en-US" sz="2800" kern="100" dirty="0">
                <a:effectLst/>
                <a:ea typeface="Aptos" panose="020B0004020202020204" pitchFamily="34" charset="0"/>
                <a:cs typeface="Times New Roman" panose="02020603050405020304" pitchFamily="18" charset="0"/>
              </a:rPr>
              <a:t>[1957] </a:t>
            </a:r>
            <a:r>
              <a:rPr lang="en-US" sz="3600" kern="100" dirty="0">
                <a:effectLst/>
                <a:ea typeface="Aptos" panose="020B0004020202020204" pitchFamily="34" charset="0"/>
                <a:cs typeface="Times New Roman" panose="02020603050405020304" pitchFamily="18" charset="0"/>
              </a:rPr>
              <a:t>in the skies, atomic bombs, controlled missiles, war. Any little nation can destroy the world... If we had a President like we got now, Eisenhower, a wonderful man, if we had one in every county, we could not be secured. If we had bomb shelters under these places, we're still not secured. There's only one safe place; that's in Christ. He is the bomb Shelter. Under His wings we will abide. 															</a:t>
            </a:r>
            <a:r>
              <a:rPr lang="en-US" sz="2800" kern="100" dirty="0">
                <a:ea typeface="Aptos" panose="020B0004020202020204" pitchFamily="34" charset="0"/>
                <a:cs typeface="Times New Roman" panose="02020603050405020304" pitchFamily="18" charset="0"/>
              </a:rPr>
              <a:t>57-1213 </a:t>
            </a:r>
            <a:endParaRPr lang="en-US" sz="36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0450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A22773E-1114-B854-5EB8-DD6979E19EA6}"/>
              </a:ext>
            </a:extLst>
          </p:cNvPr>
          <p:cNvSpPr>
            <a:spLocks noGrp="1"/>
          </p:cNvSpPr>
          <p:nvPr>
            <p:ph type="dt" sz="half" idx="10"/>
          </p:nvPr>
        </p:nvSpPr>
        <p:spPr/>
        <p:txBody>
          <a:bodyPr/>
          <a:lstStyle/>
          <a:p>
            <a:r>
              <a:rPr lang="en-US"/>
              <a:t>6/15/2025</a:t>
            </a:r>
            <a:endParaRPr lang="en-US" dirty="0"/>
          </a:p>
        </p:txBody>
      </p:sp>
      <p:sp>
        <p:nvSpPr>
          <p:cNvPr id="5" name="Footer Placeholder 4">
            <a:extLst>
              <a:ext uri="{FF2B5EF4-FFF2-40B4-BE49-F238E27FC236}">
                <a16:creationId xmlns:a16="http://schemas.microsoft.com/office/drawing/2014/main" id="{AE58E3D3-5954-EE81-4D31-052693326D62}"/>
              </a:ext>
            </a:extLst>
          </p:cNvPr>
          <p:cNvSpPr>
            <a:spLocks noGrp="1"/>
          </p:cNvSpPr>
          <p:nvPr>
            <p:ph type="ftr" sz="quarter" idx="11"/>
          </p:nvPr>
        </p:nvSpPr>
        <p:spPr/>
        <p:txBody>
          <a:bodyPr/>
          <a:lstStyle/>
          <a:p>
            <a:r>
              <a:rPr lang="en-US"/>
              <a:t>Fatherhood</a:t>
            </a:r>
            <a:endParaRPr lang="en-US" dirty="0"/>
          </a:p>
        </p:txBody>
      </p:sp>
      <p:sp>
        <p:nvSpPr>
          <p:cNvPr id="6" name="Slide Number Placeholder 5">
            <a:extLst>
              <a:ext uri="{FF2B5EF4-FFF2-40B4-BE49-F238E27FC236}">
                <a16:creationId xmlns:a16="http://schemas.microsoft.com/office/drawing/2014/main" id="{20740046-0A73-BC3F-E596-A5069ACFD17C}"/>
              </a:ext>
            </a:extLst>
          </p:cNvPr>
          <p:cNvSpPr>
            <a:spLocks noGrp="1"/>
          </p:cNvSpPr>
          <p:nvPr>
            <p:ph type="sldNum" sz="quarter" idx="12"/>
          </p:nvPr>
        </p:nvSpPr>
        <p:spPr/>
        <p:txBody>
          <a:bodyPr/>
          <a:lstStyle/>
          <a:p>
            <a:fld id="{DF28FB93-0A08-4E7D-8E63-9EFA29F1E093}" type="slidenum">
              <a:rPr lang="en-US" smtClean="0"/>
              <a:pPr/>
              <a:t>6</a:t>
            </a:fld>
            <a:endParaRPr lang="en-US" dirty="0"/>
          </a:p>
        </p:txBody>
      </p:sp>
      <p:pic>
        <p:nvPicPr>
          <p:cNvPr id="1026" name="Picture 2" descr="A drone photo of rescue forces at the impact site of residential homes, following missile attack from Iran on Israel, in Ramat Gan">
            <a:extLst>
              <a:ext uri="{FF2B5EF4-FFF2-40B4-BE49-F238E27FC236}">
                <a16:creationId xmlns:a16="http://schemas.microsoft.com/office/drawing/2014/main" id="{1CFB2A3F-7438-D7F9-C0D8-3E9D1BD39DA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a:fillRect/>
          </a:stretch>
        </p:blipFill>
        <p:spPr bwMode="auto">
          <a:xfrm>
            <a:off x="0" y="-1"/>
            <a:ext cx="12097407" cy="697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724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80000"/>
                <a:lumMod val="80000"/>
              </a:schemeClr>
              <a:schemeClr val="bg2">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68531C-1703-32FA-D7EB-4B4E8182E844}"/>
              </a:ext>
            </a:extLst>
          </p:cNvPr>
          <p:cNvPicPr>
            <a:picLocks noChangeAspect="1"/>
          </p:cNvPicPr>
          <p:nvPr/>
        </p:nvPicPr>
        <p:blipFill>
          <a:blip r:embed="rId3" cstate="email">
            <a:extLst>
              <a:ext uri="{28A0092B-C50C-407E-A947-70E740481C1C}">
                <a14:useLocalDpi xmlns:a14="http://schemas.microsoft.com/office/drawing/2010/main"/>
              </a:ext>
            </a:extLst>
          </a:blip>
          <a:srcRect r="-2"/>
          <a:stretch>
            <a:fillRect/>
          </a:stretch>
        </p:blipFill>
        <p:spPr>
          <a:xfrm>
            <a:off x="-8622" y="10"/>
            <a:ext cx="6096000" cy="6857990"/>
          </a:xfrm>
          <a:prstGeom prst="rect">
            <a:avLst/>
          </a:prstGeom>
        </p:spPr>
      </p:pic>
      <p:sp>
        <p:nvSpPr>
          <p:cNvPr id="6" name="Footer Placeholder 5">
            <a:extLst>
              <a:ext uri="{FF2B5EF4-FFF2-40B4-BE49-F238E27FC236}">
                <a16:creationId xmlns:a16="http://schemas.microsoft.com/office/drawing/2014/main" id="{70B8941E-862D-4858-9903-17E14A33C6FE}"/>
              </a:ext>
            </a:extLst>
          </p:cNvPr>
          <p:cNvSpPr>
            <a:spLocks noGrp="1"/>
          </p:cNvSpPr>
          <p:nvPr>
            <p:ph type="ftr" sz="quarter" idx="11"/>
          </p:nvPr>
        </p:nvSpPr>
        <p:spPr>
          <a:xfrm>
            <a:off x="913796" y="5883275"/>
            <a:ext cx="3596420" cy="365125"/>
          </a:xfrm>
        </p:spPr>
        <p:txBody>
          <a:bodyPr vert="horz" lIns="91440" tIns="45720" rIns="91440" bIns="45720" rtlCol="0" anchor="ctr">
            <a:normAutofit/>
          </a:bodyPr>
          <a:lstStyle/>
          <a:p>
            <a:pPr defTabSz="914400">
              <a:spcAft>
                <a:spcPts val="600"/>
              </a:spcAft>
            </a:pPr>
            <a:r>
              <a:rPr lang="en-US" kern="1200">
                <a:solidFill>
                  <a:schemeClr val="tx1">
                    <a:lumMod val="95000"/>
                  </a:schemeClr>
                </a:solidFill>
                <a:effectLst>
                  <a:outerShdw blurRad="50800" dist="38100" dir="2700000" algn="tl" rotWithShape="0">
                    <a:schemeClr val="bg1">
                      <a:alpha val="43000"/>
                    </a:schemeClr>
                  </a:outerShdw>
                </a:effectLst>
                <a:latin typeface="+mn-lt"/>
                <a:ea typeface="+mn-ea"/>
                <a:cs typeface="+mn-cs"/>
              </a:rPr>
              <a:t>The Image of the Father 4</a:t>
            </a:r>
          </a:p>
        </p:txBody>
      </p:sp>
      <p:pic>
        <p:nvPicPr>
          <p:cNvPr id="12" name="Picture 11">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6257026" y="1"/>
            <a:ext cx="5934973" cy="6858000"/>
          </a:xfrm>
          <a:prstGeom prst="rect">
            <a:avLst/>
          </a:prstGeom>
        </p:spPr>
      </p:pic>
      <p:sp>
        <p:nvSpPr>
          <p:cNvPr id="4" name="TextBox 3">
            <a:extLst>
              <a:ext uri="{FF2B5EF4-FFF2-40B4-BE49-F238E27FC236}">
                <a16:creationId xmlns:a16="http://schemas.microsoft.com/office/drawing/2014/main" id="{E9BE2577-F3E8-B916-9EA5-97482777BB0E}"/>
              </a:ext>
            </a:extLst>
          </p:cNvPr>
          <p:cNvSpPr txBox="1"/>
          <p:nvPr/>
        </p:nvSpPr>
        <p:spPr>
          <a:xfrm>
            <a:off x="6257026" y="199697"/>
            <a:ext cx="5745788" cy="6484882"/>
          </a:xfrm>
          <a:prstGeom prst="rect">
            <a:avLst/>
          </a:prstGeom>
        </p:spPr>
        <p:txBody>
          <a:bodyPr vert="horz" lIns="91440" tIns="45720" rIns="91440" bIns="45720" rtlCol="0" anchor="t">
            <a:normAutofit/>
          </a:bodyPr>
          <a:lstStyle/>
          <a:p>
            <a:pPr>
              <a:spcBef>
                <a:spcPct val="20000"/>
              </a:spcBef>
              <a:spcAft>
                <a:spcPts val="600"/>
              </a:spcAft>
              <a:buClr>
                <a:schemeClr val="tx2"/>
              </a:buClr>
              <a:buSzPct val="70000"/>
              <a:buFont typeface="Wingdings 2" charset="2"/>
            </a:pPr>
            <a:r>
              <a:rPr 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BUT.IT.WASN'T.SO.FROM.THEBEGINNING</a:t>
            </a:r>
          </a:p>
          <a:p>
            <a:pP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113  Think of it, friends. In the days when nations don't know what to do... Our nation and this world is on a powder keg. You know that. Not a powder keg, but on an atomic bomb... </a:t>
            </a:r>
          </a:p>
          <a:p>
            <a:pP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61-0411</a:t>
            </a:r>
          </a:p>
        </p:txBody>
      </p:sp>
      <p:sp>
        <p:nvSpPr>
          <p:cNvPr id="5" name="Date Placeholder 4">
            <a:extLst>
              <a:ext uri="{FF2B5EF4-FFF2-40B4-BE49-F238E27FC236}">
                <a16:creationId xmlns:a16="http://schemas.microsoft.com/office/drawing/2014/main" id="{1C167797-58E6-45D6-99E3-149697B4F7D3}"/>
              </a:ext>
            </a:extLst>
          </p:cNvPr>
          <p:cNvSpPr>
            <a:spLocks noGrp="1"/>
          </p:cNvSpPr>
          <p:nvPr>
            <p:ph type="dt" sz="half" idx="10"/>
          </p:nvPr>
        </p:nvSpPr>
        <p:spPr>
          <a:xfrm>
            <a:off x="7678736" y="5883275"/>
            <a:ext cx="2743200" cy="365125"/>
          </a:xfrm>
        </p:spPr>
        <p:txBody>
          <a:bodyPr vert="horz" lIns="91440" tIns="45720" rIns="91440" bIns="45720" rtlCol="0" anchor="ctr">
            <a:normAutofit/>
          </a:bodyPr>
          <a:lstStyle/>
          <a:p>
            <a:pPr defTabSz="914400">
              <a:spcAft>
                <a:spcPts val="600"/>
              </a:spcAft>
            </a:pPr>
            <a:r>
              <a:rPr lang="en-US">
                <a:solidFill>
                  <a:srgbClr val="FFFFFF"/>
                </a:solidFill>
              </a:rPr>
              <a:t>07-12-2020</a:t>
            </a:r>
          </a:p>
        </p:txBody>
      </p:sp>
      <p:sp>
        <p:nvSpPr>
          <p:cNvPr id="7" name="Slide Number Placeholder 6">
            <a:extLst>
              <a:ext uri="{FF2B5EF4-FFF2-40B4-BE49-F238E27FC236}">
                <a16:creationId xmlns:a16="http://schemas.microsoft.com/office/drawing/2014/main" id="{78389806-09CE-43ED-AF74-8AC9C8447466}"/>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250E4B82-8260-44A5-AF03-C255CFDB166D}" type="slidenum">
              <a:rPr lang="en-US">
                <a:solidFill>
                  <a:srgbClr val="FFFFFF"/>
                </a:solidFill>
              </a:rPr>
              <a:pPr defTabSz="914400">
                <a:spcAft>
                  <a:spcPts val="600"/>
                </a:spcAft>
              </a:pPr>
              <a:t>7</a:t>
            </a:fld>
            <a:endParaRPr lang="en-US">
              <a:solidFill>
                <a:srgbClr val="FFFFFF"/>
              </a:solidFill>
            </a:endParaRPr>
          </a:p>
        </p:txBody>
      </p:sp>
    </p:spTree>
    <p:extLst>
      <p:ext uri="{BB962C8B-B14F-4D97-AF65-F5344CB8AC3E}">
        <p14:creationId xmlns:p14="http://schemas.microsoft.com/office/powerpoint/2010/main" val="2984224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3F9D69-02DC-4ECD-8CA3-F212C46908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80872" y="1417638"/>
            <a:ext cx="3733800" cy="4114800"/>
          </a:xfrm>
          <a:prstGeom prst="rect">
            <a:avLst/>
          </a:prstGeom>
          <a:noFill/>
        </p:spPr>
      </p:pic>
      <p:sp>
        <p:nvSpPr>
          <p:cNvPr id="5" name="Rectangle 4">
            <a:extLst>
              <a:ext uri="{FF2B5EF4-FFF2-40B4-BE49-F238E27FC236}">
                <a16:creationId xmlns:a16="http://schemas.microsoft.com/office/drawing/2014/main" id="{744E3B4B-4B18-4E21-904A-B79086BC1B9C}"/>
              </a:ext>
            </a:extLst>
          </p:cNvPr>
          <p:cNvSpPr/>
          <p:nvPr/>
        </p:nvSpPr>
        <p:spPr>
          <a:xfrm>
            <a:off x="4873752" y="1296195"/>
            <a:ext cx="7077456" cy="5060156"/>
          </a:xfrm>
          <a:prstGeom prst="rect">
            <a:avLst/>
          </a:prstGeom>
        </p:spPr>
        <p:txBody>
          <a:bodyPr vert="horz" lIns="91440" tIns="45720" rIns="91440" bIns="45720" rtlCol="0">
            <a:normAutofit fontScale="92500" lnSpcReduction="10000"/>
          </a:bodyPr>
          <a:lstStyle/>
          <a:p>
            <a:pPr>
              <a:lnSpc>
                <a:spcPct val="90000"/>
              </a:lnSpc>
              <a:spcBef>
                <a:spcPct val="20000"/>
              </a:spcBef>
              <a:spcAft>
                <a:spcPts val="600"/>
              </a:spcAft>
              <a:buClr>
                <a:schemeClr val="tx2"/>
              </a:buClr>
            </a:pPr>
            <a:r>
              <a:rPr lang="en-US" sz="3200" spc="30" dirty="0"/>
              <a:t>“By profession, I am a soldier, and take pride in that fact, but I am prouder, infinitely prouder, to be a father. A soldier destroys in order to build; a father only builds, never destroys.  The one has the potentialities of death; the other embodies creation of life…</a:t>
            </a:r>
          </a:p>
          <a:p>
            <a:pPr>
              <a:lnSpc>
                <a:spcPct val="90000"/>
              </a:lnSpc>
              <a:spcBef>
                <a:spcPct val="20000"/>
              </a:spcBef>
              <a:spcAft>
                <a:spcPts val="600"/>
              </a:spcAft>
              <a:buClr>
                <a:schemeClr val="tx2"/>
              </a:buClr>
            </a:pPr>
            <a:r>
              <a:rPr lang="en-US" sz="3200" spc="30" dirty="0"/>
              <a:t>It is my hope that my son, when I am gone, will remember me, not from the battle, but in the home repeating with him our simple, daily prayer, our Father Who art in Heaven.”</a:t>
            </a:r>
          </a:p>
          <a:p>
            <a:pPr>
              <a:lnSpc>
                <a:spcPct val="90000"/>
              </a:lnSpc>
              <a:spcBef>
                <a:spcPct val="20000"/>
              </a:spcBef>
              <a:spcAft>
                <a:spcPts val="600"/>
              </a:spcAft>
              <a:buClr>
                <a:schemeClr val="tx2"/>
              </a:buClr>
            </a:pPr>
            <a:endParaRPr lang="en-US" sz="2400" spc="30" dirty="0"/>
          </a:p>
        </p:txBody>
      </p:sp>
      <p:sp>
        <p:nvSpPr>
          <p:cNvPr id="11" name="Title 3">
            <a:extLst>
              <a:ext uri="{FF2B5EF4-FFF2-40B4-BE49-F238E27FC236}">
                <a16:creationId xmlns:a16="http://schemas.microsoft.com/office/drawing/2014/main" id="{EB1AC3E6-B5F6-450B-B484-3F38C03D8035}"/>
              </a:ext>
            </a:extLst>
          </p:cNvPr>
          <p:cNvSpPr>
            <a:spLocks noGrp="1"/>
          </p:cNvSpPr>
          <p:nvPr>
            <p:ph type="title"/>
          </p:nvPr>
        </p:nvSpPr>
        <p:spPr>
          <a:xfrm>
            <a:off x="838200" y="136524"/>
            <a:ext cx="10975848" cy="1143000"/>
          </a:xfrm>
        </p:spPr>
        <p:txBody>
          <a:bodyPr>
            <a:normAutofit fontScale="90000"/>
          </a:bodyPr>
          <a:lstStyle/>
          <a:p>
            <a:r>
              <a:rPr lang="en-US" sz="7200" dirty="0"/>
              <a:t>Gen. Douglas </a:t>
            </a:r>
            <a:r>
              <a:rPr lang="en-US" sz="7200" dirty="0" err="1"/>
              <a:t>McCarthur</a:t>
            </a:r>
            <a:endParaRPr lang="en-US" sz="7200" dirty="0"/>
          </a:p>
        </p:txBody>
      </p:sp>
      <p:sp>
        <p:nvSpPr>
          <p:cNvPr id="2" name="Date Placeholder 1">
            <a:extLst>
              <a:ext uri="{FF2B5EF4-FFF2-40B4-BE49-F238E27FC236}">
                <a16:creationId xmlns:a16="http://schemas.microsoft.com/office/drawing/2014/main" id="{26600363-3418-4785-A188-E289DDF30C20}"/>
              </a:ext>
            </a:extLst>
          </p:cNvPr>
          <p:cNvSpPr>
            <a:spLocks noGrp="1"/>
          </p:cNvSpPr>
          <p:nvPr>
            <p:ph type="dt" sz="half" idx="10"/>
          </p:nvPr>
        </p:nvSpPr>
        <p:spPr>
          <a:xfrm>
            <a:off x="7239000" y="6356351"/>
            <a:ext cx="1524000" cy="365125"/>
          </a:xfrm>
        </p:spPr>
        <p:txBody>
          <a:bodyPr vert="horz" lIns="91440" tIns="45720" rIns="91440" bIns="45720" rtlCol="0" anchor="ctr">
            <a:normAutofit/>
          </a:bodyPr>
          <a:lstStyle/>
          <a:p>
            <a:pPr>
              <a:spcAft>
                <a:spcPts val="600"/>
              </a:spcAft>
            </a:pPr>
            <a:r>
              <a:rPr lang="en-US" spc="60"/>
              <a:t>07-12-2020</a:t>
            </a:r>
          </a:p>
        </p:txBody>
      </p:sp>
      <p:sp>
        <p:nvSpPr>
          <p:cNvPr id="3" name="Footer Placeholder 2">
            <a:extLst>
              <a:ext uri="{FF2B5EF4-FFF2-40B4-BE49-F238E27FC236}">
                <a16:creationId xmlns:a16="http://schemas.microsoft.com/office/drawing/2014/main" id="{8A7BDE08-1A19-453D-A137-86EC4483F187}"/>
              </a:ext>
            </a:extLst>
          </p:cNvPr>
          <p:cNvSpPr>
            <a:spLocks noGrp="1"/>
          </p:cNvSpPr>
          <p:nvPr>
            <p:ph type="ftr" sz="quarter" idx="11"/>
          </p:nvPr>
        </p:nvSpPr>
        <p:spPr>
          <a:xfrm>
            <a:off x="2133600" y="6356351"/>
            <a:ext cx="2895600" cy="365125"/>
          </a:xfrm>
        </p:spPr>
        <p:txBody>
          <a:bodyPr vert="horz" lIns="91440" tIns="45720" rIns="91440" bIns="45720" rtlCol="0" anchor="ctr">
            <a:normAutofit/>
          </a:bodyPr>
          <a:lstStyle/>
          <a:p>
            <a:pPr>
              <a:spcAft>
                <a:spcPts val="600"/>
              </a:spcAft>
            </a:pPr>
            <a:r>
              <a:rPr lang="en-US" cap="all" spc="60"/>
              <a:t>The Image of the Father 4</a:t>
            </a:r>
          </a:p>
        </p:txBody>
      </p:sp>
      <p:sp>
        <p:nvSpPr>
          <p:cNvPr id="4" name="Slide Number Placeholder 3">
            <a:extLst>
              <a:ext uri="{FF2B5EF4-FFF2-40B4-BE49-F238E27FC236}">
                <a16:creationId xmlns:a16="http://schemas.microsoft.com/office/drawing/2014/main" id="{A69F5AAF-8205-4D6D-ABB1-6EFAC7D0EC5D}"/>
              </a:ext>
            </a:extLst>
          </p:cNvPr>
          <p:cNvSpPr>
            <a:spLocks noGrp="1"/>
          </p:cNvSpPr>
          <p:nvPr>
            <p:ph type="sldNum" sz="quarter" idx="12"/>
          </p:nvPr>
        </p:nvSpPr>
        <p:spPr>
          <a:xfrm>
            <a:off x="9067800" y="6356351"/>
            <a:ext cx="990600" cy="365125"/>
          </a:xfrm>
        </p:spPr>
        <p:txBody>
          <a:bodyPr vert="horz" lIns="91440" tIns="45720" rIns="91440" bIns="45720" rtlCol="0" anchor="ctr">
            <a:normAutofit/>
          </a:bodyPr>
          <a:lstStyle/>
          <a:p>
            <a:pPr>
              <a:spcAft>
                <a:spcPts val="600"/>
              </a:spcAft>
            </a:pPr>
            <a:fld id="{250E4B82-8260-44A5-AF03-C255CFDB166D}" type="slidenum">
              <a:rPr lang="en-US" smtClean="0"/>
              <a:pPr>
                <a:spcAft>
                  <a:spcPts val="600"/>
                </a:spcAft>
              </a:pPr>
              <a:t>8</a:t>
            </a:fld>
            <a:endParaRPr lang="en-US"/>
          </a:p>
        </p:txBody>
      </p:sp>
    </p:spTree>
    <p:extLst>
      <p:ext uri="{BB962C8B-B14F-4D97-AF65-F5344CB8AC3E}">
        <p14:creationId xmlns:p14="http://schemas.microsoft.com/office/powerpoint/2010/main" val="86515856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a:extLst>
            <a:ext uri="{FF2B5EF4-FFF2-40B4-BE49-F238E27FC236}">
              <a16:creationId xmlns:a16="http://schemas.microsoft.com/office/drawing/2014/main" id="{049F6C7C-1686-A2AC-D42C-0023FAC099D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D9B004F-D136-854F-2A64-AA3EE6C9FB11}"/>
              </a:ext>
            </a:extLst>
          </p:cNvPr>
          <p:cNvPicPr>
            <a:picLocks noChangeAspect="1"/>
          </p:cNvPicPr>
          <p:nvPr/>
        </p:nvPicPr>
        <p:blipFill>
          <a:blip r:embed="rId3" cstate="email">
            <a:alphaModFix amt="35000"/>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A88AFB9-0D47-1E0A-0E3A-6EB413F147F8}"/>
              </a:ext>
            </a:extLst>
          </p:cNvPr>
          <p:cNvSpPr>
            <a:spLocks noGrp="1"/>
          </p:cNvSpPr>
          <p:nvPr>
            <p:ph type="ctrTitle"/>
          </p:nvPr>
        </p:nvSpPr>
        <p:spPr>
          <a:xfrm>
            <a:off x="1375983" y="2821100"/>
            <a:ext cx="9440034" cy="1828801"/>
          </a:xfrm>
        </p:spPr>
        <p:txBody>
          <a:bodyPr>
            <a:normAutofit/>
          </a:bodyPr>
          <a:lstStyle/>
          <a:p>
            <a:r>
              <a:rPr lang="en-US" dirty="0">
                <a:latin typeface="Gabriola" panose="04040605051002020D02" pitchFamily="82" charset="0"/>
              </a:rPr>
              <a:t>FATHERHOOD</a:t>
            </a:r>
          </a:p>
        </p:txBody>
      </p:sp>
      <p:sp>
        <p:nvSpPr>
          <p:cNvPr id="3" name="Subtitle 2">
            <a:extLst>
              <a:ext uri="{FF2B5EF4-FFF2-40B4-BE49-F238E27FC236}">
                <a16:creationId xmlns:a16="http://schemas.microsoft.com/office/drawing/2014/main" id="{395AA95A-5E38-40DD-A30A-AFBDF7469683}"/>
              </a:ext>
            </a:extLst>
          </p:cNvPr>
          <p:cNvSpPr>
            <a:spLocks noGrp="1"/>
          </p:cNvSpPr>
          <p:nvPr>
            <p:ph type="subTitle" idx="1"/>
          </p:nvPr>
        </p:nvSpPr>
        <p:spPr>
          <a:xfrm>
            <a:off x="651641" y="4842937"/>
            <a:ext cx="11035862" cy="1536842"/>
          </a:xfrm>
        </p:spPr>
        <p:txBody>
          <a:bodyPr>
            <a:normAutofit/>
          </a:bodyPr>
          <a:lstStyle/>
          <a:p>
            <a:pPr>
              <a:lnSpc>
                <a:spcPct val="90000"/>
              </a:lnSpc>
            </a:pPr>
            <a:r>
              <a:rPr lang="en-US" sz="2400" b="1" dirty="0"/>
              <a:t>HEBREWS 12:9-10</a:t>
            </a:r>
            <a:endParaRPr lang="en-US" sz="2400" i="1" dirty="0"/>
          </a:p>
          <a:p>
            <a:pPr>
              <a:lnSpc>
                <a:spcPct val="90000"/>
              </a:lnSpc>
            </a:pPr>
            <a:r>
              <a:rPr lang="en-US" sz="2400" b="1" dirty="0"/>
              <a:t>PROVERBS 20:7  </a:t>
            </a:r>
          </a:p>
          <a:p>
            <a:pPr>
              <a:lnSpc>
                <a:spcPct val="90000"/>
              </a:lnSpc>
            </a:pPr>
            <a:r>
              <a:rPr lang="en-US" sz="2400" dirty="0"/>
              <a:t>The just man walketh in his integrity: his children are blessed after him.</a:t>
            </a:r>
          </a:p>
        </p:txBody>
      </p:sp>
    </p:spTree>
    <p:extLst>
      <p:ext uri="{BB962C8B-B14F-4D97-AF65-F5344CB8AC3E}">
        <p14:creationId xmlns:p14="http://schemas.microsoft.com/office/powerpoint/2010/main" val="7392990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Slate</Template>
  <TotalTime>861</TotalTime>
  <Words>2430</Words>
  <Application>Microsoft Office PowerPoint</Application>
  <PresentationFormat>Widescreen</PresentationFormat>
  <Paragraphs>202</Paragraphs>
  <Slides>33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Aptos</vt:lpstr>
      <vt:lpstr>Arial</vt:lpstr>
      <vt:lpstr>Candara</vt:lpstr>
      <vt:lpstr>Gabriola</vt:lpstr>
      <vt:lpstr>system-ui</vt:lpstr>
      <vt:lpstr>Wingdings 2</vt:lpstr>
      <vt:lpstr>Slate</vt:lpstr>
      <vt:lpstr>FATHERHOOD</vt:lpstr>
      <vt:lpstr>June</vt:lpstr>
      <vt:lpstr>PowerPoint Presentation</vt:lpstr>
      <vt:lpstr>PowerPoint Presentation</vt:lpstr>
      <vt:lpstr>PowerPoint Presentation</vt:lpstr>
      <vt:lpstr>PowerPoint Presentation</vt:lpstr>
      <vt:lpstr>PowerPoint Presentation</vt:lpstr>
      <vt:lpstr>Gen. Douglas McCarthur</vt:lpstr>
      <vt:lpstr>FATHERHOOD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Coffey</dc:creator>
  <cp:lastModifiedBy>Barry Coffey</cp:lastModifiedBy>
  <cp:revision>42</cp:revision>
  <dcterms:created xsi:type="dcterms:W3CDTF">2025-06-14T16:40:01Z</dcterms:created>
  <dcterms:modified xsi:type="dcterms:W3CDTF">2025-06-15T15:26:36Z</dcterms:modified>
</cp:coreProperties>
</file>