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howSpecialPlsOnTitleSld="0" saveSubsetFonts="1">
  <p:sldMasterIdLst>
    <p:sldMasterId id="2147483684" r:id="rId1"/>
  </p:sldMasterIdLst>
  <p:notesMasterIdLst>
    <p:notesMasterId r:id="rId56"/>
  </p:notesMasterIdLst>
  <p:handoutMasterIdLst>
    <p:handoutMasterId r:id="rId57"/>
  </p:handoutMasterIdLst>
  <p:sldIdLst>
    <p:sldId id="256" r:id="rId2"/>
    <p:sldId id="401" r:id="rId3"/>
    <p:sldId id="406" r:id="rId4"/>
    <p:sldId id="407" r:id="rId5"/>
    <p:sldId id="414" r:id="rId6"/>
    <p:sldId id="408" r:id="rId7"/>
    <p:sldId id="581" r:id="rId8"/>
    <p:sldId id="413" r:id="rId9"/>
    <p:sldId id="404" r:id="rId10"/>
    <p:sldId id="487" r:id="rId11"/>
    <p:sldId id="302" r:id="rId12"/>
    <p:sldId id="264" r:id="rId13"/>
    <p:sldId id="417" r:id="rId14"/>
    <p:sldId id="400" r:id="rId15"/>
    <p:sldId id="415" r:id="rId16"/>
    <p:sldId id="412" r:id="rId17"/>
    <p:sldId id="582" r:id="rId18"/>
    <p:sldId id="410" r:id="rId19"/>
    <p:sldId id="411" r:id="rId20"/>
    <p:sldId id="258" r:id="rId21"/>
    <p:sldId id="354" r:id="rId22"/>
    <p:sldId id="274" r:id="rId23"/>
    <p:sldId id="279" r:id="rId24"/>
    <p:sldId id="356" r:id="rId25"/>
    <p:sldId id="580" r:id="rId26"/>
    <p:sldId id="295" r:id="rId27"/>
    <p:sldId id="374" r:id="rId28"/>
    <p:sldId id="462" r:id="rId29"/>
    <p:sldId id="281" r:id="rId30"/>
    <p:sldId id="282" r:id="rId31"/>
    <p:sldId id="469" r:id="rId32"/>
    <p:sldId id="283" r:id="rId33"/>
    <p:sldId id="301" r:id="rId34"/>
    <p:sldId id="288" r:id="rId35"/>
    <p:sldId id="284" r:id="rId36"/>
    <p:sldId id="285" r:id="rId37"/>
    <p:sldId id="399" r:id="rId38"/>
    <p:sldId id="289" r:id="rId39"/>
    <p:sldId id="360" r:id="rId40"/>
    <p:sldId id="370" r:id="rId41"/>
    <p:sldId id="270" r:id="rId42"/>
    <p:sldId id="271" r:id="rId43"/>
    <p:sldId id="402" r:id="rId44"/>
    <p:sldId id="275" r:id="rId45"/>
    <p:sldId id="276" r:id="rId46"/>
    <p:sldId id="290" r:id="rId47"/>
    <p:sldId id="291" r:id="rId48"/>
    <p:sldId id="390" r:id="rId49"/>
    <p:sldId id="393" r:id="rId50"/>
    <p:sldId id="377" r:id="rId51"/>
    <p:sldId id="394" r:id="rId52"/>
    <p:sldId id="416" r:id="rId53"/>
    <p:sldId id="260" r:id="rId54"/>
    <p:sldId id="261"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90" d="100"/>
          <a:sy n="90" d="100"/>
        </p:scale>
        <p:origin x="1356" y="90"/>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E75268D-FAFB-0B49-BB11-9FDE5EC9E12C}" type="datetimeFigureOut">
              <a:rPr lang="en-US" smtClean="0"/>
              <a:t>7/6/2025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76B102F-ED3E-0F48-9078-CD529B7395B4}" type="slidenum">
              <a:rPr lang="en-US" smtClean="0"/>
              <a:t>‹#›</a:t>
            </a:fld>
            <a:endParaRPr lang="en-US"/>
          </a:p>
        </p:txBody>
      </p:sp>
    </p:spTree>
    <p:extLst>
      <p:ext uri="{BB962C8B-B14F-4D97-AF65-F5344CB8AC3E}">
        <p14:creationId xmlns:p14="http://schemas.microsoft.com/office/powerpoint/2010/main" val="134690574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50C37CA-FF1F-894D-B98D-1370110EDADD}" type="datetimeFigureOut">
              <a:rPr lang="en-US" smtClean="0"/>
              <a:t>7/6/2025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815ACC4-9906-DB40-BB81-BE5219F060E5}" type="slidenum">
              <a:rPr lang="en-US" smtClean="0"/>
              <a:t>‹#›</a:t>
            </a:fld>
            <a:endParaRPr lang="en-US"/>
          </a:p>
        </p:txBody>
      </p:sp>
    </p:spTree>
    <p:extLst>
      <p:ext uri="{BB962C8B-B14F-4D97-AF65-F5344CB8AC3E}">
        <p14:creationId xmlns:p14="http://schemas.microsoft.com/office/powerpoint/2010/main" val="112507343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27095"/>
            <a:ext cx="10363200" cy="1470025"/>
          </a:xfrm>
        </p:spPr>
        <p:txBody>
          <a:bodyPr anchor="b" anchorCtr="0"/>
          <a:lstStyle>
            <a:lvl1pPr>
              <a:defRPr sz="5400">
                <a:gradFill>
                  <a:gsLst>
                    <a:gs pos="0">
                      <a:schemeClr val="tx2"/>
                    </a:gs>
                    <a:gs pos="100000">
                      <a:schemeClr val="tx2">
                        <a:lumMod val="75000"/>
                      </a:schemeClr>
                    </a:gs>
                  </a:gsLst>
                  <a:lin ang="5400000" scaled="0"/>
                </a:gradFill>
                <a:effectLst>
                  <a:outerShdw blurRad="50800" dist="25400" dir="5400000" algn="t" rotWithShape="0">
                    <a:prstClr val="black">
                      <a:alpha val="40000"/>
                    </a:prstClr>
                  </a:outerShdw>
                </a:effectLst>
              </a:defRPr>
            </a:lvl1pPr>
          </a:lstStyle>
          <a:p>
            <a:r>
              <a:rPr lang="en-US"/>
              <a:t>Click to edit Master title style</a:t>
            </a:r>
            <a:endParaRPr/>
          </a:p>
        </p:txBody>
      </p:sp>
      <p:sp>
        <p:nvSpPr>
          <p:cNvPr id="3" name="Subtitle 2"/>
          <p:cNvSpPr>
            <a:spLocks noGrp="1"/>
          </p:cNvSpPr>
          <p:nvPr>
            <p:ph type="subTitle" idx="1"/>
          </p:nvPr>
        </p:nvSpPr>
        <p:spPr>
          <a:xfrm>
            <a:off x="914401" y="3810000"/>
            <a:ext cx="10361083" cy="1752600"/>
          </a:xfrm>
        </p:spPr>
        <p:txBody>
          <a:bodyPr>
            <a:normAutofit/>
          </a:bodyPr>
          <a:lstStyle>
            <a:lvl1pPr marL="0" indent="0" algn="ctr">
              <a:spcBef>
                <a:spcPts val="300"/>
              </a:spcBef>
              <a:buNone/>
              <a:defRPr sz="160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p:txBody>
          <a:bodyPr/>
          <a:lstStyle/>
          <a:p>
            <a:r>
              <a:rPr lang="en-US"/>
              <a:t>7-6-2025</a:t>
            </a:r>
          </a:p>
        </p:txBody>
      </p:sp>
      <p:sp>
        <p:nvSpPr>
          <p:cNvPr id="5" name="Footer Placeholder 4"/>
          <p:cNvSpPr>
            <a:spLocks noGrp="1"/>
          </p:cNvSpPr>
          <p:nvPr>
            <p:ph type="ftr" sz="quarter" idx="11"/>
          </p:nvPr>
        </p:nvSpPr>
        <p:spPr/>
        <p:txBody>
          <a:bodyPr/>
          <a:lstStyle/>
          <a:p>
            <a:r>
              <a:rPr lang="en-US"/>
              <a:t>Marks, Seals, Cults</a:t>
            </a:r>
          </a:p>
        </p:txBody>
      </p:sp>
      <p:pic>
        <p:nvPicPr>
          <p:cNvPr id="7" name="Picture 6" descr="CoverGlyph.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46700" y="3048001"/>
            <a:ext cx="1498600" cy="77152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1" y="3738282"/>
            <a:ext cx="10361084" cy="1048870"/>
          </a:xfrm>
          <a:effectLst/>
        </p:spPr>
        <p:txBody>
          <a:bodyPr vert="horz" lIns="91440" tIns="45720" rIns="91440" bIns="45720" rtlCol="0" anchor="b" anchorCtr="0">
            <a:noAutofit/>
          </a:bodyPr>
          <a:lstStyle>
            <a:lvl1pPr algn="ctr" defTabSz="914400" rtl="0" eaLnBrk="1" latinLnBrk="0" hangingPunct="1">
              <a:spcBef>
                <a:spcPct val="0"/>
              </a:spcBef>
              <a:buNone/>
              <a:defRPr sz="3800" b="0" kern="1200">
                <a:solidFill>
                  <a:schemeClr val="tx2"/>
                </a:solidFill>
                <a:effectLst>
                  <a:outerShdw blurRad="38100" dist="12700" algn="l" rotWithShape="0">
                    <a:prstClr val="black">
                      <a:alpha val="40000"/>
                    </a:prstClr>
                  </a:outerShdw>
                </a:effectLst>
                <a:latin typeface="Candara" panose="020E0502030303020204" pitchFamily="34" charset="0"/>
                <a:ea typeface="+mj-ea"/>
                <a:cs typeface="+mj-cs"/>
              </a:defRPr>
            </a:lvl1pPr>
          </a:lstStyle>
          <a:p>
            <a:r>
              <a:rPr lang="en-US" dirty="0"/>
              <a:t>Click to edit Master title style</a:t>
            </a:r>
            <a:endParaRPr dirty="0"/>
          </a:p>
        </p:txBody>
      </p:sp>
      <p:sp>
        <p:nvSpPr>
          <p:cNvPr id="3" name="Picture Placeholder 2"/>
          <p:cNvSpPr>
            <a:spLocks noGrp="1"/>
          </p:cNvSpPr>
          <p:nvPr>
            <p:ph type="pic" idx="1"/>
          </p:nvPr>
        </p:nvSpPr>
        <p:spPr>
          <a:xfrm>
            <a:off x="3048000" y="457200"/>
            <a:ext cx="6096000" cy="3173506"/>
          </a:xfrm>
          <a:ln w="101600">
            <a:solidFill>
              <a:schemeClr val="tx1"/>
            </a:solidFill>
            <a:miter lim="800000"/>
          </a:ln>
          <a:effectLst>
            <a:outerShdw blurRad="50800" dist="38100" dir="2700000" algn="tl" rotWithShape="0">
              <a:prstClr val="black">
                <a:alpha val="40000"/>
              </a:prstClr>
            </a:outerShdw>
          </a:effectLst>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914401" y="5181600"/>
            <a:ext cx="10361084" cy="685800"/>
          </a:xfrm>
        </p:spPr>
        <p:txBody>
          <a:bodyPr vert="horz" lIns="91440" tIns="45720" rIns="91440" bIns="45720" rtlCol="0">
            <a:normAutofit/>
          </a:bodyPr>
          <a:lstStyle>
            <a:lvl1pPr marL="0" indent="0" algn="ctr">
              <a:spcBef>
                <a:spcPts val="300"/>
              </a:spcBef>
              <a:buNone/>
              <a:defRPr sz="1800" kern="1200">
                <a:solidFill>
                  <a:schemeClr val="tx2"/>
                </a:solidFill>
                <a:latin typeface="Candara" panose="020E0502030303020204" pitchFamily="34" charset="0"/>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2000"/>
              </a:spcBef>
              <a:buClr>
                <a:schemeClr val="accent3"/>
              </a:buClr>
              <a:buFont typeface="Wingdings" pitchFamily="2" charset="2"/>
              <a:buNone/>
            </a:pPr>
            <a:r>
              <a:rPr lang="en-US" dirty="0"/>
              <a:t>Click to edit Master text styles</a:t>
            </a:r>
          </a:p>
        </p:txBody>
      </p:sp>
      <p:sp>
        <p:nvSpPr>
          <p:cNvPr id="5" name="Date Placeholder 4"/>
          <p:cNvSpPr>
            <a:spLocks noGrp="1"/>
          </p:cNvSpPr>
          <p:nvPr>
            <p:ph type="dt" sz="half" idx="10"/>
          </p:nvPr>
        </p:nvSpPr>
        <p:spPr/>
        <p:txBody>
          <a:bodyPr/>
          <a:lstStyle/>
          <a:p>
            <a:r>
              <a:rPr lang="en-US"/>
              <a:t>7-6-2025</a:t>
            </a:r>
          </a:p>
        </p:txBody>
      </p:sp>
      <p:sp>
        <p:nvSpPr>
          <p:cNvPr id="6" name="Footer Placeholder 5"/>
          <p:cNvSpPr>
            <a:spLocks noGrp="1"/>
          </p:cNvSpPr>
          <p:nvPr>
            <p:ph type="ftr" sz="quarter" idx="11"/>
          </p:nvPr>
        </p:nvSpPr>
        <p:spPr/>
        <p:txBody>
          <a:bodyPr/>
          <a:lstStyle/>
          <a:p>
            <a:r>
              <a:rPr lang="en-US"/>
              <a:t>Marks, Seals, Cults</a:t>
            </a:r>
          </a:p>
        </p:txBody>
      </p:sp>
      <p:sp>
        <p:nvSpPr>
          <p:cNvPr id="7" name="Slide Number Placeholder 6"/>
          <p:cNvSpPr>
            <a:spLocks noGrp="1"/>
          </p:cNvSpPr>
          <p:nvPr>
            <p:ph type="sldNum" sz="quarter" idx="12"/>
          </p:nvPr>
        </p:nvSpPr>
        <p:spPr/>
        <p:txBody>
          <a:bodyPr/>
          <a:lstStyle/>
          <a:p>
            <a:fld id="{3F024269-775C-4041-A484-B713B00E2E0C}" type="slidenum">
              <a:rPr lang="en-US" smtClean="0"/>
              <a:pPr/>
              <a:t>‹#›</a:t>
            </a:fld>
            <a:endParaRPr lang="en-US"/>
          </a:p>
        </p:txBody>
      </p:sp>
      <p:pic>
        <p:nvPicPr>
          <p:cNvPr id="11" name="Picture 2" descr="HR-Glyph-R3.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98720" y="4890248"/>
            <a:ext cx="2194560" cy="170411"/>
          </a:xfrm>
          <a:prstGeom prst="rect">
            <a:avLst/>
          </a:prstGeom>
          <a:noFill/>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2286000" indent="-457200">
              <a:defRPr/>
            </a:lvl6pPr>
            <a:lvl7pPr marL="2286000" indent="-457200">
              <a:defRPr/>
            </a:lvl7pPr>
            <a:lvl8pPr marL="2286000" indent="-457200">
              <a:defRPr/>
            </a:lvl8pPr>
            <a:lvl9pPr marL="2286000" indent="-457200">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r>
              <a:rPr lang="en-US"/>
              <a:t>7-6-2025</a:t>
            </a:r>
          </a:p>
        </p:txBody>
      </p:sp>
      <p:sp>
        <p:nvSpPr>
          <p:cNvPr id="5" name="Footer Placeholder 4"/>
          <p:cNvSpPr>
            <a:spLocks noGrp="1"/>
          </p:cNvSpPr>
          <p:nvPr>
            <p:ph type="ftr" sz="quarter" idx="11"/>
          </p:nvPr>
        </p:nvSpPr>
        <p:spPr/>
        <p:txBody>
          <a:bodyPr/>
          <a:lstStyle/>
          <a:p>
            <a:r>
              <a:rPr lang="en-US"/>
              <a:t>Marks, Seals, Cults</a:t>
            </a:r>
          </a:p>
        </p:txBody>
      </p:sp>
      <p:sp>
        <p:nvSpPr>
          <p:cNvPr id="6" name="Slide Number Placeholder 5"/>
          <p:cNvSpPr>
            <a:spLocks noGrp="1"/>
          </p:cNvSpPr>
          <p:nvPr>
            <p:ph type="sldNum" sz="quarter" idx="12"/>
          </p:nvPr>
        </p:nvSpPr>
        <p:spPr/>
        <p:txBody>
          <a:bodyPr/>
          <a:lstStyle/>
          <a:p>
            <a:fld id="{3F024269-775C-4041-A484-B713B00E2E0C}" type="slidenum">
              <a:rPr lang="en-US" smtClean="0"/>
              <a:pPr/>
              <a:t>‹#›</a:t>
            </a:fld>
            <a:endParaRPr lang="en-US"/>
          </a:p>
        </p:txBody>
      </p:sp>
      <p:pic>
        <p:nvPicPr>
          <p:cNvPr id="10" name="Picture 2" descr="HR-Glyph-R3.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98720" y="1658993"/>
            <a:ext cx="2194560" cy="170411"/>
          </a:xfrm>
          <a:prstGeom prst="rect">
            <a:avLst/>
          </a:prstGeom>
          <a:noFill/>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50400" y="537882"/>
            <a:ext cx="2032000" cy="5325036"/>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914400" y="537882"/>
            <a:ext cx="7853083" cy="5325036"/>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r>
              <a:rPr lang="en-US"/>
              <a:t>7-6-2025</a:t>
            </a:r>
          </a:p>
        </p:txBody>
      </p:sp>
      <p:sp>
        <p:nvSpPr>
          <p:cNvPr id="5" name="Footer Placeholder 4"/>
          <p:cNvSpPr>
            <a:spLocks noGrp="1"/>
          </p:cNvSpPr>
          <p:nvPr>
            <p:ph type="ftr" sz="quarter" idx="11"/>
          </p:nvPr>
        </p:nvSpPr>
        <p:spPr/>
        <p:txBody>
          <a:bodyPr/>
          <a:lstStyle/>
          <a:p>
            <a:r>
              <a:rPr lang="en-US"/>
              <a:t>Marks, Seals, Cults</a:t>
            </a:r>
          </a:p>
        </p:txBody>
      </p:sp>
      <p:sp>
        <p:nvSpPr>
          <p:cNvPr id="6" name="Slide Number Placeholder 5"/>
          <p:cNvSpPr>
            <a:spLocks noGrp="1"/>
          </p:cNvSpPr>
          <p:nvPr>
            <p:ph type="sldNum" sz="quarter" idx="12"/>
          </p:nvPr>
        </p:nvSpPr>
        <p:spPr/>
        <p:txBody>
          <a:bodyPr/>
          <a:lstStyle/>
          <a:p>
            <a:fld id="{3F024269-775C-4041-A484-B713B00E2E0C}" type="slidenum">
              <a:rPr lang="en-US" smtClean="0"/>
              <a:pPr/>
              <a:t>‹#›</a:t>
            </a:fld>
            <a:endParaRPr lang="en-US"/>
          </a:p>
        </p:txBody>
      </p:sp>
      <p:pic>
        <p:nvPicPr>
          <p:cNvPr id="9" name="Picture 2" descr="HR-Glyph-R3.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5400000">
            <a:off x="8344891" y="3086794"/>
            <a:ext cx="1645920" cy="227215"/>
          </a:xfrm>
          <a:prstGeom prst="rect">
            <a:avLst/>
          </a:prstGeom>
          <a:noFill/>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r>
              <a:rPr lang="en-US"/>
              <a:t>7-6-2025</a:t>
            </a:r>
          </a:p>
        </p:txBody>
      </p:sp>
      <p:sp>
        <p:nvSpPr>
          <p:cNvPr id="5" name="Footer Placeholder 4"/>
          <p:cNvSpPr>
            <a:spLocks noGrp="1"/>
          </p:cNvSpPr>
          <p:nvPr>
            <p:ph type="ftr" sz="quarter" idx="11"/>
          </p:nvPr>
        </p:nvSpPr>
        <p:spPr/>
        <p:txBody>
          <a:bodyPr/>
          <a:lstStyle/>
          <a:p>
            <a:r>
              <a:rPr lang="en-US"/>
              <a:t>Marks, Seals, Cults</a:t>
            </a:r>
          </a:p>
        </p:txBody>
      </p:sp>
      <p:sp>
        <p:nvSpPr>
          <p:cNvPr id="6" name="Slide Number Placeholder 5"/>
          <p:cNvSpPr>
            <a:spLocks noGrp="1"/>
          </p:cNvSpPr>
          <p:nvPr>
            <p:ph type="sldNum" sz="quarter" idx="12"/>
          </p:nvPr>
        </p:nvSpPr>
        <p:spPr/>
        <p:txBody>
          <a:bodyPr/>
          <a:lstStyle/>
          <a:p>
            <a:fld id="{3F024269-775C-4041-A484-B713B00E2E0C}" type="slidenum">
              <a:rPr lang="en-US" smtClean="0"/>
              <a:pPr/>
              <a:t>‹#›</a:t>
            </a:fld>
            <a:endParaRPr lang="en-US"/>
          </a:p>
        </p:txBody>
      </p:sp>
      <p:pic>
        <p:nvPicPr>
          <p:cNvPr id="8" name="Picture 2" descr="HR-Glyph-R3.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98720" y="1658993"/>
            <a:ext cx="2194560" cy="170411"/>
          </a:xfrm>
          <a:prstGeom prst="rect">
            <a:avLst/>
          </a:prstGeom>
          <a:noFill/>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1" y="1626440"/>
            <a:ext cx="10361084" cy="1472184"/>
          </a:xfrm>
        </p:spPr>
        <p:txBody>
          <a:bodyPr anchor="b" anchorCtr="0"/>
          <a:lstStyle>
            <a:lvl1pPr algn="ctr">
              <a:defRPr sz="5400" b="0" i="0" cap="none" baseline="0"/>
            </a:lvl1pPr>
          </a:lstStyle>
          <a:p>
            <a:r>
              <a:rPr lang="en-US"/>
              <a:t>Click to edit Master title style</a:t>
            </a:r>
            <a:endParaRPr/>
          </a:p>
        </p:txBody>
      </p:sp>
      <p:sp>
        <p:nvSpPr>
          <p:cNvPr id="3" name="Text Placeholder 2"/>
          <p:cNvSpPr>
            <a:spLocks noGrp="1"/>
          </p:cNvSpPr>
          <p:nvPr>
            <p:ph type="body" idx="1"/>
          </p:nvPr>
        </p:nvSpPr>
        <p:spPr>
          <a:xfrm>
            <a:off x="914401" y="3813048"/>
            <a:ext cx="10361084" cy="1755648"/>
          </a:xfrm>
        </p:spPr>
        <p:txBody>
          <a:bodyPr anchor="t" anchorCtr="0">
            <a:normAutofit/>
          </a:bodyPr>
          <a:lstStyle>
            <a:lvl1pPr marL="0" indent="0" algn="ctr">
              <a:spcBef>
                <a:spcPts val="300"/>
              </a:spcBef>
              <a:buNone/>
              <a:defRPr sz="16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7-6-2025</a:t>
            </a:r>
          </a:p>
        </p:txBody>
      </p:sp>
      <p:sp>
        <p:nvSpPr>
          <p:cNvPr id="5" name="Footer Placeholder 4"/>
          <p:cNvSpPr>
            <a:spLocks noGrp="1"/>
          </p:cNvSpPr>
          <p:nvPr>
            <p:ph type="ftr" sz="quarter" idx="11"/>
          </p:nvPr>
        </p:nvSpPr>
        <p:spPr/>
        <p:txBody>
          <a:bodyPr/>
          <a:lstStyle/>
          <a:p>
            <a:r>
              <a:rPr lang="en-US"/>
              <a:t>Marks, Seals, Cults</a:t>
            </a:r>
          </a:p>
        </p:txBody>
      </p:sp>
      <p:sp>
        <p:nvSpPr>
          <p:cNvPr id="6" name="Slide Number Placeholder 5"/>
          <p:cNvSpPr>
            <a:spLocks noGrp="1"/>
          </p:cNvSpPr>
          <p:nvPr>
            <p:ph type="sldNum" sz="quarter" idx="12"/>
          </p:nvPr>
        </p:nvSpPr>
        <p:spPr/>
        <p:txBody>
          <a:bodyPr/>
          <a:lstStyle/>
          <a:p>
            <a:fld id="{3F024269-775C-4041-A484-B713B00E2E0C}" type="slidenum">
              <a:rPr lang="en-US" smtClean="0"/>
              <a:pPr/>
              <a:t>‹#›</a:t>
            </a:fld>
            <a:endParaRPr lang="en-US"/>
          </a:p>
        </p:txBody>
      </p:sp>
      <p:pic>
        <p:nvPicPr>
          <p:cNvPr id="7" name="Picture 6" descr="Glyph-SectionHeader.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84800" y="3174066"/>
            <a:ext cx="1422400" cy="59055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914400" y="2209801"/>
            <a:ext cx="4876800" cy="3657600"/>
          </a:xfrm>
        </p:spPr>
        <p:txBody>
          <a:bodyPr>
            <a:normAutofit/>
          </a:bodyPr>
          <a:lstStyle>
            <a:lvl1pPr>
              <a:defRPr sz="2200"/>
            </a:lvl1pPr>
            <a:lvl2pPr>
              <a:defRPr sz="20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6400800" y="2209801"/>
            <a:ext cx="4876800" cy="3657600"/>
          </a:xfrm>
        </p:spPr>
        <p:txBody>
          <a:bodyPr>
            <a:normAutofit/>
          </a:bodyPr>
          <a:lstStyle>
            <a:lvl1pPr>
              <a:defRPr sz="2200"/>
            </a:lvl1pPr>
            <a:lvl2pPr>
              <a:defRPr sz="20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r>
              <a:rPr lang="en-US"/>
              <a:t>7-6-2025</a:t>
            </a:r>
          </a:p>
        </p:txBody>
      </p:sp>
      <p:sp>
        <p:nvSpPr>
          <p:cNvPr id="6" name="Footer Placeholder 5"/>
          <p:cNvSpPr>
            <a:spLocks noGrp="1"/>
          </p:cNvSpPr>
          <p:nvPr>
            <p:ph type="ftr" sz="quarter" idx="11"/>
          </p:nvPr>
        </p:nvSpPr>
        <p:spPr/>
        <p:txBody>
          <a:bodyPr/>
          <a:lstStyle/>
          <a:p>
            <a:r>
              <a:rPr lang="en-US"/>
              <a:t>Marks, Seals, Cults</a:t>
            </a:r>
          </a:p>
        </p:txBody>
      </p:sp>
      <p:sp>
        <p:nvSpPr>
          <p:cNvPr id="7" name="Slide Number Placeholder 6"/>
          <p:cNvSpPr>
            <a:spLocks noGrp="1"/>
          </p:cNvSpPr>
          <p:nvPr>
            <p:ph type="sldNum" sz="quarter" idx="12"/>
          </p:nvPr>
        </p:nvSpPr>
        <p:spPr/>
        <p:txBody>
          <a:bodyPr/>
          <a:lstStyle/>
          <a:p>
            <a:fld id="{3F024269-775C-4041-A484-B713B00E2E0C}" type="slidenum">
              <a:rPr lang="en-US" smtClean="0"/>
              <a:pPr/>
              <a:t>‹#›</a:t>
            </a:fld>
            <a:endParaRPr lang="en-US"/>
          </a:p>
        </p:txBody>
      </p:sp>
      <p:pic>
        <p:nvPicPr>
          <p:cNvPr id="9" name="Picture 2" descr="HR-Glyph-R3.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98720" y="1658993"/>
            <a:ext cx="2194560" cy="170411"/>
          </a:xfrm>
          <a:prstGeom prst="rect">
            <a:avLst/>
          </a:prstGeom>
          <a:noFill/>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914400" y="2027238"/>
            <a:ext cx="4876800" cy="639762"/>
          </a:xfrm>
        </p:spPr>
        <p:txBody>
          <a:bodyPr anchor="ctr" anchorCtr="0"/>
          <a:lstStyle>
            <a:lvl1pPr marL="0" indent="0" algn="ctr">
              <a:spcBef>
                <a:spcPts val="300"/>
              </a:spcBef>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4400" y="2819400"/>
            <a:ext cx="4876800" cy="3048000"/>
          </a:xfrm>
        </p:spPr>
        <p:txBody>
          <a:bodyPr>
            <a:normAutofit/>
          </a:bodyPr>
          <a:lstStyle>
            <a:lvl1pPr>
              <a:defRPr sz="2000"/>
            </a:lvl1pPr>
            <a:lvl2pPr>
              <a:defRPr sz="1800"/>
            </a:lvl2pPr>
            <a:lvl3pPr>
              <a:defRPr sz="1800"/>
            </a:lvl3pPr>
            <a:lvl4pPr>
              <a:defRPr sz="1800"/>
            </a:lvl4pPr>
            <a:lvl5pPr>
              <a:defRPr sz="1800"/>
            </a:lvl5pPr>
            <a:lvl6pPr marL="2290763" indent="-461963">
              <a:defRPr sz="1600"/>
            </a:lvl6pPr>
            <a:lvl7pPr marL="2290763" indent="-461963">
              <a:defRPr sz="1600"/>
            </a:lvl7pPr>
            <a:lvl8pPr marL="2290763" indent="-461963">
              <a:defRPr sz="1600"/>
            </a:lvl8pPr>
            <a:lvl9pPr marL="2290763" indent="-461963">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6400800" y="2027238"/>
            <a:ext cx="4876800" cy="639762"/>
          </a:xfrm>
        </p:spPr>
        <p:txBody>
          <a:bodyPr anchor="ctr" anchorCtr="0"/>
          <a:lstStyle>
            <a:lvl1pPr marL="0" indent="0" algn="ctr">
              <a:spcBef>
                <a:spcPts val="300"/>
              </a:spcBef>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00800" y="2819400"/>
            <a:ext cx="4876800" cy="3048000"/>
          </a:xfrm>
        </p:spPr>
        <p:txBody>
          <a:bodyPr>
            <a:normAutofit/>
          </a:bodyPr>
          <a:lstStyle>
            <a:lvl1pPr>
              <a:defRPr sz="2000"/>
            </a:lvl1pPr>
            <a:lvl2pPr>
              <a:defRPr sz="1800"/>
            </a:lvl2pPr>
            <a:lvl3pPr>
              <a:defRPr sz="1800"/>
            </a:lvl3pPr>
            <a:lvl4pPr>
              <a:defRPr sz="1800"/>
            </a:lvl4pPr>
            <a:lvl5pPr>
              <a:defRPr sz="1800"/>
            </a:lvl5pPr>
            <a:lvl6pPr marL="2290763" indent="-461963">
              <a:defRPr sz="1600"/>
            </a:lvl6pPr>
            <a:lvl7pPr marL="2290763" indent="-461963">
              <a:defRPr sz="1600"/>
            </a:lvl7pPr>
            <a:lvl8pPr marL="2290763" indent="-461963">
              <a:defRPr sz="1600"/>
            </a:lvl8pPr>
            <a:lvl9pPr marL="2290763" indent="-461963">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r>
              <a:rPr lang="en-US"/>
              <a:t>7-6-2025</a:t>
            </a:r>
          </a:p>
        </p:txBody>
      </p:sp>
      <p:sp>
        <p:nvSpPr>
          <p:cNvPr id="8" name="Footer Placeholder 7"/>
          <p:cNvSpPr>
            <a:spLocks noGrp="1"/>
          </p:cNvSpPr>
          <p:nvPr>
            <p:ph type="ftr" sz="quarter" idx="11"/>
          </p:nvPr>
        </p:nvSpPr>
        <p:spPr/>
        <p:txBody>
          <a:bodyPr/>
          <a:lstStyle/>
          <a:p>
            <a:r>
              <a:rPr lang="en-US"/>
              <a:t>Marks, Seals, Cults</a:t>
            </a:r>
          </a:p>
        </p:txBody>
      </p:sp>
      <p:sp>
        <p:nvSpPr>
          <p:cNvPr id="9" name="Slide Number Placeholder 8"/>
          <p:cNvSpPr>
            <a:spLocks noGrp="1"/>
          </p:cNvSpPr>
          <p:nvPr>
            <p:ph type="sldNum" sz="quarter" idx="12"/>
          </p:nvPr>
        </p:nvSpPr>
        <p:spPr/>
        <p:txBody>
          <a:bodyPr/>
          <a:lstStyle/>
          <a:p>
            <a:fld id="{3F024269-775C-4041-A484-B713B00E2E0C}" type="slidenum">
              <a:rPr lang="en-US" smtClean="0"/>
              <a:pPr/>
              <a:t>‹#›</a:t>
            </a:fld>
            <a:endParaRPr lang="en-US"/>
          </a:p>
        </p:txBody>
      </p:sp>
      <p:pic>
        <p:nvPicPr>
          <p:cNvPr id="11" name="Picture 2" descr="HR-Glyph-R3.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98720" y="1658993"/>
            <a:ext cx="2194560" cy="170411"/>
          </a:xfrm>
          <a:prstGeom prst="rect">
            <a:avLst/>
          </a:prstGeom>
          <a:noFill/>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r>
              <a:rPr lang="en-US"/>
              <a:t>7-6-2025</a:t>
            </a:r>
          </a:p>
        </p:txBody>
      </p:sp>
      <p:sp>
        <p:nvSpPr>
          <p:cNvPr id="4" name="Footer Placeholder 3"/>
          <p:cNvSpPr>
            <a:spLocks noGrp="1"/>
          </p:cNvSpPr>
          <p:nvPr>
            <p:ph type="ftr" sz="quarter" idx="11"/>
          </p:nvPr>
        </p:nvSpPr>
        <p:spPr/>
        <p:txBody>
          <a:bodyPr/>
          <a:lstStyle/>
          <a:p>
            <a:r>
              <a:rPr lang="en-US"/>
              <a:t>Marks, Seals, Cults</a:t>
            </a:r>
          </a:p>
        </p:txBody>
      </p:sp>
      <p:sp>
        <p:nvSpPr>
          <p:cNvPr id="5" name="Slide Number Placeholder 4"/>
          <p:cNvSpPr>
            <a:spLocks noGrp="1"/>
          </p:cNvSpPr>
          <p:nvPr>
            <p:ph type="sldNum" sz="quarter" idx="12"/>
          </p:nvPr>
        </p:nvSpPr>
        <p:spPr/>
        <p:txBody>
          <a:bodyPr/>
          <a:lstStyle/>
          <a:p>
            <a:fld id="{3F024269-775C-4041-A484-B713B00E2E0C}" type="slidenum">
              <a:rPr lang="en-US" smtClean="0"/>
              <a:pPr/>
              <a:t>‹#›</a:t>
            </a:fld>
            <a:endParaRPr lang="en-US"/>
          </a:p>
        </p:txBody>
      </p:sp>
      <p:pic>
        <p:nvPicPr>
          <p:cNvPr id="8" name="Picture 2" descr="HR-Glyph-R3.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98720" y="1658993"/>
            <a:ext cx="2194560" cy="170411"/>
          </a:xfrm>
          <a:prstGeom prst="rect">
            <a:avLst/>
          </a:prstGeom>
          <a:noFill/>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7-6-2025</a:t>
            </a:r>
          </a:p>
        </p:txBody>
      </p:sp>
      <p:sp>
        <p:nvSpPr>
          <p:cNvPr id="3" name="Footer Placeholder 2"/>
          <p:cNvSpPr>
            <a:spLocks noGrp="1"/>
          </p:cNvSpPr>
          <p:nvPr>
            <p:ph type="ftr" sz="quarter" idx="11"/>
          </p:nvPr>
        </p:nvSpPr>
        <p:spPr/>
        <p:txBody>
          <a:bodyPr/>
          <a:lstStyle/>
          <a:p>
            <a:r>
              <a:rPr lang="en-US"/>
              <a:t>Marks, Seals, Cults</a:t>
            </a:r>
          </a:p>
        </p:txBody>
      </p:sp>
      <p:sp>
        <p:nvSpPr>
          <p:cNvPr id="4" name="Slide Number Placeholder 3"/>
          <p:cNvSpPr>
            <a:spLocks noGrp="1"/>
          </p:cNvSpPr>
          <p:nvPr>
            <p:ph type="sldNum" sz="quarter" idx="12"/>
          </p:nvPr>
        </p:nvSpPr>
        <p:spPr/>
        <p:txBody>
          <a:bodyPr/>
          <a:lstStyle/>
          <a:p>
            <a:fld id="{3F024269-775C-4041-A484-B713B00E2E0C}"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78541" y="914400"/>
            <a:ext cx="4876800" cy="1162050"/>
          </a:xfrm>
        </p:spPr>
        <p:txBody>
          <a:bodyPr anchor="b"/>
          <a:lstStyle>
            <a:lvl1pPr algn="ctr">
              <a:defRPr sz="3800" b="0"/>
            </a:lvl1pPr>
          </a:lstStyle>
          <a:p>
            <a:r>
              <a:rPr lang="en-US"/>
              <a:t>Click to edit Master title style</a:t>
            </a:r>
            <a:endParaRPr/>
          </a:p>
        </p:txBody>
      </p:sp>
      <p:sp>
        <p:nvSpPr>
          <p:cNvPr id="3" name="Content Placeholder 2"/>
          <p:cNvSpPr>
            <a:spLocks noGrp="1"/>
          </p:cNvSpPr>
          <p:nvPr>
            <p:ph idx="1"/>
          </p:nvPr>
        </p:nvSpPr>
        <p:spPr>
          <a:xfrm>
            <a:off x="6394824" y="457200"/>
            <a:ext cx="4876800" cy="5410201"/>
          </a:xfrm>
        </p:spPr>
        <p:txBody>
          <a:bodyPr>
            <a:normAutofit/>
          </a:bodyPr>
          <a:lstStyle>
            <a:lvl1pPr>
              <a:defRPr sz="2400"/>
            </a:lvl1pPr>
            <a:lvl2pPr>
              <a:defRPr sz="2200"/>
            </a:lvl2pPr>
            <a:lvl3pPr>
              <a:defRPr sz="2000"/>
            </a:lvl3pPr>
            <a:lvl4pPr>
              <a:defRPr sz="1800"/>
            </a:lvl4pPr>
            <a:lvl5pPr>
              <a:defRPr sz="1800"/>
            </a:lvl5pPr>
            <a:lvl6pPr marL="2290763" indent="-461963">
              <a:tabLst/>
              <a:defRPr sz="2000"/>
            </a:lvl6pPr>
            <a:lvl7pPr marL="2290763" indent="-461963">
              <a:tabLst/>
              <a:defRPr sz="2000"/>
            </a:lvl7pPr>
            <a:lvl8pPr marL="2290763" indent="-461963">
              <a:tabLst/>
              <a:defRPr sz="2000"/>
            </a:lvl8pPr>
            <a:lvl9pPr marL="2290763" indent="-461963">
              <a:tabLst/>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878541" y="2590800"/>
            <a:ext cx="4876800" cy="2895601"/>
          </a:xfrm>
        </p:spPr>
        <p:txBody>
          <a:bodyPr>
            <a:normAutofit/>
          </a:bodyPr>
          <a:lstStyle>
            <a:lvl1pPr marL="0" indent="0" algn="ctr">
              <a:lnSpc>
                <a:spcPct val="110000"/>
              </a:lnSpc>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7-6-2025</a:t>
            </a:r>
          </a:p>
        </p:txBody>
      </p:sp>
      <p:sp>
        <p:nvSpPr>
          <p:cNvPr id="6" name="Footer Placeholder 5"/>
          <p:cNvSpPr>
            <a:spLocks noGrp="1"/>
          </p:cNvSpPr>
          <p:nvPr>
            <p:ph type="ftr" sz="quarter" idx="11"/>
          </p:nvPr>
        </p:nvSpPr>
        <p:spPr/>
        <p:txBody>
          <a:bodyPr/>
          <a:lstStyle/>
          <a:p>
            <a:r>
              <a:rPr lang="en-US"/>
              <a:t>Marks, Seals, Cults</a:t>
            </a:r>
          </a:p>
        </p:txBody>
      </p:sp>
      <p:sp>
        <p:nvSpPr>
          <p:cNvPr id="7" name="Slide Number Placeholder 6"/>
          <p:cNvSpPr>
            <a:spLocks noGrp="1"/>
          </p:cNvSpPr>
          <p:nvPr>
            <p:ph type="sldNum" sz="quarter" idx="12"/>
          </p:nvPr>
        </p:nvSpPr>
        <p:spPr/>
        <p:txBody>
          <a:bodyPr/>
          <a:lstStyle/>
          <a:p>
            <a:fld id="{3F024269-775C-4041-A484-B713B00E2E0C}" type="slidenum">
              <a:rPr lang="en-US" smtClean="0"/>
              <a:pPr/>
              <a:t>‹#›</a:t>
            </a:fld>
            <a:endParaRPr lang="en-US"/>
          </a:p>
        </p:txBody>
      </p:sp>
      <p:pic>
        <p:nvPicPr>
          <p:cNvPr id="10" name="Picture 2" descr="HR-Glyph-R3.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19661" y="2286001"/>
            <a:ext cx="2194560" cy="170411"/>
          </a:xfrm>
          <a:prstGeom prst="rect">
            <a:avLst/>
          </a:prstGeom>
          <a:noFill/>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98684" y="914400"/>
            <a:ext cx="4876800" cy="1161288"/>
          </a:xfrm>
          <a:effectLst/>
        </p:spPr>
        <p:txBody>
          <a:bodyPr vert="horz" lIns="91440" tIns="45720" rIns="91440" bIns="45720" rtlCol="0" anchor="b" anchorCtr="0">
            <a:noAutofit/>
          </a:bodyPr>
          <a:lstStyle>
            <a:lvl1pPr algn="ctr" defTabSz="914400" rtl="0" eaLnBrk="1" latinLnBrk="0" hangingPunct="1">
              <a:spcBef>
                <a:spcPct val="0"/>
              </a:spcBef>
              <a:buNone/>
              <a:defRPr sz="3800" b="0" kern="1200">
                <a:solidFill>
                  <a:schemeClr val="tx2"/>
                </a:solidFill>
                <a:effectLst>
                  <a:outerShdw blurRad="38100" dist="12700" algn="l" rotWithShape="0">
                    <a:prstClr val="black">
                      <a:alpha val="40000"/>
                    </a:prstClr>
                  </a:outerShdw>
                </a:effectLst>
                <a:latin typeface="Candara" panose="020E0502030303020204" pitchFamily="34" charset="0"/>
                <a:ea typeface="+mj-ea"/>
                <a:cs typeface="+mj-cs"/>
              </a:defRPr>
            </a:lvl1pPr>
          </a:lstStyle>
          <a:p>
            <a:r>
              <a:rPr lang="en-US" dirty="0"/>
              <a:t>Click to edit Master title style</a:t>
            </a:r>
            <a:endParaRPr dirty="0"/>
          </a:p>
        </p:txBody>
      </p:sp>
      <p:sp>
        <p:nvSpPr>
          <p:cNvPr id="3" name="Picture Placeholder 2"/>
          <p:cNvSpPr>
            <a:spLocks noGrp="1"/>
          </p:cNvSpPr>
          <p:nvPr>
            <p:ph type="pic" idx="1"/>
          </p:nvPr>
        </p:nvSpPr>
        <p:spPr>
          <a:xfrm>
            <a:off x="878541" y="457200"/>
            <a:ext cx="4876800" cy="5413248"/>
          </a:xfrm>
          <a:ln w="101600">
            <a:solidFill>
              <a:schemeClr val="tx1"/>
            </a:solidFill>
            <a:miter lim="800000"/>
          </a:ln>
          <a:effectLst>
            <a:outerShdw blurRad="50800" dist="381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6398684" y="2587752"/>
            <a:ext cx="4876800" cy="2898648"/>
          </a:xfrm>
        </p:spPr>
        <p:txBody>
          <a:bodyPr vert="horz" lIns="91440" tIns="45720" rIns="91440" bIns="45720" rtlCol="0">
            <a:normAutofit/>
          </a:bodyPr>
          <a:lstStyle>
            <a:lvl1pPr marL="0" indent="0" algn="ctr">
              <a:spcBef>
                <a:spcPts val="600"/>
              </a:spcBef>
              <a:buNone/>
              <a:defRPr sz="1800" kern="1200">
                <a:solidFill>
                  <a:schemeClr val="tx2"/>
                </a:solidFill>
                <a:latin typeface="Candara" panose="020E0502030303020204" pitchFamily="34" charset="0"/>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2000"/>
              </a:spcBef>
              <a:buClr>
                <a:schemeClr val="accent3"/>
              </a:buClr>
              <a:buFont typeface="Wingdings" pitchFamily="2" charset="2"/>
              <a:buNone/>
            </a:pPr>
            <a:r>
              <a:rPr lang="en-US" dirty="0"/>
              <a:t>Click to edit Master text styles</a:t>
            </a:r>
          </a:p>
        </p:txBody>
      </p:sp>
      <p:sp>
        <p:nvSpPr>
          <p:cNvPr id="5" name="Date Placeholder 4"/>
          <p:cNvSpPr>
            <a:spLocks noGrp="1"/>
          </p:cNvSpPr>
          <p:nvPr>
            <p:ph type="dt" sz="half" idx="10"/>
          </p:nvPr>
        </p:nvSpPr>
        <p:spPr/>
        <p:txBody>
          <a:bodyPr/>
          <a:lstStyle/>
          <a:p>
            <a:r>
              <a:rPr lang="en-US"/>
              <a:t>7-6-2025</a:t>
            </a:r>
          </a:p>
        </p:txBody>
      </p:sp>
      <p:sp>
        <p:nvSpPr>
          <p:cNvPr id="6" name="Footer Placeholder 5"/>
          <p:cNvSpPr>
            <a:spLocks noGrp="1"/>
          </p:cNvSpPr>
          <p:nvPr>
            <p:ph type="ftr" sz="quarter" idx="11"/>
          </p:nvPr>
        </p:nvSpPr>
        <p:spPr/>
        <p:txBody>
          <a:bodyPr/>
          <a:lstStyle/>
          <a:p>
            <a:r>
              <a:rPr lang="en-US"/>
              <a:t>Marks, Seals, Cults</a:t>
            </a:r>
          </a:p>
        </p:txBody>
      </p:sp>
      <p:sp>
        <p:nvSpPr>
          <p:cNvPr id="7" name="Slide Number Placeholder 6"/>
          <p:cNvSpPr>
            <a:spLocks noGrp="1"/>
          </p:cNvSpPr>
          <p:nvPr>
            <p:ph type="sldNum" sz="quarter" idx="12"/>
          </p:nvPr>
        </p:nvSpPr>
        <p:spPr/>
        <p:txBody>
          <a:bodyPr/>
          <a:lstStyle/>
          <a:p>
            <a:fld id="{3F024269-775C-4041-A484-B713B00E2E0C}" type="slidenum">
              <a:rPr lang="en-US" smtClean="0"/>
              <a:pPr/>
              <a:t>‹#›</a:t>
            </a:fld>
            <a:endParaRPr lang="en-US"/>
          </a:p>
        </p:txBody>
      </p:sp>
      <p:pic>
        <p:nvPicPr>
          <p:cNvPr id="9" name="Picture 2" descr="HR-Glyph-R3.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39804" y="2286001"/>
            <a:ext cx="2194560" cy="170411"/>
          </a:xfrm>
          <a:prstGeom prst="rect">
            <a:avLst/>
          </a:prstGeom>
          <a:noFill/>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740400" y="6289116"/>
            <a:ext cx="711200" cy="365125"/>
          </a:xfrm>
          <a:prstGeom prst="rect">
            <a:avLst/>
          </a:prstGeom>
        </p:spPr>
        <p:txBody>
          <a:bodyPr vert="horz" lIns="91440" tIns="45720" rIns="91440" bIns="45720" rtlCol="0" anchor="ctr"/>
          <a:lstStyle>
            <a:lvl1pPr algn="ctr">
              <a:defRPr sz="1200">
                <a:solidFill>
                  <a:schemeClr val="tx1">
                    <a:tint val="75000"/>
                  </a:schemeClr>
                </a:solidFill>
                <a:latin typeface="Candara" panose="020E0502030303020204" pitchFamily="34" charset="0"/>
              </a:defRPr>
            </a:lvl1pPr>
          </a:lstStyle>
          <a:p>
            <a:fld id="{3F024269-775C-4041-A484-B713B00E2E0C}" type="slidenum">
              <a:rPr lang="en-US" smtClean="0"/>
              <a:pPr/>
              <a:t>‹#›</a:t>
            </a:fld>
            <a:endParaRPr lang="en-US" dirty="0"/>
          </a:p>
        </p:txBody>
      </p:sp>
      <p:sp>
        <p:nvSpPr>
          <p:cNvPr id="2" name="Title Placeholder 1"/>
          <p:cNvSpPr>
            <a:spLocks noGrp="1"/>
          </p:cNvSpPr>
          <p:nvPr>
            <p:ph type="title"/>
          </p:nvPr>
        </p:nvSpPr>
        <p:spPr>
          <a:xfrm>
            <a:off x="914401" y="67236"/>
            <a:ext cx="10361084" cy="1371600"/>
          </a:xfrm>
          <a:prstGeom prst="rect">
            <a:avLst/>
          </a:prstGeom>
          <a:effectLst/>
        </p:spPr>
        <p:txBody>
          <a:bodyPr vert="horz" lIns="91440" tIns="45720" rIns="91440" bIns="45720" rtlCol="0" anchor="ctr" anchorCtr="0">
            <a:noAutofit/>
          </a:bodyPr>
          <a:lstStyle/>
          <a:p>
            <a:r>
              <a:rPr lang="en-US" dirty="0"/>
              <a:t>Click to edit Master title style</a:t>
            </a:r>
            <a:endParaRPr dirty="0"/>
          </a:p>
        </p:txBody>
      </p:sp>
      <p:sp>
        <p:nvSpPr>
          <p:cNvPr id="3" name="Text Placeholder 2"/>
          <p:cNvSpPr>
            <a:spLocks noGrp="1"/>
          </p:cNvSpPr>
          <p:nvPr>
            <p:ph type="body" idx="1"/>
          </p:nvPr>
        </p:nvSpPr>
        <p:spPr>
          <a:xfrm>
            <a:off x="914401" y="2209800"/>
            <a:ext cx="10361084" cy="3657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2"/>
          </p:nvPr>
        </p:nvSpPr>
        <p:spPr>
          <a:xfrm>
            <a:off x="8534401" y="6289116"/>
            <a:ext cx="3167529" cy="365125"/>
          </a:xfrm>
          <a:prstGeom prst="rect">
            <a:avLst/>
          </a:prstGeom>
        </p:spPr>
        <p:txBody>
          <a:bodyPr vert="horz" lIns="91440" tIns="45720" rIns="91440" bIns="45720" rtlCol="0" anchor="ctr"/>
          <a:lstStyle>
            <a:lvl1pPr algn="r">
              <a:defRPr sz="1200">
                <a:solidFill>
                  <a:schemeClr val="tx1">
                    <a:tint val="75000"/>
                  </a:schemeClr>
                </a:solidFill>
                <a:latin typeface="Candara" panose="020E0502030303020204" pitchFamily="34" charset="0"/>
              </a:defRPr>
            </a:lvl1pPr>
          </a:lstStyle>
          <a:p>
            <a:r>
              <a:rPr lang="en-US"/>
              <a:t>7-6-2025</a:t>
            </a:r>
            <a:endParaRPr lang="en-US" dirty="0"/>
          </a:p>
        </p:txBody>
      </p:sp>
      <p:sp>
        <p:nvSpPr>
          <p:cNvPr id="5" name="Footer Placeholder 4"/>
          <p:cNvSpPr>
            <a:spLocks noGrp="1"/>
          </p:cNvSpPr>
          <p:nvPr>
            <p:ph type="ftr" sz="quarter" idx="3"/>
          </p:nvPr>
        </p:nvSpPr>
        <p:spPr>
          <a:xfrm>
            <a:off x="466165" y="6289116"/>
            <a:ext cx="4207435" cy="365125"/>
          </a:xfrm>
          <a:prstGeom prst="rect">
            <a:avLst/>
          </a:prstGeom>
        </p:spPr>
        <p:txBody>
          <a:bodyPr vert="horz" lIns="91440" tIns="45720" rIns="91440" bIns="45720" rtlCol="0" anchor="ctr"/>
          <a:lstStyle>
            <a:lvl1pPr algn="l">
              <a:defRPr sz="1200">
                <a:solidFill>
                  <a:schemeClr val="tx1">
                    <a:tint val="75000"/>
                  </a:schemeClr>
                </a:solidFill>
                <a:latin typeface="Candara" panose="020E0502030303020204" pitchFamily="34" charset="0"/>
              </a:defRPr>
            </a:lvl1pPr>
          </a:lstStyle>
          <a:p>
            <a:r>
              <a:rPr lang="en-US"/>
              <a:t>Marks, Seals, Cults</a:t>
            </a:r>
            <a:endParaRPr lang="en-US" dirty="0"/>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hf hdr="0"/>
  <p:txStyles>
    <p:titleStyle>
      <a:lvl1pPr algn="ctr" defTabSz="914400" rtl="0" eaLnBrk="1" latinLnBrk="0" hangingPunct="1">
        <a:spcBef>
          <a:spcPct val="0"/>
        </a:spcBef>
        <a:buNone/>
        <a:defRPr sz="5000" kern="1200">
          <a:solidFill>
            <a:schemeClr val="tx2"/>
          </a:solidFill>
          <a:effectLst>
            <a:outerShdw blurRad="38100" dist="12700" algn="l" rotWithShape="0">
              <a:prstClr val="black">
                <a:alpha val="40000"/>
              </a:prstClr>
            </a:outerShdw>
          </a:effectLst>
          <a:latin typeface="Candara" panose="020E0502030303020204" pitchFamily="34" charset="0"/>
          <a:ea typeface="+mj-ea"/>
          <a:cs typeface="+mj-cs"/>
        </a:defRPr>
      </a:lvl1pPr>
    </p:titleStyle>
    <p:bodyStyle>
      <a:lvl1pPr marL="457200" indent="-457200" algn="l" defTabSz="914400" rtl="0" eaLnBrk="1" latinLnBrk="0" hangingPunct="1">
        <a:spcBef>
          <a:spcPts val="2000"/>
        </a:spcBef>
        <a:buClr>
          <a:schemeClr val="accent3"/>
        </a:buClr>
        <a:buFont typeface="Wingdings" pitchFamily="2" charset="2"/>
        <a:buChar char=""/>
        <a:defRPr sz="2400" kern="1200">
          <a:solidFill>
            <a:schemeClr val="tx2"/>
          </a:solidFill>
          <a:latin typeface="Candara" panose="020E0502030303020204" pitchFamily="34" charset="0"/>
          <a:ea typeface="+mn-ea"/>
          <a:cs typeface="+mn-cs"/>
        </a:defRPr>
      </a:lvl1pPr>
      <a:lvl2pPr marL="914400" indent="-457200" algn="l" defTabSz="914400" rtl="0" eaLnBrk="1" latinLnBrk="0" hangingPunct="1">
        <a:spcBef>
          <a:spcPts val="600"/>
        </a:spcBef>
        <a:buClr>
          <a:schemeClr val="accent3">
            <a:lumMod val="50000"/>
          </a:schemeClr>
        </a:buClr>
        <a:buFont typeface="Wingdings" pitchFamily="2" charset="2"/>
        <a:buChar char=""/>
        <a:defRPr sz="2200" kern="1200">
          <a:solidFill>
            <a:schemeClr val="tx2"/>
          </a:solidFill>
          <a:latin typeface="Candara" panose="020E0502030303020204" pitchFamily="34" charset="0"/>
          <a:ea typeface="+mn-ea"/>
          <a:cs typeface="+mn-cs"/>
        </a:defRPr>
      </a:lvl2pPr>
      <a:lvl3pPr marL="1371600" indent="-457200" algn="l" defTabSz="914400" rtl="0" eaLnBrk="1" latinLnBrk="0" hangingPunct="1">
        <a:spcBef>
          <a:spcPts val="600"/>
        </a:spcBef>
        <a:buClr>
          <a:schemeClr val="accent3"/>
        </a:buClr>
        <a:buFont typeface="Wingdings" pitchFamily="2" charset="2"/>
        <a:buChar char=""/>
        <a:defRPr sz="2000" kern="1200">
          <a:solidFill>
            <a:schemeClr val="tx2"/>
          </a:solidFill>
          <a:latin typeface="Candara" panose="020E0502030303020204" pitchFamily="34" charset="0"/>
          <a:ea typeface="+mn-ea"/>
          <a:cs typeface="+mn-cs"/>
        </a:defRPr>
      </a:lvl3pPr>
      <a:lvl4pPr marL="1828800" indent="-457200" algn="l" defTabSz="914400" rtl="0" eaLnBrk="1" latinLnBrk="0" hangingPunct="1">
        <a:spcBef>
          <a:spcPts val="600"/>
        </a:spcBef>
        <a:buClr>
          <a:schemeClr val="accent3">
            <a:lumMod val="50000"/>
          </a:schemeClr>
        </a:buClr>
        <a:buFont typeface="Wingdings" pitchFamily="2" charset="2"/>
        <a:buChar char=""/>
        <a:defRPr sz="1800" kern="1200">
          <a:solidFill>
            <a:schemeClr val="tx2"/>
          </a:solidFill>
          <a:latin typeface="Candara" panose="020E0502030303020204" pitchFamily="34" charset="0"/>
          <a:ea typeface="+mn-ea"/>
          <a:cs typeface="+mn-cs"/>
        </a:defRPr>
      </a:lvl4pPr>
      <a:lvl5pPr marL="2286000" indent="-457200" algn="l" defTabSz="914400" rtl="0" eaLnBrk="1" latinLnBrk="0" hangingPunct="1">
        <a:spcBef>
          <a:spcPts val="600"/>
        </a:spcBef>
        <a:buClr>
          <a:schemeClr val="accent3"/>
        </a:buClr>
        <a:buFont typeface="Wingdings" pitchFamily="2" charset="2"/>
        <a:buChar char=""/>
        <a:defRPr sz="1800" kern="1200">
          <a:solidFill>
            <a:schemeClr val="tx2"/>
          </a:solidFill>
          <a:latin typeface="Candara" panose="020E0502030303020204" pitchFamily="34" charset="0"/>
          <a:ea typeface="+mn-ea"/>
          <a:cs typeface="+mn-cs"/>
        </a:defRPr>
      </a:lvl5pPr>
      <a:lvl6pPr marL="2743200" indent="-461963" algn="l" defTabSz="914400" rtl="0" eaLnBrk="1" latinLnBrk="0" hangingPunct="1">
        <a:spcBef>
          <a:spcPct val="20000"/>
        </a:spcBef>
        <a:buClr>
          <a:schemeClr val="accent3">
            <a:lumMod val="50000"/>
          </a:schemeClr>
        </a:buClr>
        <a:buFont typeface="Wingdings" pitchFamily="2" charset="2"/>
        <a:buChar char=""/>
        <a:defRPr sz="1800" kern="1200">
          <a:solidFill>
            <a:schemeClr val="tx1"/>
          </a:solidFill>
          <a:latin typeface="+mn-lt"/>
          <a:ea typeface="+mn-ea"/>
          <a:cs typeface="+mn-cs"/>
        </a:defRPr>
      </a:lvl6pPr>
      <a:lvl7pPr marL="3205163" indent="-461963" algn="l" defTabSz="914400" rtl="0" eaLnBrk="1" latinLnBrk="0" hangingPunct="1">
        <a:spcBef>
          <a:spcPct val="20000"/>
        </a:spcBef>
        <a:buClr>
          <a:schemeClr val="accent3"/>
        </a:buClr>
        <a:buFont typeface="Wingdings" pitchFamily="2" charset="2"/>
        <a:buChar char=""/>
        <a:defRPr sz="1800" kern="1200">
          <a:solidFill>
            <a:schemeClr val="tx1"/>
          </a:solidFill>
          <a:latin typeface="+mn-lt"/>
          <a:ea typeface="+mn-ea"/>
          <a:cs typeface="+mn-cs"/>
        </a:defRPr>
      </a:lvl7pPr>
      <a:lvl8pPr marL="3657600" indent="-461963" algn="l" defTabSz="914400" rtl="0" eaLnBrk="1" latinLnBrk="0" hangingPunct="1">
        <a:spcBef>
          <a:spcPct val="20000"/>
        </a:spcBef>
        <a:buClr>
          <a:schemeClr val="accent3">
            <a:lumMod val="50000"/>
          </a:schemeClr>
        </a:buClr>
        <a:buFont typeface="Wingdings" pitchFamily="2" charset="2"/>
        <a:buChar char=""/>
        <a:defRPr sz="1800" kern="1200">
          <a:solidFill>
            <a:schemeClr val="tx1"/>
          </a:solidFill>
          <a:latin typeface="+mn-lt"/>
          <a:ea typeface="+mn-ea"/>
          <a:cs typeface="+mn-cs"/>
        </a:defRPr>
      </a:lvl8pPr>
      <a:lvl9pPr marL="4119563" indent="-461963" algn="l" defTabSz="914400" rtl="0" eaLnBrk="1" latinLnBrk="0" hangingPunct="1">
        <a:spcBef>
          <a:spcPct val="20000"/>
        </a:spcBef>
        <a:buClr>
          <a:schemeClr val="accent3"/>
        </a:buClr>
        <a:buFont typeface="Wingdings" pitchFamily="2" charset="2"/>
        <a:buChar char=""/>
        <a:defRPr sz="18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1E428BC-D6E8-CAB1-DDF1-DDD736AF33CB}"/>
              </a:ext>
            </a:extLst>
          </p:cNvPr>
          <p:cNvPicPr>
            <a:picLocks noChangeAspect="1"/>
          </p:cNvPicPr>
          <p:nvPr/>
        </p:nvPicPr>
        <p:blipFill>
          <a:blip r:embed="rId2"/>
          <a:srcRect b="8151"/>
          <a:stretch>
            <a:fillRect/>
          </a:stretch>
        </p:blipFill>
        <p:spPr>
          <a:xfrm>
            <a:off x="1" y="1658173"/>
            <a:ext cx="12192000" cy="5199827"/>
          </a:xfrm>
          <a:prstGeom prst="rect">
            <a:avLst/>
          </a:prstGeom>
        </p:spPr>
      </p:pic>
      <p:sp>
        <p:nvSpPr>
          <p:cNvPr id="7" name="Rectangle 6"/>
          <p:cNvSpPr/>
          <p:nvPr/>
        </p:nvSpPr>
        <p:spPr>
          <a:xfrm>
            <a:off x="209550" y="0"/>
            <a:ext cx="11791950" cy="1732987"/>
          </a:xfrm>
          <a:prstGeom prst="rect">
            <a:avLst/>
          </a:prstGeom>
          <a:effectLst/>
        </p:spPr>
        <p:txBody>
          <a:bodyPr vert="horz" lIns="91440" tIns="45720" rIns="91440" bIns="45720" rtlCol="0" anchor="b" anchorCtr="0">
            <a:normAutofit/>
          </a:bodyPr>
          <a:lstStyle/>
          <a:p>
            <a:pPr algn="ctr">
              <a:spcBef>
                <a:spcPct val="0"/>
              </a:spcBef>
              <a:spcAft>
                <a:spcPts val="600"/>
              </a:spcAft>
            </a:pPr>
            <a:r>
              <a:rPr lang="en-US" sz="8000" dirty="0">
                <a:solidFill>
                  <a:schemeClr val="tx2"/>
                </a:solidFill>
                <a:effectLst>
                  <a:outerShdw blurRad="38100" dist="12700" algn="l" rotWithShape="0">
                    <a:prstClr val="black">
                      <a:alpha val="40000"/>
                    </a:prstClr>
                  </a:outerShdw>
                </a:effectLst>
                <a:latin typeface="Lucida Calligraphy" panose="03010101010101010101" pitchFamily="66" charset="0"/>
                <a:ea typeface="+mj-ea"/>
                <a:cs typeface="+mj-cs"/>
              </a:rPr>
              <a:t>Marks, Seals </a:t>
            </a:r>
            <a:r>
              <a:rPr lang="en-US" sz="8000" dirty="0">
                <a:solidFill>
                  <a:schemeClr val="tx2"/>
                </a:solidFill>
                <a:effectLst>
                  <a:outerShdw blurRad="38100" dist="12700" algn="l" rotWithShape="0">
                    <a:prstClr val="black">
                      <a:alpha val="40000"/>
                    </a:prstClr>
                  </a:outerShdw>
                </a:effectLst>
                <a:latin typeface="Lucida Calligraphy" panose="03010101010101010101" pitchFamily="66" charset="0"/>
              </a:rPr>
              <a:t>&amp; Cults</a:t>
            </a:r>
            <a:endParaRPr lang="en-US" sz="8000" dirty="0">
              <a:solidFill>
                <a:schemeClr val="tx2"/>
              </a:solidFill>
              <a:effectLst>
                <a:outerShdw blurRad="38100" dist="12700" algn="l" rotWithShape="0">
                  <a:prstClr val="black">
                    <a:alpha val="40000"/>
                  </a:prstClr>
                </a:outerShdw>
              </a:effectLst>
              <a:latin typeface="Lucida Calligraphy" panose="03010101010101010101" pitchFamily="66" charset="0"/>
              <a:ea typeface="+mj-ea"/>
              <a:cs typeface="+mj-cs"/>
            </a:endParaRPr>
          </a:p>
        </p:txBody>
      </p:sp>
      <p:sp>
        <p:nvSpPr>
          <p:cNvPr id="6" name="TextBox 5">
            <a:extLst>
              <a:ext uri="{FF2B5EF4-FFF2-40B4-BE49-F238E27FC236}">
                <a16:creationId xmlns:a16="http://schemas.microsoft.com/office/drawing/2014/main" id="{88FAFABC-6F6E-4C0E-8DFC-15494CBB1FDA}"/>
              </a:ext>
            </a:extLst>
          </p:cNvPr>
          <p:cNvSpPr txBox="1"/>
          <p:nvPr/>
        </p:nvSpPr>
        <p:spPr>
          <a:xfrm>
            <a:off x="914401" y="5181600"/>
            <a:ext cx="10361084" cy="1107516"/>
          </a:xfrm>
          <a:prstGeom prst="rect">
            <a:avLst/>
          </a:prstGeom>
        </p:spPr>
        <p:txBody>
          <a:bodyPr vert="horz" lIns="91440" tIns="45720" rIns="91440" bIns="45720" rtlCol="0">
            <a:normAutofit/>
          </a:bodyPr>
          <a:lstStyle/>
          <a:p>
            <a:pPr algn="ctr">
              <a:spcBef>
                <a:spcPts val="2000"/>
              </a:spcBef>
              <a:buClr>
                <a:schemeClr val="accent3"/>
              </a:buClr>
            </a:pPr>
            <a:endParaRPr lang="en-US" sz="1100" i="1" kern="1200" dirty="0">
              <a:solidFill>
                <a:schemeClr val="tx2"/>
              </a:solidFill>
              <a:latin typeface="Candara" panose="020E0502030303020204" pitchFamily="34" charset="0"/>
              <a:ea typeface="+mn-ea"/>
              <a:cs typeface="+mn-cs"/>
            </a:endParaRPr>
          </a:p>
        </p:txBody>
      </p:sp>
      <p:sp>
        <p:nvSpPr>
          <p:cNvPr id="8" name="TextBox 7">
            <a:extLst>
              <a:ext uri="{FF2B5EF4-FFF2-40B4-BE49-F238E27FC236}">
                <a16:creationId xmlns:a16="http://schemas.microsoft.com/office/drawing/2014/main" id="{C37E91A8-0351-17E5-11DE-26FF29C539C4}"/>
              </a:ext>
            </a:extLst>
          </p:cNvPr>
          <p:cNvSpPr txBox="1"/>
          <p:nvPr/>
        </p:nvSpPr>
        <p:spPr>
          <a:xfrm>
            <a:off x="850820" y="1722080"/>
            <a:ext cx="10488245" cy="1323439"/>
          </a:xfrm>
          <a:prstGeom prst="rect">
            <a:avLst/>
          </a:prstGeom>
          <a:noFill/>
        </p:spPr>
        <p:txBody>
          <a:bodyPr wrap="square">
            <a:spAutoFit/>
          </a:bodyPr>
          <a:lstStyle/>
          <a:p>
            <a:pPr algn="ctr"/>
            <a:r>
              <a:rPr lang="en-US" sz="2000" b="1" dirty="0">
                <a:latin typeface="Candara" panose="020E0502030303020204" pitchFamily="34" charset="0"/>
              </a:rPr>
              <a:t>REVELATION 13:15-18</a:t>
            </a:r>
          </a:p>
          <a:p>
            <a:pPr algn="ctr"/>
            <a:r>
              <a:rPr lang="en-US" sz="2000" dirty="0">
                <a:latin typeface="Candara" panose="020E0502030303020204" pitchFamily="34" charset="0"/>
              </a:rPr>
              <a:t>	</a:t>
            </a:r>
            <a:r>
              <a:rPr lang="en-US" sz="2000" i="1" dirty="0">
                <a:latin typeface="Candara" panose="020E0502030303020204" pitchFamily="34" charset="0"/>
              </a:rPr>
              <a:t>And that no man might buy or sell, save he that had the mark, or the name of the beast, or the number of his name. 18 Here is wisdom. Let him that hath understanding count the number of the beast: for it is the number of a man; and his number is Six hundred threescore and six. </a:t>
            </a:r>
          </a:p>
        </p:txBody>
      </p:sp>
    </p:spTree>
    <p:extLst>
      <p:ext uri="{BB962C8B-B14F-4D97-AF65-F5344CB8AC3E}">
        <p14:creationId xmlns:p14="http://schemas.microsoft.com/office/powerpoint/2010/main" val="2413057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CC5842-3554-4C30-923E-34EACA3D4BAB}"/>
              </a:ext>
            </a:extLst>
          </p:cNvPr>
          <p:cNvSpPr>
            <a:spLocks noGrp="1"/>
          </p:cNvSpPr>
          <p:nvPr>
            <p:ph type="dt" sz="half" idx="10"/>
          </p:nvPr>
        </p:nvSpPr>
        <p:spPr/>
        <p:txBody>
          <a:bodyPr/>
          <a:lstStyle/>
          <a:p>
            <a:r>
              <a:rPr lang="en-US"/>
              <a:t>1-10-2021</a:t>
            </a:r>
          </a:p>
        </p:txBody>
      </p:sp>
      <p:sp>
        <p:nvSpPr>
          <p:cNvPr id="3" name="Footer Placeholder 2">
            <a:extLst>
              <a:ext uri="{FF2B5EF4-FFF2-40B4-BE49-F238E27FC236}">
                <a16:creationId xmlns:a16="http://schemas.microsoft.com/office/drawing/2014/main" id="{92C65E7F-B474-4FD7-8105-1E7ECBAAC9E2}"/>
              </a:ext>
            </a:extLst>
          </p:cNvPr>
          <p:cNvSpPr>
            <a:spLocks noGrp="1"/>
          </p:cNvSpPr>
          <p:nvPr>
            <p:ph type="ftr" sz="quarter" idx="11"/>
          </p:nvPr>
        </p:nvSpPr>
        <p:spPr/>
        <p:txBody>
          <a:bodyPr/>
          <a:lstStyle/>
          <a:p>
            <a:r>
              <a:rPr lang="en-US"/>
              <a:t>Mark &amp; Seals V</a:t>
            </a:r>
          </a:p>
        </p:txBody>
      </p:sp>
      <p:sp>
        <p:nvSpPr>
          <p:cNvPr id="4" name="Slide Number Placeholder 3">
            <a:extLst>
              <a:ext uri="{FF2B5EF4-FFF2-40B4-BE49-F238E27FC236}">
                <a16:creationId xmlns:a16="http://schemas.microsoft.com/office/drawing/2014/main" id="{F6767AA2-B73E-4845-9C28-88C700CC887E}"/>
              </a:ext>
            </a:extLst>
          </p:cNvPr>
          <p:cNvSpPr>
            <a:spLocks noGrp="1"/>
          </p:cNvSpPr>
          <p:nvPr>
            <p:ph type="sldNum" sz="quarter" idx="12"/>
          </p:nvPr>
        </p:nvSpPr>
        <p:spPr/>
        <p:txBody>
          <a:bodyPr/>
          <a:lstStyle/>
          <a:p>
            <a:fld id="{3F024269-775C-4041-A484-B713B00E2E0C}" type="slidenum">
              <a:rPr lang="en-US" smtClean="0"/>
              <a:pPr/>
              <a:t>11</a:t>
            </a:fld>
            <a:endParaRPr lang="en-US"/>
          </a:p>
        </p:txBody>
      </p:sp>
      <p:sp>
        <p:nvSpPr>
          <p:cNvPr id="6" name="TextBox 5">
            <a:extLst>
              <a:ext uri="{FF2B5EF4-FFF2-40B4-BE49-F238E27FC236}">
                <a16:creationId xmlns:a16="http://schemas.microsoft.com/office/drawing/2014/main" id="{8B4473BB-CB58-4814-BBC8-BF9DE8B0EF44}"/>
              </a:ext>
            </a:extLst>
          </p:cNvPr>
          <p:cNvSpPr txBox="1"/>
          <p:nvPr/>
        </p:nvSpPr>
        <p:spPr>
          <a:xfrm>
            <a:off x="203201" y="67735"/>
            <a:ext cx="11799146" cy="5755422"/>
          </a:xfrm>
          <a:prstGeom prst="rect">
            <a:avLst/>
          </a:prstGeom>
          <a:noFill/>
        </p:spPr>
        <p:txBody>
          <a:bodyPr wrap="square">
            <a:spAutoFit/>
          </a:bodyPr>
          <a:lstStyle/>
          <a:p>
            <a:pPr marL="0" marR="0">
              <a:spcBef>
                <a:spcPts val="0"/>
              </a:spcBef>
              <a:spcAft>
                <a:spcPts val="0"/>
              </a:spcAft>
            </a:pPr>
            <a:r>
              <a:rPr lang="en-US" sz="4800" b="1" dirty="0">
                <a:effectLst/>
                <a:latin typeface="Candara" panose="020E0502030303020204" pitchFamily="34" charset="0"/>
                <a:ea typeface="Calibri" panose="020F0502020204030204" pitchFamily="34" charset="0"/>
                <a:cs typeface="Times New Roman" panose="02020603050405020304" pitchFamily="18" charset="0"/>
              </a:rPr>
              <a:t>THE.FOURTH.SEAL</a:t>
            </a:r>
            <a:endParaRPr lang="en-US" sz="4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4000" dirty="0">
                <a:effectLst/>
                <a:latin typeface="Candara" panose="020E0502030303020204" pitchFamily="34" charset="0"/>
                <a:ea typeface="Calibri" panose="020F0502020204030204" pitchFamily="34" charset="0"/>
                <a:cs typeface="Times New Roman" panose="02020603050405020304" pitchFamily="18" charset="0"/>
              </a:rPr>
              <a:t>	121 We've had Elijah's garments; Elijah's robes; John Alexander Dowie is buried up there wrapped in a robe; said he was Elijah. What is it anyhow? It's only to take away a Truth that is going to be presented. </a:t>
            </a:r>
          </a:p>
          <a:p>
            <a:pPr marL="0" marR="0">
              <a:spcBef>
                <a:spcPts val="0"/>
              </a:spcBef>
              <a:spcAft>
                <a:spcPts val="0"/>
              </a:spcAft>
            </a:pPr>
            <a:r>
              <a:rPr lang="en-US" sz="4000" dirty="0">
                <a:latin typeface="Candara" panose="020E0502030303020204" pitchFamily="34" charset="0"/>
                <a:ea typeface="Calibri" panose="020F0502020204030204" pitchFamily="34" charset="0"/>
                <a:cs typeface="Times New Roman" panose="02020603050405020304" pitchFamily="18" charset="0"/>
              </a:rPr>
              <a:t>	</a:t>
            </a:r>
            <a:r>
              <a:rPr lang="en-US" sz="4000" dirty="0">
                <a:effectLst/>
                <a:latin typeface="Candara" panose="020E0502030303020204" pitchFamily="34" charset="0"/>
                <a:ea typeface="Calibri" panose="020F0502020204030204" pitchFamily="34" charset="0"/>
                <a:cs typeface="Times New Roman" panose="02020603050405020304" pitchFamily="18" charset="0"/>
              </a:rPr>
              <a:t>They had false </a:t>
            </a:r>
            <a:r>
              <a:rPr lang="en-US" sz="4000" dirty="0" err="1">
                <a:effectLst/>
                <a:latin typeface="Candara" panose="020E0502030303020204" pitchFamily="34" charset="0"/>
                <a:ea typeface="Calibri" panose="020F0502020204030204" pitchFamily="34" charset="0"/>
                <a:cs typeface="Times New Roman" panose="02020603050405020304" pitchFamily="18" charset="0"/>
              </a:rPr>
              <a:t>christs</a:t>
            </a:r>
            <a:r>
              <a:rPr lang="en-US" sz="4000" dirty="0">
                <a:effectLst/>
                <a:latin typeface="Candara" panose="020E0502030303020204" pitchFamily="34" charset="0"/>
                <a:ea typeface="Calibri" panose="020F0502020204030204" pitchFamily="34" charset="0"/>
                <a:cs typeface="Times New Roman" panose="02020603050405020304" pitchFamily="18" charset="0"/>
              </a:rPr>
              <a:t> before Jesus' time. They always do that. </a:t>
            </a:r>
            <a:r>
              <a:rPr lang="en-US" sz="4000" u="sng" dirty="0">
                <a:effectLst/>
                <a:latin typeface="Candara" panose="020E0502030303020204" pitchFamily="34" charset="0"/>
                <a:ea typeface="Calibri" panose="020F0502020204030204" pitchFamily="34" charset="0"/>
                <a:cs typeface="Times New Roman" panose="02020603050405020304" pitchFamily="18" charset="0"/>
              </a:rPr>
              <a:t>It's Satan running out a counterfeit to upset the minds and the faith of the people before the thing actually happens. That's all</a:t>
            </a:r>
            <a:r>
              <a:rPr lang="en-US" sz="4000" dirty="0">
                <a:effectLst/>
                <a:latin typeface="Candara" panose="020E0502030303020204" pitchFamily="34" charset="0"/>
                <a:ea typeface="Calibri" panose="020F0502020204030204" pitchFamily="34" charset="0"/>
                <a:cs typeface="Times New Roman" panose="02020603050405020304" pitchFamily="18" charset="0"/>
              </a:rPr>
              <a:t>. 			</a:t>
            </a:r>
            <a:r>
              <a:rPr lang="en-US" sz="2800" dirty="0">
                <a:effectLst/>
                <a:latin typeface="Candara" panose="020E0502030303020204" pitchFamily="34" charset="0"/>
                <a:ea typeface="Calibri" panose="020F0502020204030204" pitchFamily="34" charset="0"/>
                <a:cs typeface="Times New Roman" panose="02020603050405020304" pitchFamily="18" charset="0"/>
              </a:rPr>
              <a:t>63-0321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793025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7-6-2025</a:t>
            </a:r>
          </a:p>
        </p:txBody>
      </p:sp>
      <p:sp>
        <p:nvSpPr>
          <p:cNvPr id="3" name="Footer Placeholder 2"/>
          <p:cNvSpPr>
            <a:spLocks noGrp="1"/>
          </p:cNvSpPr>
          <p:nvPr>
            <p:ph type="ftr" sz="quarter" idx="11"/>
          </p:nvPr>
        </p:nvSpPr>
        <p:spPr/>
        <p:txBody>
          <a:bodyPr/>
          <a:lstStyle/>
          <a:p>
            <a:r>
              <a:rPr lang="en-US"/>
              <a:t>Marks, Seals, Cults</a:t>
            </a:r>
          </a:p>
        </p:txBody>
      </p:sp>
      <p:sp>
        <p:nvSpPr>
          <p:cNvPr id="4" name="Slide Number Placeholder 3"/>
          <p:cNvSpPr>
            <a:spLocks noGrp="1"/>
          </p:cNvSpPr>
          <p:nvPr>
            <p:ph type="sldNum" sz="quarter" idx="12"/>
          </p:nvPr>
        </p:nvSpPr>
        <p:spPr/>
        <p:txBody>
          <a:bodyPr/>
          <a:lstStyle/>
          <a:p>
            <a:fld id="{3F024269-775C-4041-A484-B713B00E2E0C}" type="slidenum">
              <a:rPr lang="en-US" smtClean="0"/>
              <a:pPr/>
              <a:t>12</a:t>
            </a:fld>
            <a:endParaRPr lang="en-US"/>
          </a:p>
        </p:txBody>
      </p:sp>
      <p:sp>
        <p:nvSpPr>
          <p:cNvPr id="5" name="Rectangle 4"/>
          <p:cNvSpPr/>
          <p:nvPr/>
        </p:nvSpPr>
        <p:spPr>
          <a:xfrm>
            <a:off x="87406" y="52376"/>
            <a:ext cx="12041841" cy="6524863"/>
          </a:xfrm>
          <a:prstGeom prst="rect">
            <a:avLst/>
          </a:prstGeom>
        </p:spPr>
        <p:txBody>
          <a:bodyPr wrap="square">
            <a:spAutoFit/>
          </a:bodyPr>
          <a:lstStyle/>
          <a:p>
            <a:r>
              <a:rPr lang="en-US" sz="5400" b="1" dirty="0">
                <a:latin typeface="Candara" panose="020E0502030303020204" pitchFamily="34" charset="0"/>
              </a:rPr>
              <a:t>THE.SEAL.OF.GOD</a:t>
            </a:r>
          </a:p>
          <a:p>
            <a:r>
              <a:rPr lang="en-US" sz="4400" dirty="0">
                <a:latin typeface="Candara" panose="020E0502030303020204" pitchFamily="34" charset="0"/>
              </a:rPr>
              <a:t>	 </a:t>
            </a:r>
            <a:r>
              <a:rPr lang="en-US" sz="4000" dirty="0">
                <a:latin typeface="Candara" panose="020E0502030303020204" pitchFamily="34" charset="0"/>
              </a:rPr>
              <a:t>64 In this day, Bible predicted there’d be a time men would receive a mark, and a mark of the beast. </a:t>
            </a:r>
            <a:r>
              <a:rPr lang="en-US" sz="4000" b="1" dirty="0">
                <a:latin typeface="Candara" panose="020E0502030303020204" pitchFamily="34" charset="0"/>
              </a:rPr>
              <a:t>Every time a little something flies up in the country, "That's the mark of the beast.”</a:t>
            </a:r>
            <a:r>
              <a:rPr lang="en-US" sz="4000" dirty="0">
                <a:latin typeface="Candara" panose="020E0502030303020204" pitchFamily="34" charset="0"/>
              </a:rPr>
              <a:t> I'd got ordained in the Baptist church, I heard about the N.R.A.  Everybody said, "</a:t>
            </a:r>
            <a:r>
              <a:rPr lang="en-US" sz="4000" i="1" dirty="0">
                <a:latin typeface="Candara" panose="020E0502030303020204" pitchFamily="34" charset="0"/>
              </a:rPr>
              <a:t>That's the mark of the beast</a:t>
            </a:r>
            <a:r>
              <a:rPr lang="en-US" sz="4000" dirty="0">
                <a:latin typeface="Candara" panose="020E0502030303020204" pitchFamily="34" charset="0"/>
              </a:rPr>
              <a:t>." </a:t>
            </a:r>
            <a:r>
              <a:rPr lang="en-US" sz="3200" dirty="0">
                <a:latin typeface="Candara" panose="020E0502030303020204" pitchFamily="34" charset="0"/>
              </a:rPr>
              <a:t>(1878)</a:t>
            </a:r>
            <a:endParaRPr lang="en-US" sz="4000" dirty="0">
              <a:latin typeface="Candara" panose="020E0502030303020204" pitchFamily="34" charset="0"/>
            </a:endParaRPr>
          </a:p>
          <a:p>
            <a:r>
              <a:rPr lang="en-US" sz="4000" dirty="0">
                <a:latin typeface="Candara" panose="020E0502030303020204" pitchFamily="34" charset="0"/>
              </a:rPr>
              <a:t>	They say, "</a:t>
            </a:r>
            <a:r>
              <a:rPr lang="en-US" sz="4000" i="1" dirty="0">
                <a:latin typeface="Candara" panose="020E0502030303020204" pitchFamily="34" charset="0"/>
              </a:rPr>
              <a:t>Here comes Russia down, communism; it's the mark of the beast." </a:t>
            </a:r>
            <a:r>
              <a:rPr lang="en-US" sz="4000" dirty="0">
                <a:latin typeface="Candara" panose="020E0502030303020204" pitchFamily="34" charset="0"/>
              </a:rPr>
              <a:t>But it's a lie. The Bible tells what the mark of the beast is. 				</a:t>
            </a:r>
            <a:r>
              <a:rPr lang="en-US" sz="2800" dirty="0">
                <a:latin typeface="Candara" panose="020E0502030303020204" pitchFamily="34" charset="0"/>
              </a:rPr>
              <a:t>54-0514</a:t>
            </a:r>
            <a:r>
              <a:rPr lang="en-US" sz="4000" dirty="0">
                <a:latin typeface="Candara" panose="020E0502030303020204" pitchFamily="34" charset="0"/>
              </a:rPr>
              <a:t> </a:t>
            </a:r>
          </a:p>
        </p:txBody>
      </p:sp>
    </p:spTree>
    <p:extLst>
      <p:ext uri="{BB962C8B-B14F-4D97-AF65-F5344CB8AC3E}">
        <p14:creationId xmlns:p14="http://schemas.microsoft.com/office/powerpoint/2010/main" val="32706456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F024269-775C-4041-A484-B713B00E2E0C}" type="slidenum">
              <a:rPr lang="en-US" smtClean="0"/>
              <a:pPr/>
              <a:t>13</a:t>
            </a:fld>
            <a:endParaRPr lang="en-US"/>
          </a:p>
        </p:txBody>
      </p:sp>
      <p:pic>
        <p:nvPicPr>
          <p:cNvPr id="3" name="Picture 2"/>
          <p:cNvPicPr>
            <a:picLocks noChangeAspect="1"/>
          </p:cNvPicPr>
          <p:nvPr/>
        </p:nvPicPr>
        <p:blipFill rotWithShape="1">
          <a:blip r:embed="rId2" cstate="email">
            <a:alphaModFix amt="55000"/>
            <a:extLst>
              <a:ext uri="{28A0092B-C50C-407E-A947-70E740481C1C}">
                <a14:useLocalDpi xmlns:a14="http://schemas.microsoft.com/office/drawing/2010/main"/>
              </a:ext>
            </a:extLst>
          </a:blip>
          <a:srcRect/>
          <a:stretch/>
        </p:blipFill>
        <p:spPr>
          <a:xfrm>
            <a:off x="1" y="0"/>
            <a:ext cx="7315200" cy="6858000"/>
          </a:xfrm>
          <a:prstGeom prst="rect">
            <a:avLst/>
          </a:prstGeom>
        </p:spPr>
      </p:pic>
      <p:sp>
        <p:nvSpPr>
          <p:cNvPr id="4" name="Rectangle 3"/>
          <p:cNvSpPr/>
          <p:nvPr/>
        </p:nvSpPr>
        <p:spPr>
          <a:xfrm>
            <a:off x="7380052" y="103763"/>
            <a:ext cx="4565060" cy="5632311"/>
          </a:xfrm>
          <a:prstGeom prst="rect">
            <a:avLst/>
          </a:prstGeom>
        </p:spPr>
        <p:txBody>
          <a:bodyPr wrap="square">
            <a:spAutoFit/>
          </a:bodyPr>
          <a:lstStyle/>
          <a:p>
            <a:r>
              <a:rPr lang="en-US" sz="4800" b="1" dirty="0">
                <a:latin typeface="Candara" panose="020E0502030303020204" pitchFamily="34" charset="0"/>
              </a:rPr>
              <a:t>CHURCH.AGES</a:t>
            </a:r>
          </a:p>
          <a:p>
            <a:r>
              <a:rPr lang="en-US" sz="4000" dirty="0">
                <a:latin typeface="Candara" panose="020E0502030303020204" pitchFamily="34" charset="0"/>
              </a:rPr>
              <a:t>    This spirit of antichrist is not new. This is not something that just came in the church ages. It has been here all along.</a:t>
            </a:r>
          </a:p>
          <a:p>
            <a:pPr algn="r"/>
            <a:r>
              <a:rPr lang="en-US" sz="3200" dirty="0">
                <a:latin typeface="Candara" panose="020E0502030303020204" pitchFamily="34" charset="0"/>
              </a:rPr>
              <a:t>Pg. 121-4</a:t>
            </a:r>
          </a:p>
        </p:txBody>
      </p:sp>
      <p:sp>
        <p:nvSpPr>
          <p:cNvPr id="5" name="Date Placeholder 4"/>
          <p:cNvSpPr>
            <a:spLocks noGrp="1"/>
          </p:cNvSpPr>
          <p:nvPr>
            <p:ph type="dt" sz="half" idx="10"/>
          </p:nvPr>
        </p:nvSpPr>
        <p:spPr/>
        <p:txBody>
          <a:bodyPr/>
          <a:lstStyle/>
          <a:p>
            <a:r>
              <a:rPr lang="en-US" dirty="0"/>
              <a:t>7-6-2025</a:t>
            </a:r>
          </a:p>
        </p:txBody>
      </p:sp>
      <p:sp>
        <p:nvSpPr>
          <p:cNvPr id="6" name="Footer Placeholder 5"/>
          <p:cNvSpPr>
            <a:spLocks noGrp="1"/>
          </p:cNvSpPr>
          <p:nvPr>
            <p:ph type="ftr" sz="quarter" idx="11"/>
          </p:nvPr>
        </p:nvSpPr>
        <p:spPr/>
        <p:txBody>
          <a:bodyPr/>
          <a:lstStyle/>
          <a:p>
            <a:r>
              <a:rPr lang="en-US"/>
              <a:t>Marks, Seals, Cults</a:t>
            </a:r>
          </a:p>
        </p:txBody>
      </p:sp>
    </p:spTree>
    <p:extLst>
      <p:ext uri="{BB962C8B-B14F-4D97-AF65-F5344CB8AC3E}">
        <p14:creationId xmlns:p14="http://schemas.microsoft.com/office/powerpoint/2010/main" val="3881030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D8B3AC-8434-4EB6-9760-57EDBEA0490A}"/>
              </a:ext>
            </a:extLst>
          </p:cNvPr>
          <p:cNvSpPr>
            <a:spLocks noGrp="1"/>
          </p:cNvSpPr>
          <p:nvPr>
            <p:ph type="dt" sz="half" idx="10"/>
          </p:nvPr>
        </p:nvSpPr>
        <p:spPr/>
        <p:txBody>
          <a:bodyPr/>
          <a:lstStyle/>
          <a:p>
            <a:r>
              <a:rPr lang="en-US"/>
              <a:t>12-19-2020</a:t>
            </a:r>
          </a:p>
        </p:txBody>
      </p:sp>
      <p:sp>
        <p:nvSpPr>
          <p:cNvPr id="3" name="Footer Placeholder 2">
            <a:extLst>
              <a:ext uri="{FF2B5EF4-FFF2-40B4-BE49-F238E27FC236}">
                <a16:creationId xmlns:a16="http://schemas.microsoft.com/office/drawing/2014/main" id="{2F69C1E7-E7FB-4D04-958B-F3FFE60BDF82}"/>
              </a:ext>
            </a:extLst>
          </p:cNvPr>
          <p:cNvSpPr>
            <a:spLocks noGrp="1"/>
          </p:cNvSpPr>
          <p:nvPr>
            <p:ph type="ftr" sz="quarter" idx="11"/>
          </p:nvPr>
        </p:nvSpPr>
        <p:spPr/>
        <p:txBody>
          <a:bodyPr/>
          <a:lstStyle/>
          <a:p>
            <a:r>
              <a:rPr lang="en-US"/>
              <a:t>Mark &amp; Seals II</a:t>
            </a:r>
          </a:p>
        </p:txBody>
      </p:sp>
      <p:sp>
        <p:nvSpPr>
          <p:cNvPr id="4" name="Slide Number Placeholder 3">
            <a:extLst>
              <a:ext uri="{FF2B5EF4-FFF2-40B4-BE49-F238E27FC236}">
                <a16:creationId xmlns:a16="http://schemas.microsoft.com/office/drawing/2014/main" id="{9CCE0742-AF6F-445E-8924-701906ECE91C}"/>
              </a:ext>
            </a:extLst>
          </p:cNvPr>
          <p:cNvSpPr>
            <a:spLocks noGrp="1"/>
          </p:cNvSpPr>
          <p:nvPr>
            <p:ph type="sldNum" sz="quarter" idx="12"/>
          </p:nvPr>
        </p:nvSpPr>
        <p:spPr/>
        <p:txBody>
          <a:bodyPr/>
          <a:lstStyle/>
          <a:p>
            <a:fld id="{3F024269-775C-4041-A484-B713B00E2E0C}" type="slidenum">
              <a:rPr lang="en-US" smtClean="0"/>
              <a:pPr/>
              <a:t>14</a:t>
            </a:fld>
            <a:endParaRPr lang="en-US"/>
          </a:p>
        </p:txBody>
      </p:sp>
      <p:sp>
        <p:nvSpPr>
          <p:cNvPr id="6" name="TextBox 5">
            <a:extLst>
              <a:ext uri="{FF2B5EF4-FFF2-40B4-BE49-F238E27FC236}">
                <a16:creationId xmlns:a16="http://schemas.microsoft.com/office/drawing/2014/main" id="{1F3BB4B6-36DF-4016-AA63-B03E92DD0895}"/>
              </a:ext>
            </a:extLst>
          </p:cNvPr>
          <p:cNvSpPr txBox="1"/>
          <p:nvPr/>
        </p:nvSpPr>
        <p:spPr>
          <a:xfrm>
            <a:off x="60511" y="0"/>
            <a:ext cx="12183035" cy="6370975"/>
          </a:xfrm>
          <a:prstGeom prst="rect">
            <a:avLst/>
          </a:prstGeom>
          <a:noFill/>
        </p:spPr>
        <p:txBody>
          <a:bodyPr wrap="square">
            <a:spAutoFit/>
          </a:bodyPr>
          <a:lstStyle/>
          <a:p>
            <a:r>
              <a:rPr lang="en-US" sz="4800" b="1" dirty="0">
                <a:latin typeface="Candara" panose="020E0502030303020204" pitchFamily="34" charset="0"/>
              </a:rPr>
              <a:t>JOHN 6:37-40</a:t>
            </a:r>
          </a:p>
          <a:p>
            <a:r>
              <a:rPr lang="en-US" sz="4000" i="1" dirty="0">
                <a:latin typeface="Candara" panose="020E0502030303020204" pitchFamily="34" charset="0"/>
              </a:rPr>
              <a:t>	All that the Father giveth me shall come to me; and him that cometh to me I will in no wise cast out. 38 For I came down from heaven, not to do mine own will, but the will of him that sent me. 39 And this is the Father's will which hath sent me, that of all which he hath given me I should lose nothing, but should raise it up again at the last day. 40 And this is the will of him that sent me, </a:t>
            </a:r>
            <a:r>
              <a:rPr lang="en-US" sz="4000" i="1" spc="-150" dirty="0">
                <a:latin typeface="Candara" panose="020E0502030303020204" pitchFamily="34" charset="0"/>
              </a:rPr>
              <a:t>that every one which </a:t>
            </a:r>
            <a:r>
              <a:rPr lang="en-US" sz="4000" i="1" spc="-150" dirty="0" err="1">
                <a:latin typeface="Candara" panose="020E0502030303020204" pitchFamily="34" charset="0"/>
              </a:rPr>
              <a:t>seeth</a:t>
            </a:r>
            <a:r>
              <a:rPr lang="en-US" sz="4000" i="1" spc="-150" dirty="0">
                <a:latin typeface="Candara" panose="020E0502030303020204" pitchFamily="34" charset="0"/>
              </a:rPr>
              <a:t> the Son, and believeth on him, may have everlasting life: and I will raise him up at the last day.</a:t>
            </a:r>
          </a:p>
        </p:txBody>
      </p:sp>
    </p:spTree>
    <p:extLst>
      <p:ext uri="{BB962C8B-B14F-4D97-AF65-F5344CB8AC3E}">
        <p14:creationId xmlns:p14="http://schemas.microsoft.com/office/powerpoint/2010/main" val="994545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AE103CB-861F-4482-9C8A-8FF580EE4C3E}"/>
              </a:ext>
            </a:extLst>
          </p:cNvPr>
          <p:cNvSpPr>
            <a:spLocks noGrp="1"/>
          </p:cNvSpPr>
          <p:nvPr>
            <p:ph type="dt" sz="half" idx="10"/>
          </p:nvPr>
        </p:nvSpPr>
        <p:spPr/>
        <p:txBody>
          <a:bodyPr/>
          <a:lstStyle/>
          <a:p>
            <a:r>
              <a:rPr lang="en-US"/>
              <a:t>7-6-2025</a:t>
            </a:r>
          </a:p>
        </p:txBody>
      </p:sp>
      <p:sp>
        <p:nvSpPr>
          <p:cNvPr id="5" name="Footer Placeholder 4">
            <a:extLst>
              <a:ext uri="{FF2B5EF4-FFF2-40B4-BE49-F238E27FC236}">
                <a16:creationId xmlns:a16="http://schemas.microsoft.com/office/drawing/2014/main" id="{DCFDBAE7-E89A-4F8F-B21A-55F52E4D0FC9}"/>
              </a:ext>
            </a:extLst>
          </p:cNvPr>
          <p:cNvSpPr>
            <a:spLocks noGrp="1"/>
          </p:cNvSpPr>
          <p:nvPr>
            <p:ph type="ftr" sz="quarter" idx="11"/>
          </p:nvPr>
        </p:nvSpPr>
        <p:spPr/>
        <p:txBody>
          <a:bodyPr/>
          <a:lstStyle/>
          <a:p>
            <a:r>
              <a:rPr lang="en-US"/>
              <a:t>Marks, Seals, Cults</a:t>
            </a:r>
          </a:p>
        </p:txBody>
      </p:sp>
      <p:sp>
        <p:nvSpPr>
          <p:cNvPr id="6" name="Slide Number Placeholder 5">
            <a:extLst>
              <a:ext uri="{FF2B5EF4-FFF2-40B4-BE49-F238E27FC236}">
                <a16:creationId xmlns:a16="http://schemas.microsoft.com/office/drawing/2014/main" id="{635D3A2A-7682-4660-92F2-E736F1EE9137}"/>
              </a:ext>
            </a:extLst>
          </p:cNvPr>
          <p:cNvSpPr>
            <a:spLocks noGrp="1"/>
          </p:cNvSpPr>
          <p:nvPr>
            <p:ph type="sldNum" sz="quarter" idx="12"/>
          </p:nvPr>
        </p:nvSpPr>
        <p:spPr/>
        <p:txBody>
          <a:bodyPr/>
          <a:lstStyle/>
          <a:p>
            <a:fld id="{3F024269-775C-4041-A484-B713B00E2E0C}" type="slidenum">
              <a:rPr lang="en-US" smtClean="0"/>
              <a:pPr/>
              <a:t>15</a:t>
            </a:fld>
            <a:endParaRPr lang="en-US"/>
          </a:p>
        </p:txBody>
      </p:sp>
      <p:sp>
        <p:nvSpPr>
          <p:cNvPr id="8" name="TextBox 7">
            <a:extLst>
              <a:ext uri="{FF2B5EF4-FFF2-40B4-BE49-F238E27FC236}">
                <a16:creationId xmlns:a16="http://schemas.microsoft.com/office/drawing/2014/main" id="{E5EAB9B8-9ACB-4A04-BE22-50CB83F08BFE}"/>
              </a:ext>
            </a:extLst>
          </p:cNvPr>
          <p:cNvSpPr txBox="1"/>
          <p:nvPr/>
        </p:nvSpPr>
        <p:spPr>
          <a:xfrm>
            <a:off x="170121" y="132423"/>
            <a:ext cx="11855302" cy="5755422"/>
          </a:xfrm>
          <a:prstGeom prst="rect">
            <a:avLst/>
          </a:prstGeom>
          <a:noFill/>
        </p:spPr>
        <p:txBody>
          <a:bodyPr wrap="square">
            <a:spAutoFit/>
          </a:bodyPr>
          <a:lstStyle/>
          <a:p>
            <a:r>
              <a:rPr lang="en-US" sz="4800" b="1" dirty="0">
                <a:latin typeface="Candara" panose="020E0502030303020204" pitchFamily="34" charset="0"/>
              </a:rPr>
              <a:t>MATTHEW 6:22-24</a:t>
            </a:r>
          </a:p>
          <a:p>
            <a:r>
              <a:rPr lang="en-US" sz="4000" i="1" dirty="0">
                <a:latin typeface="Candara" panose="020E0502030303020204" pitchFamily="34" charset="0"/>
              </a:rPr>
              <a:t>	The light of the body is the eye: if therefore thine eye be single, </a:t>
            </a:r>
            <a:r>
              <a:rPr lang="en-US" sz="2800" dirty="0">
                <a:latin typeface="Candara" panose="020E0502030303020204" pitchFamily="34" charset="0"/>
              </a:rPr>
              <a:t>[</a:t>
            </a:r>
            <a:r>
              <a:rPr lang="en-US" sz="2800" dirty="0" err="1">
                <a:latin typeface="Candara" panose="020E0502030303020204" pitchFamily="34" charset="0"/>
              </a:rPr>
              <a:t>haplos</a:t>
            </a:r>
            <a:r>
              <a:rPr lang="en-US" sz="2800" dirty="0">
                <a:latin typeface="Candara" panose="020E0502030303020204" pitchFamily="34" charset="0"/>
              </a:rPr>
              <a:t>]</a:t>
            </a:r>
            <a:r>
              <a:rPr lang="en-US" sz="4000" i="1" dirty="0">
                <a:latin typeface="Candara" panose="020E0502030303020204" pitchFamily="34" charset="0"/>
              </a:rPr>
              <a:t> thy whole body shall be full of light. 23 But if thine eye be evil, </a:t>
            </a:r>
            <a:r>
              <a:rPr lang="en-US" sz="2800" dirty="0">
                <a:latin typeface="Candara" panose="020E0502030303020204" pitchFamily="34" charset="0"/>
              </a:rPr>
              <a:t>[</a:t>
            </a:r>
            <a:r>
              <a:rPr lang="en-US" sz="2800" dirty="0" err="1">
                <a:latin typeface="Candara" panose="020E0502030303020204" pitchFamily="34" charset="0"/>
              </a:rPr>
              <a:t>duplos</a:t>
            </a:r>
            <a:r>
              <a:rPr lang="en-US" sz="2800" dirty="0">
                <a:latin typeface="Candara" panose="020E0502030303020204" pitchFamily="34" charset="0"/>
              </a:rPr>
              <a:t>]</a:t>
            </a:r>
            <a:r>
              <a:rPr lang="en-US" sz="4000" i="1" dirty="0">
                <a:latin typeface="Candara" panose="020E0502030303020204" pitchFamily="34" charset="0"/>
              </a:rPr>
              <a:t> thy whole body shall be full of darkness. If therefore the light that is in thee be darkness, how great is that darkness! 24 No man can serve two masters: for either he will hate the one, and love the other; or else he will hold to the one, and despise the other. Ye cannot serve God and mammon.</a:t>
            </a:r>
          </a:p>
        </p:txBody>
      </p:sp>
    </p:spTree>
    <p:extLst>
      <p:ext uri="{BB962C8B-B14F-4D97-AF65-F5344CB8AC3E}">
        <p14:creationId xmlns:p14="http://schemas.microsoft.com/office/powerpoint/2010/main" val="40844079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37C7F1-668C-CE45-8FEF-9D2B64035657}"/>
              </a:ext>
            </a:extLst>
          </p:cNvPr>
          <p:cNvSpPr>
            <a:spLocks noGrp="1"/>
          </p:cNvSpPr>
          <p:nvPr>
            <p:ph type="dt" sz="half" idx="10"/>
          </p:nvPr>
        </p:nvSpPr>
        <p:spPr/>
        <p:txBody>
          <a:bodyPr/>
          <a:lstStyle/>
          <a:p>
            <a:r>
              <a:rPr lang="en-US"/>
              <a:t>7-6-2025</a:t>
            </a:r>
          </a:p>
        </p:txBody>
      </p:sp>
      <p:sp>
        <p:nvSpPr>
          <p:cNvPr id="3" name="Footer Placeholder 2">
            <a:extLst>
              <a:ext uri="{FF2B5EF4-FFF2-40B4-BE49-F238E27FC236}">
                <a16:creationId xmlns:a16="http://schemas.microsoft.com/office/drawing/2014/main" id="{1F830F8C-F194-80AB-812E-9F5252C1DA50}"/>
              </a:ext>
            </a:extLst>
          </p:cNvPr>
          <p:cNvSpPr>
            <a:spLocks noGrp="1"/>
          </p:cNvSpPr>
          <p:nvPr>
            <p:ph type="ftr" sz="quarter" idx="11"/>
          </p:nvPr>
        </p:nvSpPr>
        <p:spPr/>
        <p:txBody>
          <a:bodyPr/>
          <a:lstStyle/>
          <a:p>
            <a:r>
              <a:rPr lang="en-US"/>
              <a:t>Marks, Seals, Cults</a:t>
            </a:r>
          </a:p>
        </p:txBody>
      </p:sp>
      <p:sp>
        <p:nvSpPr>
          <p:cNvPr id="4" name="Slide Number Placeholder 3">
            <a:extLst>
              <a:ext uri="{FF2B5EF4-FFF2-40B4-BE49-F238E27FC236}">
                <a16:creationId xmlns:a16="http://schemas.microsoft.com/office/drawing/2014/main" id="{4B8E838D-66AA-DDAB-BD53-0E7A2B2F8EE1}"/>
              </a:ext>
            </a:extLst>
          </p:cNvPr>
          <p:cNvSpPr>
            <a:spLocks noGrp="1"/>
          </p:cNvSpPr>
          <p:nvPr>
            <p:ph type="sldNum" sz="quarter" idx="12"/>
          </p:nvPr>
        </p:nvSpPr>
        <p:spPr/>
        <p:txBody>
          <a:bodyPr/>
          <a:lstStyle/>
          <a:p>
            <a:fld id="{3F024269-775C-4041-A484-B713B00E2E0C}" type="slidenum">
              <a:rPr lang="en-US" smtClean="0"/>
              <a:pPr/>
              <a:t>16</a:t>
            </a:fld>
            <a:endParaRPr lang="en-US"/>
          </a:p>
        </p:txBody>
      </p:sp>
      <p:pic>
        <p:nvPicPr>
          <p:cNvPr id="5" name="Picture 4">
            <a:extLst>
              <a:ext uri="{FF2B5EF4-FFF2-40B4-BE49-F238E27FC236}">
                <a16:creationId xmlns:a16="http://schemas.microsoft.com/office/drawing/2014/main" id="{48C55D6B-4039-C3E5-8467-3DEF0C04615F}"/>
              </a:ext>
            </a:extLst>
          </p:cNvPr>
          <p:cNvPicPr>
            <a:picLocks noChangeAspect="1"/>
          </p:cNvPicPr>
          <p:nvPr/>
        </p:nvPicPr>
        <p:blipFill>
          <a:blip r:embed="rId2"/>
          <a:srcRect l="13837" r="11279"/>
          <a:stretch>
            <a:fillRect/>
          </a:stretch>
        </p:blipFill>
        <p:spPr>
          <a:xfrm>
            <a:off x="8585947" y="739588"/>
            <a:ext cx="3469901" cy="3249929"/>
          </a:xfrm>
          <a:prstGeom prst="rect">
            <a:avLst/>
          </a:prstGeom>
        </p:spPr>
      </p:pic>
      <p:sp>
        <p:nvSpPr>
          <p:cNvPr id="7" name="TextBox 6">
            <a:extLst>
              <a:ext uri="{FF2B5EF4-FFF2-40B4-BE49-F238E27FC236}">
                <a16:creationId xmlns:a16="http://schemas.microsoft.com/office/drawing/2014/main" id="{194FA2C8-5B42-462E-692F-454FD4F5867E}"/>
              </a:ext>
            </a:extLst>
          </p:cNvPr>
          <p:cNvSpPr txBox="1"/>
          <p:nvPr/>
        </p:nvSpPr>
        <p:spPr>
          <a:xfrm>
            <a:off x="66582" y="-5417"/>
            <a:ext cx="11347636" cy="6863417"/>
          </a:xfrm>
          <a:prstGeom prst="rect">
            <a:avLst/>
          </a:prstGeom>
          <a:noFill/>
        </p:spPr>
        <p:txBody>
          <a:bodyPr wrap="square">
            <a:spAutoFit/>
          </a:bodyPr>
          <a:lstStyle/>
          <a:p>
            <a:r>
              <a:rPr lang="en-US" sz="4400" b="1" u="sng" dirty="0">
                <a:latin typeface="Candara" panose="020E0502030303020204" pitchFamily="34" charset="0"/>
              </a:rPr>
              <a:t>What Is The Mark Of The Beast? (AI)</a:t>
            </a:r>
          </a:p>
          <a:p>
            <a:r>
              <a:rPr lang="en-US" sz="3600" dirty="0">
                <a:latin typeface="Candara" panose="020E0502030303020204" pitchFamily="34" charset="0"/>
              </a:rPr>
              <a:t>    Recent breakthroughs in medical RFID </a:t>
            </a:r>
          </a:p>
          <a:p>
            <a:r>
              <a:rPr lang="en-US" sz="3600" dirty="0">
                <a:latin typeface="Candara" panose="020E0502030303020204" pitchFamily="34" charset="0"/>
              </a:rPr>
              <a:t>technologies have increased interest in the</a:t>
            </a:r>
          </a:p>
          <a:p>
            <a:r>
              <a:rPr lang="en-US" sz="3600" dirty="0">
                <a:latin typeface="Candara" panose="020E0502030303020204" pitchFamily="34" charset="0"/>
              </a:rPr>
              <a:t> mark of the beast spoken of in Rev. 13. It is</a:t>
            </a:r>
          </a:p>
          <a:p>
            <a:r>
              <a:rPr lang="en-US" sz="3600" dirty="0">
                <a:latin typeface="Candara" panose="020E0502030303020204" pitchFamily="34" charset="0"/>
              </a:rPr>
              <a:t> important to realize having a medical or </a:t>
            </a:r>
          </a:p>
          <a:p>
            <a:r>
              <a:rPr lang="en-US" sz="3600" dirty="0">
                <a:latin typeface="Candara" panose="020E0502030303020204" pitchFamily="34" charset="0"/>
              </a:rPr>
              <a:t>financial microchip inserted into your right </a:t>
            </a:r>
          </a:p>
          <a:p>
            <a:r>
              <a:rPr lang="en-US" sz="3600" dirty="0">
                <a:latin typeface="Candara" panose="020E0502030303020204" pitchFamily="34" charset="0"/>
              </a:rPr>
              <a:t>hand or forehead is </a:t>
            </a:r>
            <a:r>
              <a:rPr lang="en-US" sz="3600" i="1" dirty="0">
                <a:latin typeface="Candara" panose="020E0502030303020204" pitchFamily="34" charset="0"/>
              </a:rPr>
              <a:t>not</a:t>
            </a:r>
            <a:r>
              <a:rPr lang="en-US" sz="3600" dirty="0">
                <a:latin typeface="Candara" panose="020E0502030303020204" pitchFamily="34" charset="0"/>
              </a:rPr>
              <a:t> the mark of the </a:t>
            </a:r>
          </a:p>
          <a:p>
            <a:r>
              <a:rPr lang="en-US" sz="3600" dirty="0">
                <a:latin typeface="Candara" panose="020E0502030303020204" pitchFamily="34" charset="0"/>
              </a:rPr>
              <a:t>beast. The mark of the beast will be something given only </a:t>
            </a:r>
          </a:p>
          <a:p>
            <a:r>
              <a:rPr lang="en-US" sz="3600" dirty="0">
                <a:latin typeface="Candara" panose="020E0502030303020204" pitchFamily="34" charset="0"/>
              </a:rPr>
              <a:t>to those who worship the Antichrist. </a:t>
            </a:r>
          </a:p>
          <a:p>
            <a:r>
              <a:rPr lang="en-US" sz="3600" dirty="0">
                <a:latin typeface="Candara" panose="020E0502030303020204" pitchFamily="34" charset="0"/>
              </a:rPr>
              <a:t>   The mark of the beast will be an end-times identification required by the Antichrist in order to buy or sell, and it will be given only to those who worship the Antichrist.</a:t>
            </a:r>
          </a:p>
        </p:txBody>
      </p:sp>
    </p:spTree>
    <p:extLst>
      <p:ext uri="{BB962C8B-B14F-4D97-AF65-F5344CB8AC3E}">
        <p14:creationId xmlns:p14="http://schemas.microsoft.com/office/powerpoint/2010/main" val="11567182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4011A6-1489-2D7B-2CA4-31E97EDCECED}"/>
              </a:ext>
            </a:extLst>
          </p:cNvPr>
          <p:cNvSpPr>
            <a:spLocks noGrp="1"/>
          </p:cNvSpPr>
          <p:nvPr>
            <p:ph type="dt" sz="half" idx="10"/>
          </p:nvPr>
        </p:nvSpPr>
        <p:spPr/>
        <p:txBody>
          <a:bodyPr/>
          <a:lstStyle/>
          <a:p>
            <a:r>
              <a:rPr lang="en-US"/>
              <a:t>7-6-2025</a:t>
            </a:r>
          </a:p>
        </p:txBody>
      </p:sp>
      <p:sp>
        <p:nvSpPr>
          <p:cNvPr id="3" name="Footer Placeholder 2">
            <a:extLst>
              <a:ext uri="{FF2B5EF4-FFF2-40B4-BE49-F238E27FC236}">
                <a16:creationId xmlns:a16="http://schemas.microsoft.com/office/drawing/2014/main" id="{57F64BD0-2A9E-FF28-F245-365149F8F91A}"/>
              </a:ext>
            </a:extLst>
          </p:cNvPr>
          <p:cNvSpPr>
            <a:spLocks noGrp="1"/>
          </p:cNvSpPr>
          <p:nvPr>
            <p:ph type="ftr" sz="quarter" idx="11"/>
          </p:nvPr>
        </p:nvSpPr>
        <p:spPr/>
        <p:txBody>
          <a:bodyPr/>
          <a:lstStyle/>
          <a:p>
            <a:r>
              <a:rPr lang="en-US"/>
              <a:t>Marks, Seals, Cults</a:t>
            </a:r>
          </a:p>
        </p:txBody>
      </p:sp>
      <p:sp>
        <p:nvSpPr>
          <p:cNvPr id="4" name="Slide Number Placeholder 3">
            <a:extLst>
              <a:ext uri="{FF2B5EF4-FFF2-40B4-BE49-F238E27FC236}">
                <a16:creationId xmlns:a16="http://schemas.microsoft.com/office/drawing/2014/main" id="{FFD4B2F3-EFAB-39B5-73B0-74499A1A0E86}"/>
              </a:ext>
            </a:extLst>
          </p:cNvPr>
          <p:cNvSpPr>
            <a:spLocks noGrp="1"/>
          </p:cNvSpPr>
          <p:nvPr>
            <p:ph type="sldNum" sz="quarter" idx="12"/>
          </p:nvPr>
        </p:nvSpPr>
        <p:spPr/>
        <p:txBody>
          <a:bodyPr/>
          <a:lstStyle/>
          <a:p>
            <a:fld id="{3F024269-775C-4041-A484-B713B00E2E0C}" type="slidenum">
              <a:rPr lang="en-US" smtClean="0"/>
              <a:pPr/>
              <a:t>17</a:t>
            </a:fld>
            <a:endParaRPr lang="en-US"/>
          </a:p>
        </p:txBody>
      </p:sp>
      <p:sp>
        <p:nvSpPr>
          <p:cNvPr id="6" name="TextBox 5">
            <a:extLst>
              <a:ext uri="{FF2B5EF4-FFF2-40B4-BE49-F238E27FC236}">
                <a16:creationId xmlns:a16="http://schemas.microsoft.com/office/drawing/2014/main" id="{D60A558F-3B23-39FE-CEF0-911561090A0D}"/>
              </a:ext>
            </a:extLst>
          </p:cNvPr>
          <p:cNvSpPr txBox="1"/>
          <p:nvPr/>
        </p:nvSpPr>
        <p:spPr>
          <a:xfrm>
            <a:off x="116958" y="95693"/>
            <a:ext cx="11919098" cy="6247864"/>
          </a:xfrm>
          <a:prstGeom prst="rect">
            <a:avLst/>
          </a:prstGeom>
          <a:solidFill>
            <a:schemeClr val="accent4">
              <a:lumMod val="75000"/>
              <a:alpha val="61000"/>
            </a:schemeClr>
          </a:solidFill>
        </p:spPr>
        <p:txBody>
          <a:bodyPr wrap="square">
            <a:spAutoFit/>
          </a:bodyPr>
          <a:lstStyle/>
          <a:p>
            <a:pPr algn="l" fontAlgn="auto">
              <a:buNone/>
            </a:pPr>
            <a:r>
              <a:rPr lang="en-US" sz="4000" b="1" u="sng" dirty="0">
                <a:latin typeface="Candara" panose="020E0502030303020204" pitchFamily="34" charset="0"/>
              </a:rPr>
              <a:t>The Overlap of Cults and Culture</a:t>
            </a:r>
          </a:p>
          <a:p>
            <a:pPr algn="l" fontAlgn="auto"/>
            <a:r>
              <a:rPr lang="en-US" sz="3600" dirty="0">
                <a:latin typeface="Candara" panose="020E0502030303020204" pitchFamily="34" charset="0"/>
              </a:rPr>
              <a:t>Cult, which shares an origin with </a:t>
            </a:r>
            <a:r>
              <a:rPr lang="en-US" sz="3600" u="sng" dirty="0">
                <a:latin typeface="Candara" panose="020E0502030303020204" pitchFamily="34" charset="0"/>
              </a:rPr>
              <a:t>culture and cultivate</a:t>
            </a:r>
            <a:r>
              <a:rPr lang="en-US" sz="3600" dirty="0">
                <a:latin typeface="Candara" panose="020E0502030303020204" pitchFamily="34" charset="0"/>
              </a:rPr>
              <a:t>, comes from the Latin </a:t>
            </a:r>
            <a:r>
              <a:rPr lang="en-US" sz="3600" i="1" dirty="0">
                <a:latin typeface="Candara" panose="020E0502030303020204" pitchFamily="34" charset="0"/>
              </a:rPr>
              <a:t>cultus</a:t>
            </a:r>
            <a:r>
              <a:rPr lang="en-US" sz="3600" dirty="0">
                <a:latin typeface="Candara" panose="020E0502030303020204" pitchFamily="34" charset="0"/>
              </a:rPr>
              <a:t>, meaning:  training, education, adoration. The earliest known uses of the word, recorded in the 17th century, broadly denoted "worship." </a:t>
            </a:r>
          </a:p>
          <a:p>
            <a:pPr algn="l" fontAlgn="auto"/>
            <a:r>
              <a:rPr lang="en-US" sz="3600" dirty="0">
                <a:latin typeface="Candara" panose="020E0502030303020204" pitchFamily="34" charset="0"/>
              </a:rPr>
              <a:t>	From here cult came to refer to a specific branch of a religion or the rites and practices of that branch. By the early 18th century, cult could refer to a non-religious admiration or devotion, such as to a person, idea, or fad. 	Finally, by the 19th century, the word came to be used of "a religion regarded as unorthodox or spurious."</a:t>
            </a:r>
          </a:p>
        </p:txBody>
      </p:sp>
    </p:spTree>
    <p:extLst>
      <p:ext uri="{BB962C8B-B14F-4D97-AF65-F5344CB8AC3E}">
        <p14:creationId xmlns:p14="http://schemas.microsoft.com/office/powerpoint/2010/main" val="21289119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D74EEB-E088-0580-3BEF-EB9F6120607B}"/>
              </a:ext>
            </a:extLst>
          </p:cNvPr>
          <p:cNvSpPr>
            <a:spLocks noGrp="1"/>
          </p:cNvSpPr>
          <p:nvPr>
            <p:ph type="dt" sz="half" idx="10"/>
          </p:nvPr>
        </p:nvSpPr>
        <p:spPr/>
        <p:txBody>
          <a:bodyPr/>
          <a:lstStyle/>
          <a:p>
            <a:r>
              <a:rPr lang="en-US"/>
              <a:t>7-6-2025</a:t>
            </a:r>
          </a:p>
        </p:txBody>
      </p:sp>
      <p:sp>
        <p:nvSpPr>
          <p:cNvPr id="3" name="Footer Placeholder 2">
            <a:extLst>
              <a:ext uri="{FF2B5EF4-FFF2-40B4-BE49-F238E27FC236}">
                <a16:creationId xmlns:a16="http://schemas.microsoft.com/office/drawing/2014/main" id="{5C58D71E-4403-812D-7066-6685F21F85E1}"/>
              </a:ext>
            </a:extLst>
          </p:cNvPr>
          <p:cNvSpPr>
            <a:spLocks noGrp="1"/>
          </p:cNvSpPr>
          <p:nvPr>
            <p:ph type="ftr" sz="quarter" idx="11"/>
          </p:nvPr>
        </p:nvSpPr>
        <p:spPr/>
        <p:txBody>
          <a:bodyPr/>
          <a:lstStyle/>
          <a:p>
            <a:r>
              <a:rPr lang="en-US"/>
              <a:t>Marks, Seals, Cults</a:t>
            </a:r>
          </a:p>
        </p:txBody>
      </p:sp>
      <p:sp>
        <p:nvSpPr>
          <p:cNvPr id="4" name="Slide Number Placeholder 3">
            <a:extLst>
              <a:ext uri="{FF2B5EF4-FFF2-40B4-BE49-F238E27FC236}">
                <a16:creationId xmlns:a16="http://schemas.microsoft.com/office/drawing/2014/main" id="{66375BDC-5EBE-A2A2-0FE2-82BE0CA683AA}"/>
              </a:ext>
            </a:extLst>
          </p:cNvPr>
          <p:cNvSpPr>
            <a:spLocks noGrp="1"/>
          </p:cNvSpPr>
          <p:nvPr>
            <p:ph type="sldNum" sz="quarter" idx="12"/>
          </p:nvPr>
        </p:nvSpPr>
        <p:spPr/>
        <p:txBody>
          <a:bodyPr/>
          <a:lstStyle/>
          <a:p>
            <a:fld id="{3F024269-775C-4041-A484-B713B00E2E0C}" type="slidenum">
              <a:rPr lang="en-US" smtClean="0"/>
              <a:pPr/>
              <a:t>18</a:t>
            </a:fld>
            <a:endParaRPr lang="en-US"/>
          </a:p>
        </p:txBody>
      </p:sp>
      <p:sp>
        <p:nvSpPr>
          <p:cNvPr id="6" name="TextBox 5">
            <a:extLst>
              <a:ext uri="{FF2B5EF4-FFF2-40B4-BE49-F238E27FC236}">
                <a16:creationId xmlns:a16="http://schemas.microsoft.com/office/drawing/2014/main" id="{9346F512-AA47-C573-1F0D-80A22AE5FE67}"/>
              </a:ext>
            </a:extLst>
          </p:cNvPr>
          <p:cNvSpPr txBox="1"/>
          <p:nvPr/>
        </p:nvSpPr>
        <p:spPr>
          <a:xfrm>
            <a:off x="95693" y="-31903"/>
            <a:ext cx="12096307" cy="6709529"/>
          </a:xfrm>
          <a:prstGeom prst="rect">
            <a:avLst/>
          </a:prstGeom>
          <a:noFill/>
        </p:spPr>
        <p:txBody>
          <a:bodyPr wrap="square">
            <a:spAutoFit/>
          </a:bodyPr>
          <a:lstStyle/>
          <a:p>
            <a:r>
              <a:rPr lang="en-US" sz="4800" b="1" dirty="0">
                <a:latin typeface="Candara" panose="020E0502030303020204" pitchFamily="34" charset="0"/>
              </a:rPr>
              <a:t>ACTS 24:14 </a:t>
            </a:r>
            <a:r>
              <a:rPr lang="en-US" sz="3600" i="1" dirty="0">
                <a:latin typeface="Candara" panose="020E0502030303020204" pitchFamily="34" charset="0"/>
              </a:rPr>
              <a:t>But this I confess unto thee, that after the way </a:t>
            </a:r>
            <a:r>
              <a:rPr lang="en-US" sz="3600" i="1" spc="-150" dirty="0">
                <a:latin typeface="Candara" panose="020E0502030303020204" pitchFamily="34" charset="0"/>
              </a:rPr>
              <a:t>which they call heresy, so worship I the God of my fathers, believing all things which are written in the law and in the prophets: </a:t>
            </a:r>
            <a:endParaRPr lang="en-US" sz="1400" i="1" spc="-150" dirty="0">
              <a:latin typeface="Candara" panose="020E0502030303020204" pitchFamily="34" charset="0"/>
            </a:endParaRPr>
          </a:p>
          <a:p>
            <a:endParaRPr lang="en-US" sz="1400" i="1" dirty="0">
              <a:latin typeface="Candara" panose="020E0502030303020204" pitchFamily="34" charset="0"/>
            </a:endParaRPr>
          </a:p>
          <a:p>
            <a:r>
              <a:rPr lang="en-US" sz="4400" b="1" dirty="0">
                <a:latin typeface="Candara" panose="020E0502030303020204" pitchFamily="34" charset="0"/>
              </a:rPr>
              <a:t>GOD'S.PREPARATION</a:t>
            </a:r>
          </a:p>
          <a:p>
            <a:r>
              <a:rPr lang="en-US" sz="3600" dirty="0">
                <a:latin typeface="Candara" panose="020E0502030303020204" pitchFamily="34" charset="0"/>
              </a:rPr>
              <a:t>	60 Oh, argue with Paul when he was getting ready to be beheaded, "</a:t>
            </a:r>
            <a:r>
              <a:rPr lang="en-US" sz="3600" i="1" dirty="0">
                <a:latin typeface="Candara" panose="020E0502030303020204" pitchFamily="34" charset="0"/>
              </a:rPr>
              <a:t>In the way that's called heresy...“ </a:t>
            </a:r>
            <a:r>
              <a:rPr lang="en-US" sz="3600" dirty="0">
                <a:latin typeface="Candara" panose="020E0502030303020204" pitchFamily="34" charset="0"/>
              </a:rPr>
              <a:t>I join with him tonight, "Amen, Paul. The way that's called heresy, crazy, that's the way I worship God, with the people called crazy people." Act up, cuts up, screams, hollers, believes in Divine healing, the power of the resurrection, things. That's the kind of people I worship God with.				 </a:t>
            </a:r>
            <a:r>
              <a:rPr lang="en-US" sz="3200" dirty="0">
                <a:latin typeface="Candara" panose="020E0502030303020204" pitchFamily="34" charset="0"/>
              </a:rPr>
              <a:t>54-0401 </a:t>
            </a:r>
          </a:p>
        </p:txBody>
      </p:sp>
    </p:spTree>
    <p:extLst>
      <p:ext uri="{BB962C8B-B14F-4D97-AF65-F5344CB8AC3E}">
        <p14:creationId xmlns:p14="http://schemas.microsoft.com/office/powerpoint/2010/main" val="40537652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E24247-4CB3-A058-04DA-EC5A44CDEACE}"/>
              </a:ext>
            </a:extLst>
          </p:cNvPr>
          <p:cNvSpPr>
            <a:spLocks noGrp="1"/>
          </p:cNvSpPr>
          <p:nvPr>
            <p:ph type="dt" sz="half" idx="10"/>
          </p:nvPr>
        </p:nvSpPr>
        <p:spPr/>
        <p:txBody>
          <a:bodyPr/>
          <a:lstStyle/>
          <a:p>
            <a:r>
              <a:rPr lang="en-US"/>
              <a:t>7-6-2025</a:t>
            </a:r>
          </a:p>
        </p:txBody>
      </p:sp>
      <p:sp>
        <p:nvSpPr>
          <p:cNvPr id="3" name="Footer Placeholder 2">
            <a:extLst>
              <a:ext uri="{FF2B5EF4-FFF2-40B4-BE49-F238E27FC236}">
                <a16:creationId xmlns:a16="http://schemas.microsoft.com/office/drawing/2014/main" id="{BF9E9B4C-8E0D-030C-8DD0-9BF3351F385A}"/>
              </a:ext>
            </a:extLst>
          </p:cNvPr>
          <p:cNvSpPr>
            <a:spLocks noGrp="1"/>
          </p:cNvSpPr>
          <p:nvPr>
            <p:ph type="ftr" sz="quarter" idx="11"/>
          </p:nvPr>
        </p:nvSpPr>
        <p:spPr/>
        <p:txBody>
          <a:bodyPr/>
          <a:lstStyle/>
          <a:p>
            <a:r>
              <a:rPr lang="en-US"/>
              <a:t>Marks, Seals, Cults</a:t>
            </a:r>
          </a:p>
        </p:txBody>
      </p:sp>
      <p:sp>
        <p:nvSpPr>
          <p:cNvPr id="4" name="Slide Number Placeholder 3">
            <a:extLst>
              <a:ext uri="{FF2B5EF4-FFF2-40B4-BE49-F238E27FC236}">
                <a16:creationId xmlns:a16="http://schemas.microsoft.com/office/drawing/2014/main" id="{E0878846-042B-FFEA-C125-06063927C3D4}"/>
              </a:ext>
            </a:extLst>
          </p:cNvPr>
          <p:cNvSpPr>
            <a:spLocks noGrp="1"/>
          </p:cNvSpPr>
          <p:nvPr>
            <p:ph type="sldNum" sz="quarter" idx="12"/>
          </p:nvPr>
        </p:nvSpPr>
        <p:spPr/>
        <p:txBody>
          <a:bodyPr/>
          <a:lstStyle/>
          <a:p>
            <a:fld id="{3F024269-775C-4041-A484-B713B00E2E0C}" type="slidenum">
              <a:rPr lang="en-US" smtClean="0"/>
              <a:pPr/>
              <a:t>19</a:t>
            </a:fld>
            <a:endParaRPr lang="en-US"/>
          </a:p>
        </p:txBody>
      </p:sp>
      <p:sp>
        <p:nvSpPr>
          <p:cNvPr id="6" name="TextBox 5">
            <a:extLst>
              <a:ext uri="{FF2B5EF4-FFF2-40B4-BE49-F238E27FC236}">
                <a16:creationId xmlns:a16="http://schemas.microsoft.com/office/drawing/2014/main" id="{FC9F9463-DBA4-9AAE-F888-2D2CAE91A8AF}"/>
              </a:ext>
            </a:extLst>
          </p:cNvPr>
          <p:cNvSpPr txBox="1"/>
          <p:nvPr/>
        </p:nvSpPr>
        <p:spPr>
          <a:xfrm>
            <a:off x="127591" y="58847"/>
            <a:ext cx="11982893" cy="5755422"/>
          </a:xfrm>
          <a:prstGeom prst="rect">
            <a:avLst/>
          </a:prstGeom>
          <a:noFill/>
        </p:spPr>
        <p:txBody>
          <a:bodyPr wrap="square">
            <a:spAutoFit/>
          </a:bodyPr>
          <a:lstStyle/>
          <a:p>
            <a:r>
              <a:rPr lang="en-US" sz="4800" b="1" dirty="0">
                <a:latin typeface="Candara" panose="020E0502030303020204" pitchFamily="34" charset="0"/>
              </a:rPr>
              <a:t>ISRAEL.AND.THE.CHURCH.1</a:t>
            </a:r>
          </a:p>
          <a:p>
            <a:r>
              <a:rPr lang="en-US" sz="4000" dirty="0">
                <a:latin typeface="Candara" panose="020E0502030303020204" pitchFamily="34" charset="0"/>
              </a:rPr>
              <a:t>	32 All these </a:t>
            </a:r>
            <a:r>
              <a:rPr lang="en-US" sz="4000" u="sng" dirty="0">
                <a:latin typeface="Candara" panose="020E0502030303020204" pitchFamily="34" charset="0"/>
              </a:rPr>
              <a:t>cults, uprises, isms</a:t>
            </a:r>
            <a:r>
              <a:rPr lang="en-US" sz="4000" dirty="0">
                <a:latin typeface="Candara" panose="020E0502030303020204" pitchFamily="34" charset="0"/>
              </a:rPr>
              <a:t> today, everyone written in </a:t>
            </a:r>
            <a:r>
              <a:rPr lang="en-US" sz="4000" b="1" dirty="0">
                <a:latin typeface="Candara" panose="020E0502030303020204" pitchFamily="34" charset="0"/>
              </a:rPr>
              <a:t>Genesis</a:t>
            </a:r>
            <a:r>
              <a:rPr lang="en-US" sz="4000" dirty="0">
                <a:latin typeface="Candara" panose="020E0502030303020204" pitchFamily="34" charset="0"/>
              </a:rPr>
              <a:t>, where it had its beginning, it's just got another name. But watch the working of the spirit in that day, and watch how it's working today, and you'll see it's the very same thing. </a:t>
            </a:r>
          </a:p>
          <a:p>
            <a:r>
              <a:rPr lang="en-US" sz="4000" dirty="0">
                <a:latin typeface="Candara" panose="020E0502030303020204" pitchFamily="34" charset="0"/>
              </a:rPr>
              <a:t>	…That spirit rose up back there in Cain, down through Ham, Nimrod, into Babylon; out of Babylon, into the days of the coming of Jesus. </a:t>
            </a:r>
          </a:p>
        </p:txBody>
      </p:sp>
    </p:spTree>
    <p:extLst>
      <p:ext uri="{BB962C8B-B14F-4D97-AF65-F5344CB8AC3E}">
        <p14:creationId xmlns:p14="http://schemas.microsoft.com/office/powerpoint/2010/main" val="25059816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D099AE-A49B-39F4-1825-662ED1DDEEE2}"/>
              </a:ext>
            </a:extLst>
          </p:cNvPr>
          <p:cNvSpPr>
            <a:spLocks noGrp="1"/>
          </p:cNvSpPr>
          <p:nvPr>
            <p:ph type="dt" sz="half" idx="10"/>
          </p:nvPr>
        </p:nvSpPr>
        <p:spPr/>
        <p:txBody>
          <a:bodyPr/>
          <a:lstStyle/>
          <a:p>
            <a:r>
              <a:rPr lang="en-US"/>
              <a:t>7-6-2025</a:t>
            </a:r>
          </a:p>
        </p:txBody>
      </p:sp>
      <p:sp>
        <p:nvSpPr>
          <p:cNvPr id="3" name="Footer Placeholder 2">
            <a:extLst>
              <a:ext uri="{FF2B5EF4-FFF2-40B4-BE49-F238E27FC236}">
                <a16:creationId xmlns:a16="http://schemas.microsoft.com/office/drawing/2014/main" id="{F57C2202-F39C-0261-DF7A-3F6979A95B11}"/>
              </a:ext>
            </a:extLst>
          </p:cNvPr>
          <p:cNvSpPr>
            <a:spLocks noGrp="1"/>
          </p:cNvSpPr>
          <p:nvPr>
            <p:ph type="ftr" sz="quarter" idx="11"/>
          </p:nvPr>
        </p:nvSpPr>
        <p:spPr/>
        <p:txBody>
          <a:bodyPr/>
          <a:lstStyle/>
          <a:p>
            <a:r>
              <a:rPr lang="en-US"/>
              <a:t>Marks, Seals, Cults</a:t>
            </a:r>
          </a:p>
        </p:txBody>
      </p:sp>
      <p:sp>
        <p:nvSpPr>
          <p:cNvPr id="4" name="Slide Number Placeholder 3">
            <a:extLst>
              <a:ext uri="{FF2B5EF4-FFF2-40B4-BE49-F238E27FC236}">
                <a16:creationId xmlns:a16="http://schemas.microsoft.com/office/drawing/2014/main" id="{C24EBDC3-B1AB-86A3-99EB-0DA30719FF39}"/>
              </a:ext>
            </a:extLst>
          </p:cNvPr>
          <p:cNvSpPr>
            <a:spLocks noGrp="1"/>
          </p:cNvSpPr>
          <p:nvPr>
            <p:ph type="sldNum" sz="quarter" idx="12"/>
          </p:nvPr>
        </p:nvSpPr>
        <p:spPr/>
        <p:txBody>
          <a:bodyPr/>
          <a:lstStyle/>
          <a:p>
            <a:fld id="{3F024269-775C-4041-A484-B713B00E2E0C}" type="slidenum">
              <a:rPr lang="en-US" smtClean="0"/>
              <a:pPr/>
              <a:t>20</a:t>
            </a:fld>
            <a:endParaRPr lang="en-US"/>
          </a:p>
        </p:txBody>
      </p:sp>
      <p:sp>
        <p:nvSpPr>
          <p:cNvPr id="6" name="TextBox 5">
            <a:extLst>
              <a:ext uri="{FF2B5EF4-FFF2-40B4-BE49-F238E27FC236}">
                <a16:creationId xmlns:a16="http://schemas.microsoft.com/office/drawing/2014/main" id="{387D46D9-21E5-0C3C-234E-285FB51D37CA}"/>
              </a:ext>
            </a:extLst>
          </p:cNvPr>
          <p:cNvSpPr txBox="1"/>
          <p:nvPr/>
        </p:nvSpPr>
        <p:spPr>
          <a:xfrm>
            <a:off x="95693" y="95693"/>
            <a:ext cx="12096307" cy="6247864"/>
          </a:xfrm>
          <a:prstGeom prst="rect">
            <a:avLst/>
          </a:prstGeom>
          <a:noFill/>
        </p:spPr>
        <p:txBody>
          <a:bodyPr wrap="square">
            <a:spAutoFit/>
          </a:bodyPr>
          <a:lstStyle/>
          <a:p>
            <a:r>
              <a:rPr lang="en-US" sz="4000" dirty="0">
                <a:latin typeface="Candara" panose="020E0502030303020204" pitchFamily="34" charset="0"/>
              </a:rPr>
              <a:t>	34 </a:t>
            </a:r>
            <a:r>
              <a:rPr lang="en-US" sz="4000" u="sng" dirty="0">
                <a:latin typeface="Candara" panose="020E0502030303020204" pitchFamily="34" charset="0"/>
              </a:rPr>
              <a:t>Teachers, Bible students, and they failed to recognize the Lord Jesus Christ</a:t>
            </a:r>
            <a:r>
              <a:rPr lang="en-US" sz="4000" dirty="0">
                <a:latin typeface="Candara" panose="020E0502030303020204" pitchFamily="34" charset="0"/>
              </a:rPr>
              <a:t>… Polished scholars, holy men, righteous, knowing the Word… It's moving right out today in a terrible force all around... </a:t>
            </a:r>
          </a:p>
          <a:p>
            <a:r>
              <a:rPr lang="en-US" sz="4000" dirty="0">
                <a:latin typeface="Candara" panose="020E0502030303020204" pitchFamily="34" charset="0"/>
              </a:rPr>
              <a:t>	It behooves you, brother, sister, to consider what you're listening at, and don't you never underestimate Satan's power for deceiving. Don't you never </a:t>
            </a:r>
            <a:r>
              <a:rPr lang="en-US" sz="4000" spc="-150" dirty="0">
                <a:latin typeface="Candara" panose="020E0502030303020204" pitchFamily="34" charset="0"/>
              </a:rPr>
              <a:t>under-estimate him. He's smooth as he can be. And the antichrist spirit isn't communism…[it] is so close like the real thing till it'll deceive the very elect if possible.  	 			</a:t>
            </a:r>
            <a:r>
              <a:rPr lang="en-US" sz="2800" dirty="0">
                <a:latin typeface="Candara" panose="020E0502030303020204" pitchFamily="34" charset="0"/>
              </a:rPr>
              <a:t>53-0325</a:t>
            </a:r>
            <a:endParaRPr lang="en-US" sz="4000" dirty="0">
              <a:latin typeface="Candara" panose="020E0502030303020204" pitchFamily="34" charset="0"/>
            </a:endParaRPr>
          </a:p>
        </p:txBody>
      </p:sp>
    </p:spTree>
    <p:extLst>
      <p:ext uri="{BB962C8B-B14F-4D97-AF65-F5344CB8AC3E}">
        <p14:creationId xmlns:p14="http://schemas.microsoft.com/office/powerpoint/2010/main" val="1037438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645F7-FBF0-40C3-8D17-F58AF66F0A57}"/>
              </a:ext>
            </a:extLst>
          </p:cNvPr>
          <p:cNvSpPr>
            <a:spLocks noGrp="1"/>
          </p:cNvSpPr>
          <p:nvPr>
            <p:ph type="title"/>
          </p:nvPr>
        </p:nvSpPr>
        <p:spPr>
          <a:xfrm>
            <a:off x="-524433" y="753035"/>
            <a:ext cx="5365375" cy="1371600"/>
          </a:xfrm>
        </p:spPr>
        <p:txBody>
          <a:bodyPr/>
          <a:lstStyle/>
          <a:p>
            <a:r>
              <a:rPr lang="en-US" sz="8800" b="1" dirty="0">
                <a:solidFill>
                  <a:schemeClr val="accent2"/>
                </a:solidFill>
              </a:rPr>
              <a:t>July</a:t>
            </a:r>
          </a:p>
        </p:txBody>
      </p:sp>
      <p:sp>
        <p:nvSpPr>
          <p:cNvPr id="3" name="Content Placeholder 2">
            <a:extLst>
              <a:ext uri="{FF2B5EF4-FFF2-40B4-BE49-F238E27FC236}">
                <a16:creationId xmlns:a16="http://schemas.microsoft.com/office/drawing/2014/main" id="{7B80F468-4806-432D-9B82-8610D2C309A2}"/>
              </a:ext>
            </a:extLst>
          </p:cNvPr>
          <p:cNvSpPr>
            <a:spLocks noGrp="1"/>
          </p:cNvSpPr>
          <p:nvPr>
            <p:ph idx="1"/>
          </p:nvPr>
        </p:nvSpPr>
        <p:spPr>
          <a:xfrm>
            <a:off x="914401" y="1438835"/>
            <a:ext cx="10361084" cy="4921623"/>
          </a:xfrm>
        </p:spPr>
        <p:txBody>
          <a:bodyPr>
            <a:normAutofit lnSpcReduction="10000"/>
          </a:bodyPr>
          <a:lstStyle/>
          <a:p>
            <a:pPr algn="ctr"/>
            <a:r>
              <a:rPr lang="en-US" sz="4000" dirty="0"/>
              <a:t>July 6</a:t>
            </a:r>
            <a:r>
              <a:rPr lang="en-US" sz="4000" baseline="30000" dirty="0"/>
              <a:t>th</a:t>
            </a:r>
            <a:r>
              <a:rPr lang="en-US" sz="4000" dirty="0"/>
              <a:t> Isaac Clayville</a:t>
            </a:r>
          </a:p>
          <a:p>
            <a:pPr algn="ctr"/>
            <a:r>
              <a:rPr lang="en-US" sz="4000" dirty="0"/>
              <a:t>July 7</a:t>
            </a:r>
            <a:r>
              <a:rPr lang="en-US" sz="4000" baseline="30000" dirty="0"/>
              <a:t>th</a:t>
            </a:r>
            <a:r>
              <a:rPr lang="en-US" sz="4000" dirty="0"/>
              <a:t> Haven Pritchard</a:t>
            </a:r>
          </a:p>
          <a:p>
            <a:pPr algn="ctr"/>
            <a:r>
              <a:rPr lang="en-US" sz="4000" dirty="0"/>
              <a:t>July 8</a:t>
            </a:r>
            <a:r>
              <a:rPr lang="en-US" sz="4000" baseline="30000" dirty="0"/>
              <a:t>th</a:t>
            </a:r>
            <a:r>
              <a:rPr lang="en-US" sz="4000" dirty="0"/>
              <a:t> Barry &amp; Becky Coffey </a:t>
            </a:r>
          </a:p>
          <a:p>
            <a:pPr algn="ctr"/>
            <a:r>
              <a:rPr lang="en-US" sz="4000" dirty="0"/>
              <a:t>Wells Pritchard</a:t>
            </a:r>
          </a:p>
          <a:p>
            <a:pPr algn="ctr"/>
            <a:r>
              <a:rPr lang="en-US" sz="4000" dirty="0"/>
              <a:t>July 10</a:t>
            </a:r>
            <a:r>
              <a:rPr lang="en-US" sz="4000" baseline="30000" dirty="0"/>
              <a:t>th</a:t>
            </a:r>
            <a:r>
              <a:rPr lang="en-US" sz="4000" dirty="0"/>
              <a:t> Cody Harwell</a:t>
            </a:r>
          </a:p>
          <a:p>
            <a:pPr marL="0" indent="0" algn="ctr">
              <a:buNone/>
            </a:pPr>
            <a:r>
              <a:rPr lang="en-US" sz="4000" dirty="0"/>
              <a:t>Waqas Javed</a:t>
            </a:r>
          </a:p>
        </p:txBody>
      </p:sp>
      <p:sp>
        <p:nvSpPr>
          <p:cNvPr id="4" name="Date Placeholder 3">
            <a:extLst>
              <a:ext uri="{FF2B5EF4-FFF2-40B4-BE49-F238E27FC236}">
                <a16:creationId xmlns:a16="http://schemas.microsoft.com/office/drawing/2014/main" id="{4C9BBE6E-E28B-4F83-B1E2-6EBAEE97B113}"/>
              </a:ext>
            </a:extLst>
          </p:cNvPr>
          <p:cNvSpPr>
            <a:spLocks noGrp="1"/>
          </p:cNvSpPr>
          <p:nvPr>
            <p:ph type="dt" sz="half" idx="10"/>
          </p:nvPr>
        </p:nvSpPr>
        <p:spPr/>
        <p:txBody>
          <a:bodyPr/>
          <a:lstStyle/>
          <a:p>
            <a:r>
              <a:rPr lang="en-US"/>
              <a:t>7-6-2025</a:t>
            </a:r>
          </a:p>
        </p:txBody>
      </p:sp>
      <p:sp>
        <p:nvSpPr>
          <p:cNvPr id="5" name="Footer Placeholder 4">
            <a:extLst>
              <a:ext uri="{FF2B5EF4-FFF2-40B4-BE49-F238E27FC236}">
                <a16:creationId xmlns:a16="http://schemas.microsoft.com/office/drawing/2014/main" id="{C3005DB2-228B-4576-9C24-483B46AD41DC}"/>
              </a:ext>
            </a:extLst>
          </p:cNvPr>
          <p:cNvSpPr>
            <a:spLocks noGrp="1"/>
          </p:cNvSpPr>
          <p:nvPr>
            <p:ph type="ftr" sz="quarter" idx="11"/>
          </p:nvPr>
        </p:nvSpPr>
        <p:spPr/>
        <p:txBody>
          <a:bodyPr/>
          <a:lstStyle/>
          <a:p>
            <a:r>
              <a:rPr lang="en-US"/>
              <a:t>Marks, Seals, Cults</a:t>
            </a:r>
          </a:p>
        </p:txBody>
      </p:sp>
      <p:sp>
        <p:nvSpPr>
          <p:cNvPr id="6" name="Slide Number Placeholder 5">
            <a:extLst>
              <a:ext uri="{FF2B5EF4-FFF2-40B4-BE49-F238E27FC236}">
                <a16:creationId xmlns:a16="http://schemas.microsoft.com/office/drawing/2014/main" id="{7547BE36-FFDA-42E4-B140-25EFE640F41D}"/>
              </a:ext>
            </a:extLst>
          </p:cNvPr>
          <p:cNvSpPr>
            <a:spLocks noGrp="1"/>
          </p:cNvSpPr>
          <p:nvPr>
            <p:ph type="sldNum" sz="quarter" idx="12"/>
          </p:nvPr>
        </p:nvSpPr>
        <p:spPr/>
        <p:txBody>
          <a:bodyPr/>
          <a:lstStyle/>
          <a:p>
            <a:fld id="{3F024269-775C-4041-A484-B713B00E2E0C}" type="slidenum">
              <a:rPr lang="en-US" smtClean="0"/>
              <a:pPr/>
              <a:t>3</a:t>
            </a:fld>
            <a:endParaRPr lang="en-US"/>
          </a:p>
        </p:txBody>
      </p:sp>
    </p:spTree>
    <p:extLst>
      <p:ext uri="{BB962C8B-B14F-4D97-AF65-F5344CB8AC3E}">
        <p14:creationId xmlns:p14="http://schemas.microsoft.com/office/powerpoint/2010/main" val="9702703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735993" y="138004"/>
            <a:ext cx="3650516" cy="4484191"/>
          </a:xfrm>
          <a:prstGeom prst="rect">
            <a:avLst/>
          </a:prstGeom>
        </p:spPr>
      </p:pic>
      <p:sp>
        <p:nvSpPr>
          <p:cNvPr id="2" name="Slide Number Placeholder 1"/>
          <p:cNvSpPr>
            <a:spLocks noGrp="1"/>
          </p:cNvSpPr>
          <p:nvPr>
            <p:ph type="sldNum" sz="quarter" idx="12"/>
          </p:nvPr>
        </p:nvSpPr>
        <p:spPr/>
        <p:txBody>
          <a:bodyPr/>
          <a:lstStyle/>
          <a:p>
            <a:fld id="{3F024269-775C-4041-A484-B713B00E2E0C}" type="slidenum">
              <a:rPr lang="en-US" smtClean="0"/>
              <a:pPr/>
              <a:t>21</a:t>
            </a:fld>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50306" y="358733"/>
            <a:ext cx="4648200" cy="33909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47406" y="2907740"/>
            <a:ext cx="2997200" cy="3746500"/>
          </a:xfrm>
          <a:prstGeom prst="rect">
            <a:avLst/>
          </a:prstGeom>
        </p:spPr>
      </p:pic>
      <p:sp>
        <p:nvSpPr>
          <p:cNvPr id="7" name="Date Placeholder 6"/>
          <p:cNvSpPr>
            <a:spLocks noGrp="1"/>
          </p:cNvSpPr>
          <p:nvPr>
            <p:ph type="dt" sz="half" idx="10"/>
          </p:nvPr>
        </p:nvSpPr>
        <p:spPr/>
        <p:txBody>
          <a:bodyPr/>
          <a:lstStyle/>
          <a:p>
            <a:r>
              <a:rPr lang="en-US"/>
              <a:t>7-6-2025</a:t>
            </a:r>
          </a:p>
        </p:txBody>
      </p:sp>
      <p:sp>
        <p:nvSpPr>
          <p:cNvPr id="8" name="Footer Placeholder 7"/>
          <p:cNvSpPr>
            <a:spLocks noGrp="1"/>
          </p:cNvSpPr>
          <p:nvPr>
            <p:ph type="ftr" sz="quarter" idx="11"/>
          </p:nvPr>
        </p:nvSpPr>
        <p:spPr/>
        <p:txBody>
          <a:bodyPr/>
          <a:lstStyle/>
          <a:p>
            <a:r>
              <a:rPr lang="en-US"/>
              <a:t>Marks, Seals, Cults</a:t>
            </a:r>
          </a:p>
        </p:txBody>
      </p:sp>
      <p:pic>
        <p:nvPicPr>
          <p:cNvPr id="9" name="Picture 8"/>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581111" y="1715320"/>
            <a:ext cx="4228938" cy="4452145"/>
          </a:xfrm>
          <a:prstGeom prst="rect">
            <a:avLst/>
          </a:prstGeom>
        </p:spPr>
      </p:pic>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60290" y="261882"/>
            <a:ext cx="3573894" cy="5024835"/>
          </a:xfrm>
          <a:prstGeom prst="rect">
            <a:avLst/>
          </a:prstGeom>
        </p:spPr>
      </p:pic>
      <p:pic>
        <p:nvPicPr>
          <p:cNvPr id="3" name="Picture 2">
            <a:extLst>
              <a:ext uri="{FF2B5EF4-FFF2-40B4-BE49-F238E27FC236}">
                <a16:creationId xmlns:a16="http://schemas.microsoft.com/office/drawing/2014/main" id="{606D1E1C-8787-40D3-9C61-E9F9A0E39A2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22604" y="147822"/>
            <a:ext cx="9586196" cy="6351445"/>
          </a:xfrm>
          <a:prstGeom prst="rect">
            <a:avLst/>
          </a:prstGeom>
        </p:spPr>
      </p:pic>
    </p:spTree>
    <p:extLst>
      <p:ext uri="{BB962C8B-B14F-4D97-AF65-F5344CB8AC3E}">
        <p14:creationId xmlns:p14="http://schemas.microsoft.com/office/powerpoint/2010/main" val="2534109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Related image">
            <a:extLst>
              <a:ext uri="{FF2B5EF4-FFF2-40B4-BE49-F238E27FC236}">
                <a16:creationId xmlns:a16="http://schemas.microsoft.com/office/drawing/2014/main" id="{DAB50F69-29C5-4B78-9160-77E770B4B93F}"/>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5240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7900D754-E304-4539-98EC-DDB3D04C3DAB}"/>
              </a:ext>
            </a:extLst>
          </p:cNvPr>
          <p:cNvSpPr>
            <a:spLocks noGrp="1"/>
          </p:cNvSpPr>
          <p:nvPr>
            <p:ph type="dt" sz="half" idx="10"/>
          </p:nvPr>
        </p:nvSpPr>
        <p:spPr>
          <a:xfrm>
            <a:off x="2152650" y="6356351"/>
            <a:ext cx="2057400" cy="365125"/>
          </a:xfrm>
        </p:spPr>
        <p:txBody>
          <a:bodyPr>
            <a:normAutofit/>
          </a:bodyPr>
          <a:lstStyle/>
          <a:p>
            <a:pPr>
              <a:spcAft>
                <a:spcPts val="600"/>
              </a:spcAft>
            </a:pPr>
            <a:r>
              <a:rPr lang="en-US">
                <a:solidFill>
                  <a:srgbClr val="FFFFFF"/>
                </a:solidFill>
              </a:rPr>
              <a:t>7-6-2025</a:t>
            </a:r>
          </a:p>
        </p:txBody>
      </p:sp>
      <p:sp>
        <p:nvSpPr>
          <p:cNvPr id="3" name="Footer Placeholder 2">
            <a:extLst>
              <a:ext uri="{FF2B5EF4-FFF2-40B4-BE49-F238E27FC236}">
                <a16:creationId xmlns:a16="http://schemas.microsoft.com/office/drawing/2014/main" id="{B83C8D89-792C-465F-BC78-49782ADB6BCA}"/>
              </a:ext>
            </a:extLst>
          </p:cNvPr>
          <p:cNvSpPr>
            <a:spLocks noGrp="1"/>
          </p:cNvSpPr>
          <p:nvPr>
            <p:ph type="ftr" sz="quarter" idx="11"/>
          </p:nvPr>
        </p:nvSpPr>
        <p:spPr>
          <a:xfrm>
            <a:off x="4552950" y="6356351"/>
            <a:ext cx="3086100" cy="365125"/>
          </a:xfrm>
        </p:spPr>
        <p:txBody>
          <a:bodyPr>
            <a:normAutofit/>
          </a:bodyPr>
          <a:lstStyle/>
          <a:p>
            <a:pPr>
              <a:spcAft>
                <a:spcPts val="600"/>
              </a:spcAft>
            </a:pPr>
            <a:r>
              <a:rPr lang="en-US">
                <a:solidFill>
                  <a:srgbClr val="FFFFFF"/>
                </a:solidFill>
              </a:rPr>
              <a:t>Marks, Seals, Cults</a:t>
            </a:r>
          </a:p>
        </p:txBody>
      </p:sp>
      <p:sp>
        <p:nvSpPr>
          <p:cNvPr id="4" name="Slide Number Placeholder 3">
            <a:extLst>
              <a:ext uri="{FF2B5EF4-FFF2-40B4-BE49-F238E27FC236}">
                <a16:creationId xmlns:a16="http://schemas.microsoft.com/office/drawing/2014/main" id="{0B553F94-F888-4CA5-98A1-F1CFE44FB532}"/>
              </a:ext>
            </a:extLst>
          </p:cNvPr>
          <p:cNvSpPr>
            <a:spLocks noGrp="1"/>
          </p:cNvSpPr>
          <p:nvPr>
            <p:ph type="sldNum" sz="quarter" idx="12"/>
          </p:nvPr>
        </p:nvSpPr>
        <p:spPr>
          <a:xfrm>
            <a:off x="7981950" y="6356351"/>
            <a:ext cx="2057400" cy="365125"/>
          </a:xfrm>
        </p:spPr>
        <p:txBody>
          <a:bodyPr>
            <a:normAutofit/>
          </a:bodyPr>
          <a:lstStyle/>
          <a:p>
            <a:pPr>
              <a:spcAft>
                <a:spcPts val="600"/>
              </a:spcAft>
            </a:pPr>
            <a:fld id="{2EEEBE0C-1283-4468-8F83-D642339BC5F2}" type="slidenum">
              <a:rPr lang="en-US">
                <a:solidFill>
                  <a:srgbClr val="FFFFFF"/>
                </a:solidFill>
              </a:rPr>
              <a:pPr>
                <a:spcAft>
                  <a:spcPts val="600"/>
                </a:spcAft>
              </a:pPr>
              <a:t>22</a:t>
            </a:fld>
            <a:endParaRPr lang="en-US">
              <a:solidFill>
                <a:srgbClr val="FFFFFF"/>
              </a:solidFill>
            </a:endParaRPr>
          </a:p>
        </p:txBody>
      </p:sp>
    </p:spTree>
    <p:extLst>
      <p:ext uri="{BB962C8B-B14F-4D97-AF65-F5344CB8AC3E}">
        <p14:creationId xmlns:p14="http://schemas.microsoft.com/office/powerpoint/2010/main" val="32583063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F024269-775C-4041-A484-B713B00E2E0C}" type="slidenum">
              <a:rPr lang="en-US" smtClean="0"/>
              <a:pPr/>
              <a:t>23</a:t>
            </a:fld>
            <a:endParaRPr lang="en-US"/>
          </a:p>
        </p:txBody>
      </p:sp>
      <p:sp>
        <p:nvSpPr>
          <p:cNvPr id="3" name="Rectangle 2"/>
          <p:cNvSpPr/>
          <p:nvPr/>
        </p:nvSpPr>
        <p:spPr>
          <a:xfrm>
            <a:off x="261257" y="130941"/>
            <a:ext cx="11771940" cy="5078313"/>
          </a:xfrm>
          <a:prstGeom prst="rect">
            <a:avLst/>
          </a:prstGeom>
        </p:spPr>
        <p:txBody>
          <a:bodyPr wrap="square">
            <a:spAutoFit/>
          </a:bodyPr>
          <a:lstStyle/>
          <a:p>
            <a:r>
              <a:rPr lang="en-US" sz="4800" b="1" dirty="0">
                <a:latin typeface="Candara" panose="020E0502030303020204" pitchFamily="34" charset="0"/>
              </a:rPr>
              <a:t>GOD'S.POWER.TO.TRANSFORM</a:t>
            </a:r>
            <a:r>
              <a:rPr lang="en-US" sz="4000" dirty="0">
                <a:latin typeface="Candara" panose="020E0502030303020204" pitchFamily="34" charset="0"/>
              </a:rPr>
              <a:t>	</a:t>
            </a:r>
          </a:p>
          <a:p>
            <a:r>
              <a:rPr lang="en-US" sz="4000" dirty="0">
                <a:latin typeface="Candara" panose="020E0502030303020204" pitchFamily="34" charset="0"/>
              </a:rPr>
              <a:t>	179  Religion, that is Satan's business; not to kill the whole thing, just contaminate it. He </a:t>
            </a:r>
            <a:r>
              <a:rPr lang="en-US" sz="4000" dirty="0" err="1">
                <a:latin typeface="Candara" panose="020E0502030303020204" pitchFamily="34" charset="0"/>
              </a:rPr>
              <a:t>ain't</a:t>
            </a:r>
            <a:r>
              <a:rPr lang="en-US" sz="4000" dirty="0">
                <a:latin typeface="Candara" panose="020E0502030303020204" pitchFamily="34" charset="0"/>
              </a:rPr>
              <a:t> going to kill the whole thing. Oh, not communists; no, </a:t>
            </a:r>
            <a:r>
              <a:rPr lang="en-US" sz="4000" u="sng" dirty="0">
                <a:latin typeface="Candara" panose="020E0502030303020204" pitchFamily="34" charset="0"/>
              </a:rPr>
              <a:t>the antichrist is not communism</a:t>
            </a:r>
            <a:r>
              <a:rPr lang="en-US" sz="4000" dirty="0">
                <a:latin typeface="Candara" panose="020E0502030303020204" pitchFamily="34" charset="0"/>
              </a:rPr>
              <a:t>. The Bible said, "</a:t>
            </a:r>
            <a:r>
              <a:rPr lang="en-US" sz="4000" i="1" dirty="0">
                <a:latin typeface="Candara" panose="020E0502030303020204" pitchFamily="34" charset="0"/>
              </a:rPr>
              <a:t>It would deceive the Elected if it was possible</a:t>
            </a:r>
            <a:r>
              <a:rPr lang="en-US" sz="4000" dirty="0">
                <a:latin typeface="Candara" panose="020E0502030303020204" pitchFamily="34" charset="0"/>
              </a:rPr>
              <a:t>.</a:t>
            </a:r>
            <a:r>
              <a:rPr lang="en-US" sz="4000" b="1" dirty="0">
                <a:latin typeface="Candara" panose="020E0502030303020204" pitchFamily="34" charset="0"/>
              </a:rPr>
              <a:t>" Don't notice the iron curtain, but the purple one.</a:t>
            </a:r>
          </a:p>
          <a:p>
            <a:pPr algn="r"/>
            <a:r>
              <a:rPr lang="en-US" sz="3600" dirty="0">
                <a:latin typeface="Candara" panose="020E0502030303020204" pitchFamily="34" charset="0"/>
              </a:rPr>
              <a:t>65-0911</a:t>
            </a:r>
          </a:p>
        </p:txBody>
      </p:sp>
      <p:sp>
        <p:nvSpPr>
          <p:cNvPr id="4" name="Date Placeholder 3"/>
          <p:cNvSpPr>
            <a:spLocks noGrp="1"/>
          </p:cNvSpPr>
          <p:nvPr>
            <p:ph type="dt" sz="half" idx="10"/>
          </p:nvPr>
        </p:nvSpPr>
        <p:spPr/>
        <p:txBody>
          <a:bodyPr/>
          <a:lstStyle/>
          <a:p>
            <a:r>
              <a:rPr lang="en-US"/>
              <a:t>7-6-2025</a:t>
            </a:r>
          </a:p>
        </p:txBody>
      </p:sp>
      <p:sp>
        <p:nvSpPr>
          <p:cNvPr id="5" name="Footer Placeholder 4"/>
          <p:cNvSpPr>
            <a:spLocks noGrp="1"/>
          </p:cNvSpPr>
          <p:nvPr>
            <p:ph type="ftr" sz="quarter" idx="11"/>
          </p:nvPr>
        </p:nvSpPr>
        <p:spPr/>
        <p:txBody>
          <a:bodyPr/>
          <a:lstStyle/>
          <a:p>
            <a:r>
              <a:rPr lang="en-US"/>
              <a:t>Marks, Seals, Cults</a:t>
            </a:r>
          </a:p>
        </p:txBody>
      </p:sp>
    </p:spTree>
    <p:extLst>
      <p:ext uri="{BB962C8B-B14F-4D97-AF65-F5344CB8AC3E}">
        <p14:creationId xmlns:p14="http://schemas.microsoft.com/office/powerpoint/2010/main" val="3239937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F024269-775C-4041-A484-B713B00E2E0C}" type="slidenum">
              <a:rPr lang="en-US" smtClean="0"/>
              <a:pPr/>
              <a:t>24</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26171" y="1611925"/>
            <a:ext cx="6889081" cy="5084798"/>
          </a:xfrm>
          <a:prstGeom prst="rect">
            <a:avLst/>
          </a:prstGeom>
        </p:spPr>
      </p:pic>
      <p:sp>
        <p:nvSpPr>
          <p:cNvPr id="4" name="Rectangle 3"/>
          <p:cNvSpPr/>
          <p:nvPr/>
        </p:nvSpPr>
        <p:spPr>
          <a:xfrm>
            <a:off x="345828" y="49244"/>
            <a:ext cx="8392526" cy="1446550"/>
          </a:xfrm>
          <a:prstGeom prst="rect">
            <a:avLst/>
          </a:prstGeom>
        </p:spPr>
        <p:txBody>
          <a:bodyPr wrap="square">
            <a:spAutoFit/>
          </a:bodyPr>
          <a:lstStyle/>
          <a:p>
            <a:r>
              <a:rPr lang="en-US" sz="4400" b="1" dirty="0">
                <a:latin typeface="Candara" panose="020E0502030303020204" pitchFamily="34" charset="0"/>
              </a:rPr>
              <a:t>Wal-Mart Begins “Mark Of </a:t>
            </a:r>
          </a:p>
          <a:p>
            <a:r>
              <a:rPr lang="en-US" sz="4400" b="1" dirty="0">
                <a:latin typeface="Candara" panose="020E0502030303020204" pitchFamily="34" charset="0"/>
              </a:rPr>
              <a:t>The Beast” Age For World</a:t>
            </a:r>
          </a:p>
        </p:txBody>
      </p:sp>
      <p:sp>
        <p:nvSpPr>
          <p:cNvPr id="5" name="Date Placeholder 4"/>
          <p:cNvSpPr>
            <a:spLocks noGrp="1"/>
          </p:cNvSpPr>
          <p:nvPr>
            <p:ph type="dt" sz="half" idx="10"/>
          </p:nvPr>
        </p:nvSpPr>
        <p:spPr/>
        <p:txBody>
          <a:bodyPr/>
          <a:lstStyle/>
          <a:p>
            <a:r>
              <a:rPr lang="en-US"/>
              <a:t>7-6-2025</a:t>
            </a:r>
          </a:p>
        </p:txBody>
      </p:sp>
      <p:sp>
        <p:nvSpPr>
          <p:cNvPr id="6" name="Footer Placeholder 5"/>
          <p:cNvSpPr>
            <a:spLocks noGrp="1"/>
          </p:cNvSpPr>
          <p:nvPr>
            <p:ph type="ftr" sz="quarter" idx="11"/>
          </p:nvPr>
        </p:nvSpPr>
        <p:spPr/>
        <p:txBody>
          <a:bodyPr/>
          <a:lstStyle/>
          <a:p>
            <a:r>
              <a:rPr lang="en-US"/>
              <a:t>Marks, Seals, Cults</a:t>
            </a: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76901" y="3563335"/>
            <a:ext cx="2857500" cy="2857500"/>
          </a:xfrm>
          <a:prstGeom prst="rect">
            <a:avLst/>
          </a:prstGeom>
        </p:spPr>
      </p:pic>
      <p:pic>
        <p:nvPicPr>
          <p:cNvPr id="8" name="Picture 7">
            <a:extLst>
              <a:ext uri="{FF2B5EF4-FFF2-40B4-BE49-F238E27FC236}">
                <a16:creationId xmlns:a16="http://schemas.microsoft.com/office/drawing/2014/main" id="{6DCCC9CD-35D0-4D81-A7F6-87EA27E9FEC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48217" y="987238"/>
            <a:ext cx="4017612" cy="3359187"/>
          </a:xfrm>
          <a:prstGeom prst="rect">
            <a:avLst/>
          </a:prstGeom>
        </p:spPr>
      </p:pic>
    </p:spTree>
    <p:extLst>
      <p:ext uri="{BB962C8B-B14F-4D97-AF65-F5344CB8AC3E}">
        <p14:creationId xmlns:p14="http://schemas.microsoft.com/office/powerpoint/2010/main" val="31969897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Related image">
            <a:extLst>
              <a:ext uri="{FF2B5EF4-FFF2-40B4-BE49-F238E27FC236}">
                <a16:creationId xmlns:a16="http://schemas.microsoft.com/office/drawing/2014/main" id="{8FBAB845-4FBE-47CA-8300-DC79ED29610F}"/>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2"/>
          <a:stretch/>
        </p:blipFill>
        <p:spPr bwMode="auto">
          <a:xfrm>
            <a:off x="253573" y="136524"/>
            <a:ext cx="6919686" cy="5571066"/>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FA05CBE8-1ACF-43F1-A403-E92C4CD04186}"/>
              </a:ext>
            </a:extLst>
          </p:cNvPr>
          <p:cNvSpPr>
            <a:spLocks noGrp="1"/>
          </p:cNvSpPr>
          <p:nvPr>
            <p:ph type="dt" sz="half" idx="10"/>
          </p:nvPr>
        </p:nvSpPr>
        <p:spPr>
          <a:xfrm>
            <a:off x="2152650" y="6356351"/>
            <a:ext cx="2057400" cy="365125"/>
          </a:xfrm>
        </p:spPr>
        <p:txBody>
          <a:bodyPr>
            <a:normAutofit/>
          </a:bodyPr>
          <a:lstStyle/>
          <a:p>
            <a:pPr>
              <a:spcAft>
                <a:spcPts val="600"/>
              </a:spcAft>
            </a:pPr>
            <a:r>
              <a:rPr lang="en-US">
                <a:solidFill>
                  <a:srgbClr val="FFFFFF"/>
                </a:solidFill>
              </a:rPr>
              <a:t>7-6-2025</a:t>
            </a:r>
          </a:p>
        </p:txBody>
      </p:sp>
      <p:sp>
        <p:nvSpPr>
          <p:cNvPr id="3" name="Footer Placeholder 2">
            <a:extLst>
              <a:ext uri="{FF2B5EF4-FFF2-40B4-BE49-F238E27FC236}">
                <a16:creationId xmlns:a16="http://schemas.microsoft.com/office/drawing/2014/main" id="{1F57A11C-7BD7-45A3-BF0D-E0A27CEA30C3}"/>
              </a:ext>
            </a:extLst>
          </p:cNvPr>
          <p:cNvSpPr>
            <a:spLocks noGrp="1"/>
          </p:cNvSpPr>
          <p:nvPr>
            <p:ph type="ftr" sz="quarter" idx="11"/>
          </p:nvPr>
        </p:nvSpPr>
        <p:spPr>
          <a:xfrm>
            <a:off x="4552950" y="6356351"/>
            <a:ext cx="3086100" cy="365125"/>
          </a:xfrm>
        </p:spPr>
        <p:txBody>
          <a:bodyPr>
            <a:normAutofit/>
          </a:bodyPr>
          <a:lstStyle/>
          <a:p>
            <a:pPr>
              <a:spcAft>
                <a:spcPts val="600"/>
              </a:spcAft>
            </a:pPr>
            <a:r>
              <a:rPr lang="en-US">
                <a:solidFill>
                  <a:srgbClr val="FFFFFF"/>
                </a:solidFill>
              </a:rPr>
              <a:t>Marks, Seals, Cults</a:t>
            </a:r>
          </a:p>
        </p:txBody>
      </p:sp>
      <p:sp>
        <p:nvSpPr>
          <p:cNvPr id="4" name="Slide Number Placeholder 3">
            <a:extLst>
              <a:ext uri="{FF2B5EF4-FFF2-40B4-BE49-F238E27FC236}">
                <a16:creationId xmlns:a16="http://schemas.microsoft.com/office/drawing/2014/main" id="{F35B06F3-DD4A-4925-9866-81CEADDC204A}"/>
              </a:ext>
            </a:extLst>
          </p:cNvPr>
          <p:cNvSpPr>
            <a:spLocks noGrp="1"/>
          </p:cNvSpPr>
          <p:nvPr>
            <p:ph type="sldNum" sz="quarter" idx="12"/>
          </p:nvPr>
        </p:nvSpPr>
        <p:spPr>
          <a:xfrm>
            <a:off x="7981950" y="6356351"/>
            <a:ext cx="2057400" cy="365125"/>
          </a:xfrm>
        </p:spPr>
        <p:txBody>
          <a:bodyPr>
            <a:normAutofit/>
          </a:bodyPr>
          <a:lstStyle/>
          <a:p>
            <a:pPr>
              <a:spcAft>
                <a:spcPts val="600"/>
              </a:spcAft>
            </a:pPr>
            <a:fld id="{2EEEBE0C-1283-4468-8F83-D642339BC5F2}" type="slidenum">
              <a:rPr lang="en-US">
                <a:solidFill>
                  <a:srgbClr val="FFFFFF"/>
                </a:solidFill>
              </a:rPr>
              <a:pPr>
                <a:spcAft>
                  <a:spcPts val="600"/>
                </a:spcAft>
              </a:pPr>
              <a:t>25</a:t>
            </a:fld>
            <a:endParaRPr lang="en-US">
              <a:solidFill>
                <a:srgbClr val="FFFFFF"/>
              </a:solidFill>
            </a:endParaRPr>
          </a:p>
        </p:txBody>
      </p:sp>
      <p:pic>
        <p:nvPicPr>
          <p:cNvPr id="6" name="Picture 5">
            <a:extLst>
              <a:ext uri="{FF2B5EF4-FFF2-40B4-BE49-F238E27FC236}">
                <a16:creationId xmlns:a16="http://schemas.microsoft.com/office/drawing/2014/main" id="{D0E715A6-95A1-4A88-8508-1FBA978322C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86491" y="265231"/>
            <a:ext cx="5848318" cy="4382908"/>
          </a:xfrm>
          <a:prstGeom prst="rect">
            <a:avLst/>
          </a:prstGeom>
        </p:spPr>
      </p:pic>
      <p:pic>
        <p:nvPicPr>
          <p:cNvPr id="7" name="Picture 2" descr="Image result for mark of the beast">
            <a:extLst>
              <a:ext uri="{FF2B5EF4-FFF2-40B4-BE49-F238E27FC236}">
                <a16:creationId xmlns:a16="http://schemas.microsoft.com/office/drawing/2014/main" id="{F7B9E049-AE57-42B5-AF4A-359899E7DA3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68851" y="238701"/>
            <a:ext cx="9054298" cy="5193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2086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7058FA-468F-9FC4-C478-1E7A8025DB6A}"/>
              </a:ext>
            </a:extLst>
          </p:cNvPr>
          <p:cNvSpPr>
            <a:spLocks noGrp="1"/>
          </p:cNvSpPr>
          <p:nvPr>
            <p:ph type="dt" sz="half" idx="10"/>
          </p:nvPr>
        </p:nvSpPr>
        <p:spPr/>
        <p:txBody>
          <a:bodyPr/>
          <a:lstStyle/>
          <a:p>
            <a:r>
              <a:rPr lang="en-US"/>
              <a:t>6-21-2025</a:t>
            </a:r>
            <a:endParaRPr lang="en-US" dirty="0"/>
          </a:p>
        </p:txBody>
      </p:sp>
      <p:sp>
        <p:nvSpPr>
          <p:cNvPr id="3" name="Footer Placeholder 2">
            <a:extLst>
              <a:ext uri="{FF2B5EF4-FFF2-40B4-BE49-F238E27FC236}">
                <a16:creationId xmlns:a16="http://schemas.microsoft.com/office/drawing/2014/main" id="{76C1FA9A-F6C6-3D07-7764-D438E280BA2B}"/>
              </a:ext>
            </a:extLst>
          </p:cNvPr>
          <p:cNvSpPr>
            <a:spLocks noGrp="1"/>
          </p:cNvSpPr>
          <p:nvPr>
            <p:ph type="ftr" sz="quarter" idx="11"/>
          </p:nvPr>
        </p:nvSpPr>
        <p:spPr/>
        <p:txBody>
          <a:bodyPr/>
          <a:lstStyle/>
          <a:p>
            <a:r>
              <a:rPr lang="en-US"/>
              <a:t>In My House 2 Idaho</a:t>
            </a:r>
            <a:endParaRPr lang="en-US" dirty="0"/>
          </a:p>
        </p:txBody>
      </p:sp>
      <p:sp>
        <p:nvSpPr>
          <p:cNvPr id="4" name="Slide Number Placeholder 3">
            <a:extLst>
              <a:ext uri="{FF2B5EF4-FFF2-40B4-BE49-F238E27FC236}">
                <a16:creationId xmlns:a16="http://schemas.microsoft.com/office/drawing/2014/main" id="{23BE2DCF-C166-A74E-BE86-DB38ED71A84F}"/>
              </a:ext>
            </a:extLst>
          </p:cNvPr>
          <p:cNvSpPr>
            <a:spLocks noGrp="1"/>
          </p:cNvSpPr>
          <p:nvPr>
            <p:ph type="sldNum" sz="quarter" idx="12"/>
          </p:nvPr>
        </p:nvSpPr>
        <p:spPr/>
        <p:txBody>
          <a:bodyPr/>
          <a:lstStyle/>
          <a:p>
            <a:fld id="{C3DB2ADC-AF19-4574-8C10-79B5B04FCA27}" type="slidenum">
              <a:rPr lang="en-US" smtClean="0"/>
              <a:pPr/>
              <a:t>26</a:t>
            </a:fld>
            <a:endParaRPr lang="en-US" dirty="0"/>
          </a:p>
        </p:txBody>
      </p:sp>
      <p:pic>
        <p:nvPicPr>
          <p:cNvPr id="5" name="WhatsApp Video 2025-06-21 at 16.48.22_326eb360">
            <a:hlinkClick r:id="" action="ppaction://media"/>
            <a:extLst>
              <a:ext uri="{FF2B5EF4-FFF2-40B4-BE49-F238E27FC236}">
                <a16:creationId xmlns:a16="http://schemas.microsoft.com/office/drawing/2014/main" id="{0D516A36-D65C-4366-4283-59517CC75BF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15383" y="261862"/>
            <a:ext cx="10766929" cy="6094488"/>
          </a:xfrm>
          <a:prstGeom prst="rect">
            <a:avLst/>
          </a:prstGeom>
        </p:spPr>
      </p:pic>
    </p:spTree>
    <p:extLst>
      <p:ext uri="{BB962C8B-B14F-4D97-AF65-F5344CB8AC3E}">
        <p14:creationId xmlns:p14="http://schemas.microsoft.com/office/powerpoint/2010/main" val="1642285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39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p:cNvSpPr>
            <a:spLocks noGrp="1"/>
          </p:cNvSpPr>
          <p:nvPr>
            <p:ph type="ftr" sz="quarter" idx="11"/>
          </p:nvPr>
        </p:nvSpPr>
        <p:spPr/>
        <p:txBody>
          <a:bodyPr/>
          <a:lstStyle/>
          <a:p>
            <a:r>
              <a:rPr lang="en-US"/>
              <a:t>Marks, Seals, Cults</a:t>
            </a:r>
          </a:p>
        </p:txBody>
      </p:sp>
      <p:sp>
        <p:nvSpPr>
          <p:cNvPr id="3" name="Slide Number Placeholder 2"/>
          <p:cNvSpPr>
            <a:spLocks noGrp="1"/>
          </p:cNvSpPr>
          <p:nvPr>
            <p:ph type="sldNum" sz="quarter" idx="12"/>
          </p:nvPr>
        </p:nvSpPr>
        <p:spPr/>
        <p:txBody>
          <a:bodyPr/>
          <a:lstStyle/>
          <a:p>
            <a:fld id="{3F024269-775C-4041-A484-B713B00E2E0C}" type="slidenum">
              <a:rPr lang="en-US" smtClean="0"/>
              <a:pPr/>
              <a:t>27</a:t>
            </a:fld>
            <a:endParaRPr lang="en-US"/>
          </a:p>
        </p:txBody>
      </p:sp>
      <p:pic>
        <p:nvPicPr>
          <p:cNvPr id="4" name="Picture 3" descr="x"/>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59404" y="282057"/>
            <a:ext cx="5759766" cy="3709481"/>
          </a:xfrm>
          <a:prstGeom prst="rect">
            <a:avLst/>
          </a:prstGeom>
        </p:spPr>
      </p:pic>
      <p:sp>
        <p:nvSpPr>
          <p:cNvPr id="5" name="Rectangle 4"/>
          <p:cNvSpPr/>
          <p:nvPr/>
        </p:nvSpPr>
        <p:spPr>
          <a:xfrm>
            <a:off x="2188341" y="1199255"/>
            <a:ext cx="1348605" cy="18331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ndara" panose="020E0502030303020204" pitchFamily="34" charset="0"/>
            </a:endParaRPr>
          </a:p>
        </p:txBody>
      </p:sp>
      <p:sp>
        <p:nvSpPr>
          <p:cNvPr id="9" name="TextBox 8">
            <a:extLst>
              <a:ext uri="{FF2B5EF4-FFF2-40B4-BE49-F238E27FC236}">
                <a16:creationId xmlns:a16="http://schemas.microsoft.com/office/drawing/2014/main" id="{4502B9C2-6E2A-4B4D-A5DF-D9BA9BD227EA}"/>
              </a:ext>
            </a:extLst>
          </p:cNvPr>
          <p:cNvSpPr txBox="1"/>
          <p:nvPr/>
        </p:nvSpPr>
        <p:spPr>
          <a:xfrm>
            <a:off x="6096000" y="136187"/>
            <a:ext cx="6451600" cy="1631216"/>
          </a:xfrm>
          <a:prstGeom prst="rect">
            <a:avLst/>
          </a:prstGeom>
          <a:noFill/>
        </p:spPr>
        <p:txBody>
          <a:bodyPr wrap="square">
            <a:spAutoFit/>
          </a:bodyPr>
          <a:lstStyle/>
          <a:p>
            <a:r>
              <a:rPr lang="en-US" sz="4000" b="1" dirty="0">
                <a:latin typeface="Candara" panose="020E0502030303020204" pitchFamily="34" charset="0"/>
              </a:rPr>
              <a:t>Is Real ID a step toward ‘mark of the beast’? </a:t>
            </a:r>
          </a:p>
          <a:p>
            <a:pPr>
              <a:buFont typeface="Arial" panose="020B0604020202020204" pitchFamily="34" charset="0"/>
              <a:buChar char="•"/>
            </a:pPr>
            <a:r>
              <a:rPr lang="en-US" sz="2000" dirty="0">
                <a:latin typeface="Candara" panose="020E0502030303020204" pitchFamily="34" charset="0"/>
              </a:rPr>
              <a:t>By Mannix Porterfield Register-Herald Reporter</a:t>
            </a:r>
          </a:p>
        </p:txBody>
      </p:sp>
      <p:sp>
        <p:nvSpPr>
          <p:cNvPr id="11" name="TextBox 10">
            <a:extLst>
              <a:ext uri="{FF2B5EF4-FFF2-40B4-BE49-F238E27FC236}">
                <a16:creationId xmlns:a16="http://schemas.microsoft.com/office/drawing/2014/main" id="{64AF4A41-7316-4852-9A84-DB2290A33920}"/>
              </a:ext>
            </a:extLst>
          </p:cNvPr>
          <p:cNvSpPr txBox="1"/>
          <p:nvPr/>
        </p:nvSpPr>
        <p:spPr>
          <a:xfrm>
            <a:off x="6095999" y="1798265"/>
            <a:ext cx="6228229" cy="1938992"/>
          </a:xfrm>
          <a:prstGeom prst="rect">
            <a:avLst/>
          </a:prstGeom>
          <a:noFill/>
        </p:spPr>
        <p:txBody>
          <a:bodyPr wrap="square">
            <a:spAutoFit/>
          </a:bodyPr>
          <a:lstStyle/>
          <a:p>
            <a:r>
              <a:rPr lang="en-US" sz="2400" dirty="0">
                <a:latin typeface="Candara" panose="020E0502030303020204" pitchFamily="34" charset="0"/>
              </a:rPr>
              <a:t>Is the Real ID a precursor to the end-time world dictator known as the Antichrist? A Randolph County school teacher …wants WV lawmakers to grant anyone with a religious conviction an exemption from the license.</a:t>
            </a:r>
          </a:p>
        </p:txBody>
      </p:sp>
      <p:sp>
        <p:nvSpPr>
          <p:cNvPr id="13" name="TextBox 12">
            <a:extLst>
              <a:ext uri="{FF2B5EF4-FFF2-40B4-BE49-F238E27FC236}">
                <a16:creationId xmlns:a16="http://schemas.microsoft.com/office/drawing/2014/main" id="{0AC6F541-7104-4A9D-97C1-7241EFD78DE7}"/>
              </a:ext>
            </a:extLst>
          </p:cNvPr>
          <p:cNvSpPr txBox="1"/>
          <p:nvPr/>
        </p:nvSpPr>
        <p:spPr>
          <a:xfrm>
            <a:off x="259404" y="4232386"/>
            <a:ext cx="11861260" cy="2062103"/>
          </a:xfrm>
          <a:prstGeom prst="rect">
            <a:avLst/>
          </a:prstGeom>
          <a:noFill/>
        </p:spPr>
        <p:txBody>
          <a:bodyPr wrap="square">
            <a:spAutoFit/>
          </a:bodyPr>
          <a:lstStyle/>
          <a:p>
            <a:r>
              <a:rPr lang="en-US" sz="3200" dirty="0">
                <a:latin typeface="Candara" panose="020E0502030303020204" pitchFamily="34" charset="0"/>
              </a:rPr>
              <a:t>“If we as Christians comply with the Real ID act, we would be enrolled into a global system of identification that directly links our body through biometrics to our ability to buy or sell,” Philip </a:t>
            </a:r>
            <a:r>
              <a:rPr lang="en-US" sz="3200" dirty="0" err="1">
                <a:latin typeface="Candara" panose="020E0502030303020204" pitchFamily="34" charset="0"/>
              </a:rPr>
              <a:t>Hudok</a:t>
            </a:r>
            <a:r>
              <a:rPr lang="en-US" sz="3200" dirty="0">
                <a:latin typeface="Candara" panose="020E0502030303020204" pitchFamily="34" charset="0"/>
              </a:rPr>
              <a:t> told the Senate Transportation &amp; Infrastructure Committee.</a:t>
            </a:r>
          </a:p>
        </p:txBody>
      </p:sp>
      <p:sp>
        <p:nvSpPr>
          <p:cNvPr id="2" name="Date Placeholder 1">
            <a:extLst>
              <a:ext uri="{FF2B5EF4-FFF2-40B4-BE49-F238E27FC236}">
                <a16:creationId xmlns:a16="http://schemas.microsoft.com/office/drawing/2014/main" id="{D195D996-F17A-621D-DB51-1B64170CBD1C}"/>
              </a:ext>
            </a:extLst>
          </p:cNvPr>
          <p:cNvSpPr>
            <a:spLocks noGrp="1"/>
          </p:cNvSpPr>
          <p:nvPr>
            <p:ph type="dt" sz="half" idx="10"/>
          </p:nvPr>
        </p:nvSpPr>
        <p:spPr/>
        <p:txBody>
          <a:bodyPr/>
          <a:lstStyle/>
          <a:p>
            <a:r>
              <a:rPr lang="en-US"/>
              <a:t>7-6-2025</a:t>
            </a:r>
          </a:p>
        </p:txBody>
      </p:sp>
    </p:spTree>
    <p:extLst>
      <p:ext uri="{BB962C8B-B14F-4D97-AF65-F5344CB8AC3E}">
        <p14:creationId xmlns:p14="http://schemas.microsoft.com/office/powerpoint/2010/main" val="13017140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A6A3AD-E4DB-4B7C-B17C-299A3F36AE93}"/>
              </a:ext>
            </a:extLst>
          </p:cNvPr>
          <p:cNvSpPr>
            <a:spLocks noGrp="1"/>
          </p:cNvSpPr>
          <p:nvPr>
            <p:ph type="dt" sz="half" idx="10"/>
          </p:nvPr>
        </p:nvSpPr>
        <p:spPr/>
        <p:txBody>
          <a:bodyPr/>
          <a:lstStyle/>
          <a:p>
            <a:r>
              <a:rPr lang="en-US"/>
              <a:t>12-27-2020</a:t>
            </a:r>
          </a:p>
        </p:txBody>
      </p:sp>
      <p:sp>
        <p:nvSpPr>
          <p:cNvPr id="3" name="Footer Placeholder 2">
            <a:extLst>
              <a:ext uri="{FF2B5EF4-FFF2-40B4-BE49-F238E27FC236}">
                <a16:creationId xmlns:a16="http://schemas.microsoft.com/office/drawing/2014/main" id="{707BE6F1-1AD3-44EA-B68F-5FC10C3E8E23}"/>
              </a:ext>
            </a:extLst>
          </p:cNvPr>
          <p:cNvSpPr>
            <a:spLocks noGrp="1"/>
          </p:cNvSpPr>
          <p:nvPr>
            <p:ph type="ftr" sz="quarter" idx="11"/>
          </p:nvPr>
        </p:nvSpPr>
        <p:spPr/>
        <p:txBody>
          <a:bodyPr/>
          <a:lstStyle/>
          <a:p>
            <a:r>
              <a:rPr lang="en-US"/>
              <a:t>Mark &amp; Seals III</a:t>
            </a:r>
          </a:p>
        </p:txBody>
      </p:sp>
      <p:sp>
        <p:nvSpPr>
          <p:cNvPr id="4" name="Slide Number Placeholder 3">
            <a:extLst>
              <a:ext uri="{FF2B5EF4-FFF2-40B4-BE49-F238E27FC236}">
                <a16:creationId xmlns:a16="http://schemas.microsoft.com/office/drawing/2014/main" id="{3FF3B4FF-2E0E-4E9A-AF4B-7E6810B712B2}"/>
              </a:ext>
            </a:extLst>
          </p:cNvPr>
          <p:cNvSpPr>
            <a:spLocks noGrp="1"/>
          </p:cNvSpPr>
          <p:nvPr>
            <p:ph type="sldNum" sz="quarter" idx="12"/>
          </p:nvPr>
        </p:nvSpPr>
        <p:spPr/>
        <p:txBody>
          <a:bodyPr/>
          <a:lstStyle/>
          <a:p>
            <a:fld id="{2EEEBE0C-1283-4468-8F83-D642339BC5F2}" type="slidenum">
              <a:rPr lang="en-US" smtClean="0"/>
              <a:pPr/>
              <a:t>28</a:t>
            </a:fld>
            <a:endParaRPr lang="en-US"/>
          </a:p>
        </p:txBody>
      </p:sp>
      <p:sp>
        <p:nvSpPr>
          <p:cNvPr id="5" name="Rectangle 4">
            <a:extLst>
              <a:ext uri="{FF2B5EF4-FFF2-40B4-BE49-F238E27FC236}">
                <a16:creationId xmlns:a16="http://schemas.microsoft.com/office/drawing/2014/main" id="{0F370450-5DC7-43F3-A7B2-CF7F2B68F3F8}"/>
              </a:ext>
            </a:extLst>
          </p:cNvPr>
          <p:cNvSpPr/>
          <p:nvPr/>
        </p:nvSpPr>
        <p:spPr>
          <a:xfrm>
            <a:off x="114301" y="53788"/>
            <a:ext cx="12008224" cy="6370975"/>
          </a:xfrm>
          <a:prstGeom prst="rect">
            <a:avLst/>
          </a:prstGeom>
        </p:spPr>
        <p:txBody>
          <a:bodyPr wrap="square">
            <a:spAutoFit/>
          </a:bodyPr>
          <a:lstStyle/>
          <a:p>
            <a:r>
              <a:rPr lang="en-US" sz="4800" b="1" dirty="0">
                <a:latin typeface="Candara" panose="020E0502030303020204" pitchFamily="34" charset="0"/>
              </a:rPr>
              <a:t>THE.MARK.OF.THE.BEAST</a:t>
            </a:r>
          </a:p>
          <a:p>
            <a:r>
              <a:rPr lang="en-US" sz="4000" dirty="0">
                <a:latin typeface="Candara" panose="020E0502030303020204" pitchFamily="34" charset="0"/>
              </a:rPr>
              <a:t>	8 This great subject that we are approaching has certainly caused some </a:t>
            </a:r>
            <a:r>
              <a:rPr lang="en-US" sz="4000" u="sng" dirty="0">
                <a:latin typeface="Candara" panose="020E0502030303020204" pitchFamily="34" charset="0"/>
              </a:rPr>
              <a:t>great controversy</a:t>
            </a:r>
            <a:r>
              <a:rPr lang="en-US" sz="4000" dirty="0">
                <a:latin typeface="Candara" panose="020E0502030303020204" pitchFamily="34" charset="0"/>
              </a:rPr>
              <a:t>... I believe it's such a great, vital part of the Scripture: We should not leave any of it out. </a:t>
            </a:r>
          </a:p>
          <a:p>
            <a:r>
              <a:rPr lang="en-US" sz="4000" dirty="0">
                <a:latin typeface="Candara" panose="020E0502030303020204" pitchFamily="34" charset="0"/>
              </a:rPr>
              <a:t>	God spoke through the Scriptures about the mark of the beast and how it was to appear in the last days… There has been many thoughts projected to the peoples concerning this vital, God sent message, warning to the church…</a:t>
            </a:r>
            <a:endParaRPr lang="en-US" sz="3200" dirty="0">
              <a:latin typeface="Candara" panose="020E0502030303020204" pitchFamily="34" charset="0"/>
            </a:endParaRPr>
          </a:p>
        </p:txBody>
      </p:sp>
    </p:spTree>
    <p:extLst>
      <p:ext uri="{BB962C8B-B14F-4D97-AF65-F5344CB8AC3E}">
        <p14:creationId xmlns:p14="http://schemas.microsoft.com/office/powerpoint/2010/main" val="11709762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1FF848-DBCB-4A57-B6A2-B25317DABC33}"/>
              </a:ext>
            </a:extLst>
          </p:cNvPr>
          <p:cNvSpPr>
            <a:spLocks noGrp="1"/>
          </p:cNvSpPr>
          <p:nvPr>
            <p:ph type="dt" sz="half" idx="10"/>
          </p:nvPr>
        </p:nvSpPr>
        <p:spPr/>
        <p:txBody>
          <a:bodyPr/>
          <a:lstStyle/>
          <a:p>
            <a:r>
              <a:rPr lang="en-US"/>
              <a:t>1-03-2021</a:t>
            </a:r>
          </a:p>
        </p:txBody>
      </p:sp>
      <p:sp>
        <p:nvSpPr>
          <p:cNvPr id="3" name="Footer Placeholder 2">
            <a:extLst>
              <a:ext uri="{FF2B5EF4-FFF2-40B4-BE49-F238E27FC236}">
                <a16:creationId xmlns:a16="http://schemas.microsoft.com/office/drawing/2014/main" id="{6107D9AE-9E7E-478A-924D-72D1FD642869}"/>
              </a:ext>
            </a:extLst>
          </p:cNvPr>
          <p:cNvSpPr>
            <a:spLocks noGrp="1"/>
          </p:cNvSpPr>
          <p:nvPr>
            <p:ph type="ftr" sz="quarter" idx="11"/>
          </p:nvPr>
        </p:nvSpPr>
        <p:spPr/>
        <p:txBody>
          <a:bodyPr/>
          <a:lstStyle/>
          <a:p>
            <a:r>
              <a:rPr lang="en-US"/>
              <a:t>Mark &amp; Seals IV</a:t>
            </a:r>
          </a:p>
        </p:txBody>
      </p:sp>
      <p:sp>
        <p:nvSpPr>
          <p:cNvPr id="4" name="Slide Number Placeholder 3">
            <a:extLst>
              <a:ext uri="{FF2B5EF4-FFF2-40B4-BE49-F238E27FC236}">
                <a16:creationId xmlns:a16="http://schemas.microsoft.com/office/drawing/2014/main" id="{0C665746-12E2-4FDA-8413-70F6C48D03EE}"/>
              </a:ext>
            </a:extLst>
          </p:cNvPr>
          <p:cNvSpPr>
            <a:spLocks noGrp="1"/>
          </p:cNvSpPr>
          <p:nvPr>
            <p:ph type="sldNum" sz="quarter" idx="12"/>
          </p:nvPr>
        </p:nvSpPr>
        <p:spPr/>
        <p:txBody>
          <a:bodyPr/>
          <a:lstStyle/>
          <a:p>
            <a:fld id="{3F024269-775C-4041-A484-B713B00E2E0C}" type="slidenum">
              <a:rPr lang="en-US" smtClean="0"/>
              <a:pPr/>
              <a:t>29</a:t>
            </a:fld>
            <a:endParaRPr lang="en-US"/>
          </a:p>
        </p:txBody>
      </p:sp>
      <p:sp>
        <p:nvSpPr>
          <p:cNvPr id="6" name="TextBox 5">
            <a:extLst>
              <a:ext uri="{FF2B5EF4-FFF2-40B4-BE49-F238E27FC236}">
                <a16:creationId xmlns:a16="http://schemas.microsoft.com/office/drawing/2014/main" id="{60E13AD9-2C47-4FDB-A1AD-2D820D03FFBE}"/>
              </a:ext>
            </a:extLst>
          </p:cNvPr>
          <p:cNvSpPr txBox="1"/>
          <p:nvPr/>
        </p:nvSpPr>
        <p:spPr>
          <a:xfrm>
            <a:off x="100853" y="51619"/>
            <a:ext cx="11852716" cy="6370975"/>
          </a:xfrm>
          <a:prstGeom prst="rect">
            <a:avLst/>
          </a:prstGeom>
          <a:noFill/>
        </p:spPr>
        <p:txBody>
          <a:bodyPr wrap="square">
            <a:spAutoFit/>
          </a:bodyPr>
          <a:lstStyle/>
          <a:p>
            <a:r>
              <a:rPr lang="en-US" sz="4800" b="1" dirty="0">
                <a:latin typeface="Candara" panose="020E0502030303020204" pitchFamily="34" charset="0"/>
              </a:rPr>
              <a:t>REVELATION 14:9-11</a:t>
            </a:r>
          </a:p>
          <a:p>
            <a:r>
              <a:rPr lang="en-US" sz="3600" i="1" dirty="0">
                <a:latin typeface="Candara" panose="020E0502030303020204" pitchFamily="34" charset="0"/>
              </a:rPr>
              <a:t>	And the third angel followed them, saying with a loud voice, If any man worship the beast and his image, and receive his mark in his forehead, or in his hand, 10 The same shall drink of the wine of the wrath of God, which is poured out without mixture into the cup of his indignation; and he shall be tormented with fire and brimstone in the presence of the holy angels, and in the presence of the Lamb: 11 And the smoke of their torment </a:t>
            </a:r>
            <a:r>
              <a:rPr lang="en-US" sz="3600" i="1" dirty="0" err="1">
                <a:latin typeface="Candara" panose="020E0502030303020204" pitchFamily="34" charset="0"/>
              </a:rPr>
              <a:t>ascendeth</a:t>
            </a:r>
            <a:r>
              <a:rPr lang="en-US" sz="3600" i="1" dirty="0">
                <a:latin typeface="Candara" panose="020E0502030303020204" pitchFamily="34" charset="0"/>
              </a:rPr>
              <a:t> up for ever and ever: and they have no rest day nor night, who worship the beast and his image, and whosoever </a:t>
            </a:r>
            <a:r>
              <a:rPr lang="en-US" sz="3600" i="1" dirty="0" err="1">
                <a:latin typeface="Candara" panose="020E0502030303020204" pitchFamily="34" charset="0"/>
              </a:rPr>
              <a:t>receiveth</a:t>
            </a:r>
            <a:r>
              <a:rPr lang="en-US" sz="3600" i="1" dirty="0">
                <a:latin typeface="Candara" panose="020E0502030303020204" pitchFamily="34" charset="0"/>
              </a:rPr>
              <a:t> the mark of his name. </a:t>
            </a:r>
          </a:p>
        </p:txBody>
      </p:sp>
    </p:spTree>
    <p:extLst>
      <p:ext uri="{BB962C8B-B14F-4D97-AF65-F5344CB8AC3E}">
        <p14:creationId xmlns:p14="http://schemas.microsoft.com/office/powerpoint/2010/main" val="1387059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F024269-775C-4041-A484-B713B00E2E0C}" type="slidenum">
              <a:rPr lang="en-US" smtClean="0"/>
              <a:pPr/>
              <a:t>30</a:t>
            </a:fld>
            <a:endParaRPr lang="en-US"/>
          </a:p>
        </p:txBody>
      </p:sp>
      <p:sp>
        <p:nvSpPr>
          <p:cNvPr id="5" name="Rectangle 4"/>
          <p:cNvSpPr/>
          <p:nvPr/>
        </p:nvSpPr>
        <p:spPr>
          <a:xfrm>
            <a:off x="159488" y="129852"/>
            <a:ext cx="11857415" cy="5755422"/>
          </a:xfrm>
          <a:prstGeom prst="rect">
            <a:avLst/>
          </a:prstGeom>
        </p:spPr>
        <p:txBody>
          <a:bodyPr wrap="square">
            <a:spAutoFit/>
          </a:bodyPr>
          <a:lstStyle/>
          <a:p>
            <a:r>
              <a:rPr lang="en-US" sz="4800" b="1" spc="-150" dirty="0">
                <a:latin typeface="Candara" panose="020E0502030303020204" pitchFamily="34" charset="0"/>
              </a:rPr>
              <a:t>MARK.OF.THE.BEAST &amp; THE.SEAL.OF.GOD.1</a:t>
            </a:r>
          </a:p>
          <a:p>
            <a:r>
              <a:rPr lang="en-US" sz="4000" dirty="0">
                <a:latin typeface="Candara" panose="020E0502030303020204" pitchFamily="34" charset="0"/>
              </a:rPr>
              <a:t>	14 Now, I'm going to tell you what I think </a:t>
            </a:r>
            <a:r>
              <a:rPr lang="en-US" sz="4000" b="1" u="sng" dirty="0">
                <a:latin typeface="Candara" panose="020E0502030303020204" pitchFamily="34" charset="0"/>
              </a:rPr>
              <a:t>the mark of the beast</a:t>
            </a:r>
            <a:r>
              <a:rPr lang="en-US" sz="4000" b="1" dirty="0">
                <a:latin typeface="Candara" panose="020E0502030303020204" pitchFamily="34" charset="0"/>
              </a:rPr>
              <a:t> </a:t>
            </a:r>
            <a:r>
              <a:rPr lang="en-US" sz="4000" dirty="0">
                <a:latin typeface="Candara" panose="020E0502030303020204" pitchFamily="34" charset="0"/>
              </a:rPr>
              <a:t>is and what I think the Scripture supports the mark of the beast to be. Then I'm going to tell you what I think the Scripture supports </a:t>
            </a:r>
            <a:r>
              <a:rPr lang="en-US" sz="4000" b="1" dirty="0">
                <a:latin typeface="Candara" panose="020E0502030303020204" pitchFamily="34" charset="0"/>
              </a:rPr>
              <a:t>the </a:t>
            </a:r>
            <a:r>
              <a:rPr lang="en-US" sz="4000" b="1" u="sng" dirty="0">
                <a:latin typeface="Candara" panose="020E0502030303020204" pitchFamily="34" charset="0"/>
              </a:rPr>
              <a:t>Seal of God</a:t>
            </a:r>
            <a:r>
              <a:rPr lang="en-US" sz="4000" b="1" dirty="0">
                <a:latin typeface="Candara" panose="020E0502030303020204" pitchFamily="34" charset="0"/>
              </a:rPr>
              <a:t>. </a:t>
            </a:r>
            <a:r>
              <a:rPr lang="en-US" sz="4000" dirty="0">
                <a:latin typeface="Candara" panose="020E0502030303020204" pitchFamily="34" charset="0"/>
              </a:rPr>
              <a:t>Now, we know that the world is gripped by these two things right now: </a:t>
            </a:r>
            <a:r>
              <a:rPr lang="en-US" sz="4000" b="1" dirty="0">
                <a:latin typeface="Candara" panose="020E0502030303020204" pitchFamily="34" charset="0"/>
              </a:rPr>
              <a:t>the mark of the beast or the seal of God</a:t>
            </a:r>
            <a:r>
              <a:rPr lang="en-US" sz="4000" dirty="0">
                <a:latin typeface="Candara" panose="020E0502030303020204" pitchFamily="34" charset="0"/>
              </a:rPr>
              <a:t>. Some of them places it way over in the future; some says its already been in the past. </a:t>
            </a:r>
          </a:p>
        </p:txBody>
      </p:sp>
      <p:sp>
        <p:nvSpPr>
          <p:cNvPr id="6" name="Date Placeholder 5"/>
          <p:cNvSpPr>
            <a:spLocks noGrp="1"/>
          </p:cNvSpPr>
          <p:nvPr>
            <p:ph type="dt" sz="half" idx="10"/>
          </p:nvPr>
        </p:nvSpPr>
        <p:spPr/>
        <p:txBody>
          <a:bodyPr/>
          <a:lstStyle/>
          <a:p>
            <a:r>
              <a:rPr lang="en-US"/>
              <a:t>7-6-2025</a:t>
            </a:r>
          </a:p>
        </p:txBody>
      </p:sp>
      <p:sp>
        <p:nvSpPr>
          <p:cNvPr id="7" name="Footer Placeholder 6"/>
          <p:cNvSpPr>
            <a:spLocks noGrp="1"/>
          </p:cNvSpPr>
          <p:nvPr>
            <p:ph type="ftr" sz="quarter" idx="11"/>
          </p:nvPr>
        </p:nvSpPr>
        <p:spPr/>
        <p:txBody>
          <a:bodyPr/>
          <a:lstStyle/>
          <a:p>
            <a:r>
              <a:rPr lang="en-US"/>
              <a:t>Marks, Seals, Cults</a:t>
            </a:r>
          </a:p>
        </p:txBody>
      </p:sp>
    </p:spTree>
    <p:extLst>
      <p:ext uri="{BB962C8B-B14F-4D97-AF65-F5344CB8AC3E}">
        <p14:creationId xmlns:p14="http://schemas.microsoft.com/office/powerpoint/2010/main" val="7663732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DEC3A44-AB29-8BE0-8593-7DF5E289AFBF}"/>
              </a:ext>
            </a:extLst>
          </p:cNvPr>
          <p:cNvSpPr>
            <a:spLocks noGrp="1"/>
          </p:cNvSpPr>
          <p:nvPr>
            <p:ph type="dt" sz="half" idx="10"/>
          </p:nvPr>
        </p:nvSpPr>
        <p:spPr/>
        <p:txBody>
          <a:bodyPr/>
          <a:lstStyle/>
          <a:p>
            <a:r>
              <a:rPr lang="en-US"/>
              <a:t>7-6-2025</a:t>
            </a:r>
          </a:p>
        </p:txBody>
      </p:sp>
      <p:sp>
        <p:nvSpPr>
          <p:cNvPr id="6" name="Footer Placeholder 5">
            <a:extLst>
              <a:ext uri="{FF2B5EF4-FFF2-40B4-BE49-F238E27FC236}">
                <a16:creationId xmlns:a16="http://schemas.microsoft.com/office/drawing/2014/main" id="{1710D045-B87D-D1BC-283C-7776198A519F}"/>
              </a:ext>
            </a:extLst>
          </p:cNvPr>
          <p:cNvSpPr>
            <a:spLocks noGrp="1"/>
          </p:cNvSpPr>
          <p:nvPr>
            <p:ph type="ftr" sz="quarter" idx="11"/>
          </p:nvPr>
        </p:nvSpPr>
        <p:spPr/>
        <p:txBody>
          <a:bodyPr/>
          <a:lstStyle/>
          <a:p>
            <a:r>
              <a:rPr lang="en-US"/>
              <a:t>Marks, Seals, Cults</a:t>
            </a:r>
          </a:p>
        </p:txBody>
      </p:sp>
      <p:sp>
        <p:nvSpPr>
          <p:cNvPr id="7" name="Slide Number Placeholder 6">
            <a:extLst>
              <a:ext uri="{FF2B5EF4-FFF2-40B4-BE49-F238E27FC236}">
                <a16:creationId xmlns:a16="http://schemas.microsoft.com/office/drawing/2014/main" id="{F43E601B-7471-F0F4-F17D-A7919DD5C690}"/>
              </a:ext>
            </a:extLst>
          </p:cNvPr>
          <p:cNvSpPr>
            <a:spLocks noGrp="1"/>
          </p:cNvSpPr>
          <p:nvPr>
            <p:ph type="sldNum" sz="quarter" idx="12"/>
          </p:nvPr>
        </p:nvSpPr>
        <p:spPr/>
        <p:txBody>
          <a:bodyPr/>
          <a:lstStyle/>
          <a:p>
            <a:fld id="{3F024269-775C-4041-A484-B713B00E2E0C}" type="slidenum">
              <a:rPr lang="en-US" smtClean="0"/>
              <a:pPr/>
              <a:t>4</a:t>
            </a:fld>
            <a:endParaRPr lang="en-US"/>
          </a:p>
        </p:txBody>
      </p:sp>
      <p:pic>
        <p:nvPicPr>
          <p:cNvPr id="8" name="Picture 7">
            <a:extLst>
              <a:ext uri="{FF2B5EF4-FFF2-40B4-BE49-F238E27FC236}">
                <a16:creationId xmlns:a16="http://schemas.microsoft.com/office/drawing/2014/main" id="{5CF5C222-D80D-15DD-F188-0BABADE59876}"/>
              </a:ext>
            </a:extLst>
          </p:cNvPr>
          <p:cNvPicPr>
            <a:picLocks noChangeAspect="1"/>
          </p:cNvPicPr>
          <p:nvPr/>
        </p:nvPicPr>
        <p:blipFill>
          <a:blip r:embed="rId2" cstate="screen">
            <a:extLst>
              <a:ext uri="{28A0092B-C50C-407E-A947-70E740481C1C}">
                <a14:useLocalDpi xmlns:a14="http://schemas.microsoft.com/office/drawing/2010/main"/>
              </a:ext>
            </a:extLst>
          </a:blip>
          <a:srcRect l="2819" r="3436"/>
          <a:stretch>
            <a:fillRect/>
          </a:stretch>
        </p:blipFill>
        <p:spPr>
          <a:xfrm>
            <a:off x="283535" y="255139"/>
            <a:ext cx="5656521" cy="6033977"/>
          </a:xfrm>
          <a:prstGeom prst="rect">
            <a:avLst/>
          </a:prstGeom>
        </p:spPr>
      </p:pic>
      <p:pic>
        <p:nvPicPr>
          <p:cNvPr id="9" name="Picture 8">
            <a:extLst>
              <a:ext uri="{FF2B5EF4-FFF2-40B4-BE49-F238E27FC236}">
                <a16:creationId xmlns:a16="http://schemas.microsoft.com/office/drawing/2014/main" id="{D1DEF8B6-70FA-CF48-9C47-E6817BCAD5C3}"/>
              </a:ext>
            </a:extLst>
          </p:cNvPr>
          <p:cNvPicPr>
            <a:picLocks noChangeAspect="1"/>
          </p:cNvPicPr>
          <p:nvPr/>
        </p:nvPicPr>
        <p:blipFill>
          <a:blip r:embed="rId3" cstate="screen">
            <a:extLst>
              <a:ext uri="{28A0092B-C50C-407E-A947-70E740481C1C}">
                <a14:useLocalDpi xmlns:a14="http://schemas.microsoft.com/office/drawing/2010/main"/>
              </a:ext>
            </a:extLst>
          </a:blip>
          <a:srcRect l="3752" r="3259"/>
          <a:stretch>
            <a:fillRect/>
          </a:stretch>
        </p:blipFill>
        <p:spPr>
          <a:xfrm>
            <a:off x="6251946" y="255139"/>
            <a:ext cx="5610930" cy="6033977"/>
          </a:xfrm>
          <a:prstGeom prst="rect">
            <a:avLst/>
          </a:prstGeom>
        </p:spPr>
      </p:pic>
      <p:sp>
        <p:nvSpPr>
          <p:cNvPr id="2" name="TextBox 1">
            <a:extLst>
              <a:ext uri="{FF2B5EF4-FFF2-40B4-BE49-F238E27FC236}">
                <a16:creationId xmlns:a16="http://schemas.microsoft.com/office/drawing/2014/main" id="{0EA5475C-8303-8793-C2EC-C7A51F031089}"/>
              </a:ext>
            </a:extLst>
          </p:cNvPr>
          <p:cNvSpPr txBox="1"/>
          <p:nvPr/>
        </p:nvSpPr>
        <p:spPr>
          <a:xfrm>
            <a:off x="2773017" y="377687"/>
            <a:ext cx="2644698" cy="830997"/>
          </a:xfrm>
          <a:prstGeom prst="rect">
            <a:avLst/>
          </a:prstGeom>
          <a:noFill/>
        </p:spPr>
        <p:txBody>
          <a:bodyPr wrap="none" rtlCol="0">
            <a:spAutoFit/>
          </a:bodyPr>
          <a:lstStyle/>
          <a:p>
            <a:r>
              <a:rPr lang="en-US" sz="4800" b="1" dirty="0">
                <a:solidFill>
                  <a:schemeClr val="bg1"/>
                </a:solidFill>
              </a:rPr>
              <a:t>Pakistan</a:t>
            </a:r>
          </a:p>
        </p:txBody>
      </p:sp>
    </p:spTree>
    <p:extLst>
      <p:ext uri="{BB962C8B-B14F-4D97-AF65-F5344CB8AC3E}">
        <p14:creationId xmlns:p14="http://schemas.microsoft.com/office/powerpoint/2010/main" val="2066849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F024269-775C-4041-A484-B713B00E2E0C}" type="slidenum">
              <a:rPr lang="en-US" smtClean="0"/>
              <a:pPr/>
              <a:t>31</a:t>
            </a:fld>
            <a:endParaRPr lang="en-US"/>
          </a:p>
        </p:txBody>
      </p:sp>
      <p:sp>
        <p:nvSpPr>
          <p:cNvPr id="3" name="Rectangle 2"/>
          <p:cNvSpPr/>
          <p:nvPr/>
        </p:nvSpPr>
        <p:spPr>
          <a:xfrm>
            <a:off x="246434" y="142673"/>
            <a:ext cx="11718587" cy="5016758"/>
          </a:xfrm>
          <a:prstGeom prst="rect">
            <a:avLst/>
          </a:prstGeom>
        </p:spPr>
        <p:txBody>
          <a:bodyPr wrap="square">
            <a:spAutoFit/>
          </a:bodyPr>
          <a:lstStyle/>
          <a:p>
            <a:r>
              <a:rPr lang="en-US" sz="4000" dirty="0">
                <a:latin typeface="Candara" panose="020E0502030303020204" pitchFamily="34" charset="0"/>
              </a:rPr>
              <a:t>	But I believe that there's just two answers to it. And that is </a:t>
            </a:r>
            <a:r>
              <a:rPr lang="en-US" sz="4000" b="1" dirty="0">
                <a:latin typeface="Candara" panose="020E0502030303020204" pitchFamily="34" charset="0"/>
              </a:rPr>
              <a:t>that the seal of God is the baptism of the Holy Ghost; the mark of the beast is rejecting it. </a:t>
            </a:r>
            <a:r>
              <a:rPr lang="en-US" sz="4000" dirty="0">
                <a:latin typeface="Candara" panose="020E0502030303020204" pitchFamily="34" charset="0"/>
              </a:rPr>
              <a:t>Now, that's the only two things. </a:t>
            </a:r>
          </a:p>
          <a:p>
            <a:r>
              <a:rPr lang="en-US" sz="4000" dirty="0">
                <a:latin typeface="Candara" panose="020E0502030303020204" pitchFamily="34" charset="0"/>
              </a:rPr>
              <a:t>	Now,</a:t>
            </a:r>
            <a:r>
              <a:rPr lang="en-US" sz="4000" b="1" dirty="0">
                <a:latin typeface="Candara" panose="020E0502030303020204" pitchFamily="34" charset="0"/>
              </a:rPr>
              <a:t> all the peoples on earth in the last days is either going to be sealed by the seal of God or marked by the mark of the beast. </a:t>
            </a:r>
          </a:p>
          <a:p>
            <a:pPr algn="r"/>
            <a:r>
              <a:rPr lang="en-US" sz="4000" dirty="0">
                <a:latin typeface="Candara" panose="020E0502030303020204" pitchFamily="34" charset="0"/>
              </a:rPr>
              <a:t>61-0216 </a:t>
            </a:r>
          </a:p>
        </p:txBody>
      </p:sp>
      <p:sp>
        <p:nvSpPr>
          <p:cNvPr id="4" name="Date Placeholder 3"/>
          <p:cNvSpPr>
            <a:spLocks noGrp="1"/>
          </p:cNvSpPr>
          <p:nvPr>
            <p:ph type="dt" sz="half" idx="10"/>
          </p:nvPr>
        </p:nvSpPr>
        <p:spPr/>
        <p:txBody>
          <a:bodyPr/>
          <a:lstStyle/>
          <a:p>
            <a:r>
              <a:rPr lang="en-US"/>
              <a:t>7-6-2025</a:t>
            </a:r>
          </a:p>
        </p:txBody>
      </p:sp>
      <p:sp>
        <p:nvSpPr>
          <p:cNvPr id="5" name="Footer Placeholder 4"/>
          <p:cNvSpPr>
            <a:spLocks noGrp="1"/>
          </p:cNvSpPr>
          <p:nvPr>
            <p:ph type="ftr" sz="quarter" idx="11"/>
          </p:nvPr>
        </p:nvSpPr>
        <p:spPr/>
        <p:txBody>
          <a:bodyPr/>
          <a:lstStyle/>
          <a:p>
            <a:r>
              <a:rPr lang="en-US"/>
              <a:t>Marks, Seals, Cults</a:t>
            </a:r>
          </a:p>
        </p:txBody>
      </p:sp>
    </p:spTree>
    <p:extLst>
      <p:ext uri="{BB962C8B-B14F-4D97-AF65-F5344CB8AC3E}">
        <p14:creationId xmlns:p14="http://schemas.microsoft.com/office/powerpoint/2010/main" val="17753461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0B8B73-ECBB-4471-969B-A1FBEF53B8CF}"/>
              </a:ext>
            </a:extLst>
          </p:cNvPr>
          <p:cNvSpPr>
            <a:spLocks noGrp="1"/>
          </p:cNvSpPr>
          <p:nvPr>
            <p:ph type="dt" sz="half" idx="10"/>
          </p:nvPr>
        </p:nvSpPr>
        <p:spPr/>
        <p:txBody>
          <a:bodyPr/>
          <a:lstStyle/>
          <a:p>
            <a:r>
              <a:rPr lang="en-US"/>
              <a:t>1-10-2021</a:t>
            </a:r>
          </a:p>
        </p:txBody>
      </p:sp>
      <p:sp>
        <p:nvSpPr>
          <p:cNvPr id="3" name="Footer Placeholder 2">
            <a:extLst>
              <a:ext uri="{FF2B5EF4-FFF2-40B4-BE49-F238E27FC236}">
                <a16:creationId xmlns:a16="http://schemas.microsoft.com/office/drawing/2014/main" id="{12E5CD77-C06B-4848-AC4A-5E8CB46CFFDD}"/>
              </a:ext>
            </a:extLst>
          </p:cNvPr>
          <p:cNvSpPr>
            <a:spLocks noGrp="1"/>
          </p:cNvSpPr>
          <p:nvPr>
            <p:ph type="ftr" sz="quarter" idx="11"/>
          </p:nvPr>
        </p:nvSpPr>
        <p:spPr/>
        <p:txBody>
          <a:bodyPr/>
          <a:lstStyle/>
          <a:p>
            <a:r>
              <a:rPr lang="en-US"/>
              <a:t>Mark &amp; Seals V</a:t>
            </a:r>
          </a:p>
        </p:txBody>
      </p:sp>
      <p:sp>
        <p:nvSpPr>
          <p:cNvPr id="4" name="Slide Number Placeholder 3">
            <a:extLst>
              <a:ext uri="{FF2B5EF4-FFF2-40B4-BE49-F238E27FC236}">
                <a16:creationId xmlns:a16="http://schemas.microsoft.com/office/drawing/2014/main" id="{A471ECF9-609E-4502-B1A7-C70D7BAF5195}"/>
              </a:ext>
            </a:extLst>
          </p:cNvPr>
          <p:cNvSpPr>
            <a:spLocks noGrp="1"/>
          </p:cNvSpPr>
          <p:nvPr>
            <p:ph type="sldNum" sz="quarter" idx="12"/>
          </p:nvPr>
        </p:nvSpPr>
        <p:spPr/>
        <p:txBody>
          <a:bodyPr/>
          <a:lstStyle/>
          <a:p>
            <a:fld id="{3F024269-775C-4041-A484-B713B00E2E0C}" type="slidenum">
              <a:rPr lang="en-US" smtClean="0"/>
              <a:pPr/>
              <a:t>32</a:t>
            </a:fld>
            <a:endParaRPr lang="en-US"/>
          </a:p>
        </p:txBody>
      </p:sp>
      <p:sp>
        <p:nvSpPr>
          <p:cNvPr id="6" name="TextBox 5">
            <a:extLst>
              <a:ext uri="{FF2B5EF4-FFF2-40B4-BE49-F238E27FC236}">
                <a16:creationId xmlns:a16="http://schemas.microsoft.com/office/drawing/2014/main" id="{40D3D502-27F6-4D7E-B6BE-2A03E402066E}"/>
              </a:ext>
            </a:extLst>
          </p:cNvPr>
          <p:cNvSpPr txBox="1"/>
          <p:nvPr/>
        </p:nvSpPr>
        <p:spPr>
          <a:xfrm>
            <a:off x="189653" y="25155"/>
            <a:ext cx="11792374" cy="6555641"/>
          </a:xfrm>
          <a:prstGeom prst="rect">
            <a:avLst/>
          </a:prstGeom>
          <a:solidFill>
            <a:schemeClr val="accent1">
              <a:alpha val="30000"/>
            </a:schemeClr>
          </a:solidFill>
        </p:spPr>
        <p:txBody>
          <a:bodyPr wrap="square">
            <a:spAutoFit/>
          </a:bodyPr>
          <a:lstStyle/>
          <a:p>
            <a:r>
              <a:rPr lang="en-US" sz="6000" i="1" dirty="0">
                <a:latin typeface="Candara" panose="020E0502030303020204" pitchFamily="34" charset="0"/>
              </a:rPr>
              <a:t>The Seal of God: </a:t>
            </a:r>
            <a:r>
              <a:rPr lang="en-US" sz="4400" b="1" dirty="0">
                <a:latin typeface="Candara" panose="020E0502030303020204" pitchFamily="34" charset="0"/>
              </a:rPr>
              <a:t>THE.FOURTH.SEAL</a:t>
            </a:r>
          </a:p>
          <a:p>
            <a:r>
              <a:rPr lang="en-US" sz="3600" dirty="0">
                <a:latin typeface="Candara" panose="020E0502030303020204" pitchFamily="34" charset="0"/>
              </a:rPr>
              <a:t>	78 I believe in speaking in tongues, all these other things are all right, but just that in itself won't work, you know it won't work. "</a:t>
            </a:r>
            <a:r>
              <a:rPr lang="en-US" sz="3600" i="1" dirty="0">
                <a:latin typeface="Candara" panose="020E0502030303020204" pitchFamily="34" charset="0"/>
              </a:rPr>
              <a:t>Though I speak with tongue of men and angels…"</a:t>
            </a:r>
            <a:r>
              <a:rPr lang="en-US" sz="3600" dirty="0">
                <a:latin typeface="Candara" panose="020E0502030303020204" pitchFamily="34" charset="0"/>
              </a:rPr>
              <a:t> </a:t>
            </a:r>
            <a:r>
              <a:rPr lang="en-US" sz="3600" b="1" dirty="0">
                <a:latin typeface="Candara" panose="020E0502030303020204" pitchFamily="34" charset="0"/>
              </a:rPr>
              <a:t>So those things doesn't mean that you have the Holy Spirit. </a:t>
            </a:r>
          </a:p>
          <a:p>
            <a:r>
              <a:rPr lang="en-US" sz="3600" dirty="0">
                <a:latin typeface="Candara" panose="020E0502030303020204" pitchFamily="34" charset="0"/>
              </a:rPr>
              <a:t>	But when He, the Person, the immortal Spirit of Christ becomes your personal </a:t>
            </a:r>
            <a:r>
              <a:rPr lang="en-US" sz="3600" dirty="0" err="1">
                <a:latin typeface="Candara" panose="020E0502030303020204" pitchFamily="34" charset="0"/>
              </a:rPr>
              <a:t>Saviour</a:t>
            </a:r>
            <a:r>
              <a:rPr lang="en-US" sz="3600" dirty="0">
                <a:latin typeface="Candara" panose="020E0502030303020204" pitchFamily="34" charset="0"/>
              </a:rPr>
              <a:t>, changes you, and throws your views right straight into Calvary, to this Word, something's happened. No one will have to tell you about it; you'll know it when it happens.				</a:t>
            </a:r>
            <a:r>
              <a:rPr lang="en-US" sz="3200" dirty="0">
                <a:latin typeface="Candara" panose="020E0502030303020204" pitchFamily="34" charset="0"/>
              </a:rPr>
              <a:t>63-0321</a:t>
            </a:r>
          </a:p>
        </p:txBody>
      </p:sp>
    </p:spTree>
    <p:extLst>
      <p:ext uri="{BB962C8B-B14F-4D97-AF65-F5344CB8AC3E}">
        <p14:creationId xmlns:p14="http://schemas.microsoft.com/office/powerpoint/2010/main" val="1517084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F024269-775C-4041-A484-B713B00E2E0C}" type="slidenum">
              <a:rPr lang="en-US" smtClean="0"/>
              <a:pPr/>
              <a:t>33</a:t>
            </a:fld>
            <a:endParaRPr lang="en-US" dirty="0"/>
          </a:p>
        </p:txBody>
      </p:sp>
      <p:sp>
        <p:nvSpPr>
          <p:cNvPr id="3" name="Rectangle 2"/>
          <p:cNvSpPr/>
          <p:nvPr/>
        </p:nvSpPr>
        <p:spPr>
          <a:xfrm>
            <a:off x="121025" y="117847"/>
            <a:ext cx="11961158" cy="6309420"/>
          </a:xfrm>
          <a:prstGeom prst="rect">
            <a:avLst/>
          </a:prstGeom>
        </p:spPr>
        <p:txBody>
          <a:bodyPr wrap="square">
            <a:spAutoFit/>
          </a:bodyPr>
          <a:lstStyle/>
          <a:p>
            <a:r>
              <a:rPr lang="en-US" sz="4400" b="1" dirty="0">
                <a:latin typeface="Candara" panose="020E0502030303020204" pitchFamily="34" charset="0"/>
              </a:rPr>
              <a:t>THE.MARK.OF.THE.BEAST</a:t>
            </a:r>
          </a:p>
          <a:p>
            <a:r>
              <a:rPr lang="en-US" sz="3600" dirty="0">
                <a:latin typeface="Candara" panose="020E0502030303020204" pitchFamily="34" charset="0"/>
              </a:rPr>
              <a:t>	233 Now see what the mark of the beast is? It's the mark of apostasy. It's a person who is just thinks, </a:t>
            </a:r>
            <a:r>
              <a:rPr lang="en-US" sz="3600" i="1" dirty="0">
                <a:latin typeface="Candara" panose="020E0502030303020204" pitchFamily="34" charset="0"/>
              </a:rPr>
              <a:t>"</a:t>
            </a:r>
            <a:r>
              <a:rPr lang="en-US" sz="3600" i="1" u="sng" dirty="0">
                <a:latin typeface="Candara" panose="020E0502030303020204" pitchFamily="34" charset="0"/>
              </a:rPr>
              <a:t>Well, I belong to church, I'm just as good as the next fellow</a:t>
            </a:r>
            <a:r>
              <a:rPr lang="en-US" sz="3600" i="1" dirty="0">
                <a:latin typeface="Candara" panose="020E0502030303020204" pitchFamily="34" charset="0"/>
              </a:rPr>
              <a:t>."</a:t>
            </a:r>
            <a:r>
              <a:rPr lang="en-US" sz="3600" dirty="0">
                <a:latin typeface="Candara" panose="020E0502030303020204" pitchFamily="34" charset="0"/>
              </a:rPr>
              <a:t> And you realize where your church organization that you're depending on, where it come from?</a:t>
            </a:r>
          </a:p>
          <a:p>
            <a:r>
              <a:rPr lang="en-US" sz="3600" i="1" dirty="0">
                <a:latin typeface="Candara" panose="020E0502030303020204" pitchFamily="34" charset="0"/>
              </a:rPr>
              <a:t>	The Bible said, "He that worships the beast, receives his mark, or the letter of his name in forehead or hand." </a:t>
            </a:r>
            <a:r>
              <a:rPr lang="en-US" sz="3600" b="1" dirty="0">
                <a:latin typeface="Candara" panose="020E0502030303020204" pitchFamily="34" charset="0"/>
              </a:rPr>
              <a:t>That's knowledge or deed. </a:t>
            </a:r>
            <a:r>
              <a:rPr lang="en-US" sz="3600" dirty="0">
                <a:latin typeface="Candara" panose="020E0502030303020204" pitchFamily="34" charset="0"/>
              </a:rPr>
              <a:t>That don't mean you got a big tattoo on your face. It don't have to be that. </a:t>
            </a:r>
            <a:r>
              <a:rPr lang="en-US" sz="3600" b="1" dirty="0">
                <a:latin typeface="Candara" panose="020E0502030303020204" pitchFamily="34" charset="0"/>
              </a:rPr>
              <a:t>It's not talking of the outward</a:t>
            </a:r>
            <a:r>
              <a:rPr lang="en-US" sz="3600" dirty="0">
                <a:latin typeface="Candara" panose="020E0502030303020204" pitchFamily="34" charset="0"/>
              </a:rPr>
              <a:t>. </a:t>
            </a:r>
            <a:r>
              <a:rPr lang="en-US" sz="3600" b="1" dirty="0">
                <a:latin typeface="Candara" panose="020E0502030303020204" pitchFamily="34" charset="0"/>
              </a:rPr>
              <a:t>It's talking of spiritual.					</a:t>
            </a:r>
            <a:r>
              <a:rPr lang="en-US" sz="2800" dirty="0">
                <a:latin typeface="Candara" panose="020E0502030303020204" pitchFamily="34" charset="0"/>
              </a:rPr>
              <a:t>54-0513 </a:t>
            </a:r>
            <a:endParaRPr lang="en-US" sz="3600" dirty="0">
              <a:latin typeface="Candara" panose="020E0502030303020204" pitchFamily="34" charset="0"/>
            </a:endParaRPr>
          </a:p>
        </p:txBody>
      </p:sp>
      <p:sp>
        <p:nvSpPr>
          <p:cNvPr id="4" name="Date Placeholder 3"/>
          <p:cNvSpPr>
            <a:spLocks noGrp="1"/>
          </p:cNvSpPr>
          <p:nvPr>
            <p:ph type="dt" sz="half" idx="10"/>
          </p:nvPr>
        </p:nvSpPr>
        <p:spPr/>
        <p:txBody>
          <a:bodyPr/>
          <a:lstStyle/>
          <a:p>
            <a:r>
              <a:rPr lang="en-US"/>
              <a:t>7-6-2025</a:t>
            </a:r>
          </a:p>
        </p:txBody>
      </p:sp>
      <p:sp>
        <p:nvSpPr>
          <p:cNvPr id="5" name="Footer Placeholder 4"/>
          <p:cNvSpPr>
            <a:spLocks noGrp="1"/>
          </p:cNvSpPr>
          <p:nvPr>
            <p:ph type="ftr" sz="quarter" idx="11"/>
          </p:nvPr>
        </p:nvSpPr>
        <p:spPr/>
        <p:txBody>
          <a:bodyPr/>
          <a:lstStyle/>
          <a:p>
            <a:r>
              <a:rPr lang="en-US"/>
              <a:t>Marks, Seals, Cults</a:t>
            </a:r>
          </a:p>
        </p:txBody>
      </p:sp>
    </p:spTree>
    <p:extLst>
      <p:ext uri="{BB962C8B-B14F-4D97-AF65-F5344CB8AC3E}">
        <p14:creationId xmlns:p14="http://schemas.microsoft.com/office/powerpoint/2010/main" val="23880070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7-6-2025</a:t>
            </a:r>
          </a:p>
        </p:txBody>
      </p:sp>
      <p:sp>
        <p:nvSpPr>
          <p:cNvPr id="3" name="Footer Placeholder 2"/>
          <p:cNvSpPr>
            <a:spLocks noGrp="1"/>
          </p:cNvSpPr>
          <p:nvPr>
            <p:ph type="ftr" sz="quarter" idx="11"/>
          </p:nvPr>
        </p:nvSpPr>
        <p:spPr/>
        <p:txBody>
          <a:bodyPr/>
          <a:lstStyle/>
          <a:p>
            <a:r>
              <a:rPr lang="en-US"/>
              <a:t>Marks, Seals, Cults</a:t>
            </a:r>
          </a:p>
        </p:txBody>
      </p:sp>
      <p:sp>
        <p:nvSpPr>
          <p:cNvPr id="4" name="Slide Number Placeholder 3"/>
          <p:cNvSpPr>
            <a:spLocks noGrp="1"/>
          </p:cNvSpPr>
          <p:nvPr>
            <p:ph type="sldNum" sz="quarter" idx="12"/>
          </p:nvPr>
        </p:nvSpPr>
        <p:spPr/>
        <p:txBody>
          <a:bodyPr/>
          <a:lstStyle/>
          <a:p>
            <a:fld id="{3F024269-775C-4041-A484-B713B00E2E0C}" type="slidenum">
              <a:rPr lang="en-US" smtClean="0"/>
              <a:pPr/>
              <a:t>34</a:t>
            </a:fld>
            <a:endParaRPr lang="en-US"/>
          </a:p>
        </p:txBody>
      </p:sp>
      <p:sp>
        <p:nvSpPr>
          <p:cNvPr id="5" name="Rectangle 4"/>
          <p:cNvSpPr/>
          <p:nvPr/>
        </p:nvSpPr>
        <p:spPr>
          <a:xfrm>
            <a:off x="107576" y="70076"/>
            <a:ext cx="11961159" cy="6309420"/>
          </a:xfrm>
          <a:prstGeom prst="rect">
            <a:avLst/>
          </a:prstGeom>
        </p:spPr>
        <p:txBody>
          <a:bodyPr wrap="square">
            <a:spAutoFit/>
          </a:bodyPr>
          <a:lstStyle/>
          <a:p>
            <a:r>
              <a:rPr lang="en-US" sz="4400" b="1" dirty="0">
                <a:latin typeface="Candara" panose="020E0502030303020204" pitchFamily="34" charset="0"/>
              </a:rPr>
              <a:t>QUESTIONS.AND.ANSWERS</a:t>
            </a:r>
          </a:p>
          <a:p>
            <a:r>
              <a:rPr lang="en-US" sz="3600" dirty="0">
                <a:latin typeface="Candara" panose="020E0502030303020204" pitchFamily="34" charset="0"/>
              </a:rPr>
              <a:t>	</a:t>
            </a:r>
            <a:r>
              <a:rPr lang="en-US" sz="3600" i="1" dirty="0">
                <a:latin typeface="Candara" panose="020E0502030303020204" pitchFamily="34" charset="0"/>
              </a:rPr>
              <a:t>27. Brother Branham, speaking on the mark of the beast, don't you believe they'll tattoo a number in your head, or tattoo something on your hand?</a:t>
            </a:r>
          </a:p>
          <a:p>
            <a:r>
              <a:rPr lang="en-US" sz="3600" dirty="0">
                <a:latin typeface="Candara" panose="020E0502030303020204" pitchFamily="34" charset="0"/>
              </a:rPr>
              <a:t>	No, sir. </a:t>
            </a:r>
            <a:r>
              <a:rPr lang="en-US" sz="3600" b="1" dirty="0">
                <a:latin typeface="Candara" panose="020E0502030303020204" pitchFamily="34" charset="0"/>
              </a:rPr>
              <a:t>Don't never look for that. </a:t>
            </a:r>
            <a:r>
              <a:rPr lang="en-US" sz="3600" dirty="0">
                <a:latin typeface="Candara" panose="020E0502030303020204" pitchFamily="34" charset="0"/>
              </a:rPr>
              <a:t>It'll be a boycott, certainly. No man could buy or sell 'less he belongs to the confederation of churches. That's true. That'll come like a union, unionizing the thing, bringing it down, unionized religion. Mark my word; it </a:t>
            </a:r>
            <a:r>
              <a:rPr lang="en-US" sz="3600" dirty="0" err="1">
                <a:latin typeface="Candara" panose="020E0502030303020204" pitchFamily="34" charset="0"/>
              </a:rPr>
              <a:t>ain't</a:t>
            </a:r>
            <a:r>
              <a:rPr lang="en-US" sz="3600" dirty="0">
                <a:latin typeface="Candara" panose="020E0502030303020204" pitchFamily="34" charset="0"/>
              </a:rPr>
              <a:t> far off. And you'll see it, she's just around the corner.</a:t>
            </a:r>
          </a:p>
          <a:p>
            <a:pPr algn="r"/>
            <a:r>
              <a:rPr lang="en-US" sz="3600" dirty="0">
                <a:latin typeface="Candara" panose="020E0502030303020204" pitchFamily="34" charset="0"/>
              </a:rPr>
              <a:t>*54-0515 (71)  </a:t>
            </a:r>
          </a:p>
        </p:txBody>
      </p:sp>
    </p:spTree>
    <p:extLst>
      <p:ext uri="{BB962C8B-B14F-4D97-AF65-F5344CB8AC3E}">
        <p14:creationId xmlns:p14="http://schemas.microsoft.com/office/powerpoint/2010/main" val="3755523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F024269-775C-4041-A484-B713B00E2E0C}" type="slidenum">
              <a:rPr lang="en-US" smtClean="0"/>
              <a:pPr/>
              <a:t>35</a:t>
            </a:fld>
            <a:endParaRPr lang="en-US"/>
          </a:p>
        </p:txBody>
      </p:sp>
      <p:sp>
        <p:nvSpPr>
          <p:cNvPr id="3" name="Rectangle 2"/>
          <p:cNvSpPr/>
          <p:nvPr/>
        </p:nvSpPr>
        <p:spPr>
          <a:xfrm>
            <a:off x="121023" y="75453"/>
            <a:ext cx="11947711" cy="6309420"/>
          </a:xfrm>
          <a:prstGeom prst="rect">
            <a:avLst/>
          </a:prstGeom>
        </p:spPr>
        <p:txBody>
          <a:bodyPr wrap="square">
            <a:spAutoFit/>
          </a:bodyPr>
          <a:lstStyle/>
          <a:p>
            <a:r>
              <a:rPr lang="en-US" sz="4400" b="1" dirty="0">
                <a:latin typeface="Candara" panose="020E0502030303020204" pitchFamily="34" charset="0"/>
              </a:rPr>
              <a:t>THE.LAMB'S.BOOK.OF.LIFE</a:t>
            </a:r>
          </a:p>
          <a:p>
            <a:r>
              <a:rPr lang="en-US" sz="3600" dirty="0">
                <a:latin typeface="Candara" panose="020E0502030303020204" pitchFamily="34" charset="0"/>
              </a:rPr>
              <a:t>	</a:t>
            </a:r>
            <a:r>
              <a:rPr lang="en-US" sz="3600" i="1" dirty="0">
                <a:latin typeface="Candara" panose="020E0502030303020204" pitchFamily="34" charset="0"/>
              </a:rPr>
              <a:t>46  "And he caused all both great…" </a:t>
            </a:r>
            <a:r>
              <a:rPr lang="en-US" sz="3600" dirty="0">
                <a:latin typeface="Candara" panose="020E0502030303020204" pitchFamily="34" charset="0"/>
              </a:rPr>
              <a:t>He deceived all, the whole earth: the religious cults, </a:t>
            </a:r>
            <a:r>
              <a:rPr lang="en-US" sz="3600" u="sng" dirty="0">
                <a:latin typeface="Candara" panose="020E0502030303020204" pitchFamily="34" charset="0"/>
              </a:rPr>
              <a:t>the pretended Christian</a:t>
            </a:r>
            <a:r>
              <a:rPr lang="en-US" sz="3600" dirty="0">
                <a:latin typeface="Candara" panose="020E0502030303020204" pitchFamily="34" charset="0"/>
              </a:rPr>
              <a:t>; the church member; he deceived the moral man; the good man; so-called preacher; so-called Christian. He deceived all with propaganda, saying, "</a:t>
            </a:r>
            <a:r>
              <a:rPr lang="en-US" sz="3600" i="1" dirty="0">
                <a:latin typeface="Candara" panose="020E0502030303020204" pitchFamily="34" charset="0"/>
              </a:rPr>
              <a:t>We're all one big church, and we ought to all unite together, have the church and state uniting… We'll settle all wars forever</a:t>
            </a:r>
            <a:r>
              <a:rPr lang="en-US" sz="3600" dirty="0">
                <a:latin typeface="Candara" panose="020E0502030303020204" pitchFamily="34" charset="0"/>
              </a:rPr>
              <a:t>.“ Millions of mothers would say, "</a:t>
            </a:r>
            <a:r>
              <a:rPr lang="en-US" sz="3600" i="1" dirty="0">
                <a:latin typeface="Candara" panose="020E0502030303020204" pitchFamily="34" charset="0"/>
              </a:rPr>
              <a:t>That's the thing we want</a:t>
            </a:r>
            <a:r>
              <a:rPr lang="en-US" sz="3600" dirty="0">
                <a:latin typeface="Candara" panose="020E0502030303020204" pitchFamily="34" charset="0"/>
              </a:rPr>
              <a:t>.</a:t>
            </a:r>
            <a:r>
              <a:rPr lang="en-US" sz="3600" b="1" dirty="0">
                <a:latin typeface="Candara" panose="020E0502030303020204" pitchFamily="34" charset="0"/>
              </a:rPr>
              <a:t>" Watch where it comes from, sister. Watch where the backgrounds of it is</a:t>
            </a:r>
            <a:r>
              <a:rPr lang="en-US" sz="3600" dirty="0">
                <a:latin typeface="Candara" panose="020E0502030303020204" pitchFamily="34" charset="0"/>
              </a:rPr>
              <a:t>.</a:t>
            </a:r>
          </a:p>
          <a:p>
            <a:pPr algn="r"/>
            <a:r>
              <a:rPr lang="en-US" sz="3600" dirty="0">
                <a:latin typeface="Candara" panose="020E0502030303020204" pitchFamily="34" charset="0"/>
              </a:rPr>
              <a:t>56-0603 </a:t>
            </a:r>
          </a:p>
        </p:txBody>
      </p:sp>
      <p:sp>
        <p:nvSpPr>
          <p:cNvPr id="4" name="Date Placeholder 3"/>
          <p:cNvSpPr>
            <a:spLocks noGrp="1"/>
          </p:cNvSpPr>
          <p:nvPr>
            <p:ph type="dt" sz="half" idx="10"/>
          </p:nvPr>
        </p:nvSpPr>
        <p:spPr/>
        <p:txBody>
          <a:bodyPr/>
          <a:lstStyle/>
          <a:p>
            <a:r>
              <a:rPr lang="en-US"/>
              <a:t>7-6-2025</a:t>
            </a:r>
          </a:p>
        </p:txBody>
      </p:sp>
      <p:sp>
        <p:nvSpPr>
          <p:cNvPr id="5" name="Footer Placeholder 4"/>
          <p:cNvSpPr>
            <a:spLocks noGrp="1"/>
          </p:cNvSpPr>
          <p:nvPr>
            <p:ph type="ftr" sz="quarter" idx="11"/>
          </p:nvPr>
        </p:nvSpPr>
        <p:spPr/>
        <p:txBody>
          <a:bodyPr/>
          <a:lstStyle/>
          <a:p>
            <a:r>
              <a:rPr lang="en-US"/>
              <a:t>Marks, Seals, Cults</a:t>
            </a:r>
          </a:p>
        </p:txBody>
      </p:sp>
    </p:spTree>
    <p:extLst>
      <p:ext uri="{BB962C8B-B14F-4D97-AF65-F5344CB8AC3E}">
        <p14:creationId xmlns:p14="http://schemas.microsoft.com/office/powerpoint/2010/main" val="19964363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F024269-775C-4041-A484-B713B00E2E0C}" type="slidenum">
              <a:rPr lang="en-US" smtClean="0"/>
              <a:pPr/>
              <a:t>36</a:t>
            </a:fld>
            <a:endParaRPr lang="en-US"/>
          </a:p>
        </p:txBody>
      </p:sp>
      <p:sp>
        <p:nvSpPr>
          <p:cNvPr id="3" name="Rectangle 2"/>
          <p:cNvSpPr/>
          <p:nvPr/>
        </p:nvSpPr>
        <p:spPr>
          <a:xfrm>
            <a:off x="175097" y="78565"/>
            <a:ext cx="11835319" cy="5262979"/>
          </a:xfrm>
          <a:prstGeom prst="rect">
            <a:avLst/>
          </a:prstGeom>
        </p:spPr>
        <p:txBody>
          <a:bodyPr wrap="square">
            <a:spAutoFit/>
          </a:bodyPr>
          <a:lstStyle/>
          <a:p>
            <a:r>
              <a:rPr lang="en-US" sz="4800" b="1" dirty="0">
                <a:latin typeface="Candara" panose="020E0502030303020204" pitchFamily="34" charset="0"/>
              </a:rPr>
              <a:t>THE.SEAL.OF.GOD</a:t>
            </a:r>
          </a:p>
          <a:p>
            <a:r>
              <a:rPr lang="en-US" sz="3600" dirty="0">
                <a:latin typeface="Candara" panose="020E0502030303020204" pitchFamily="34" charset="0"/>
              </a:rPr>
              <a:t>	107 </a:t>
            </a:r>
            <a:r>
              <a:rPr lang="en-US" sz="3600" b="1" dirty="0">
                <a:latin typeface="Candara" panose="020E0502030303020204" pitchFamily="34" charset="0"/>
              </a:rPr>
              <a:t>Both marks are spiritual marks. </a:t>
            </a:r>
            <a:r>
              <a:rPr lang="en-US" sz="3600" dirty="0">
                <a:latin typeface="Candara" panose="020E0502030303020204" pitchFamily="34" charset="0"/>
              </a:rPr>
              <a:t>A lot of people thought, </a:t>
            </a:r>
            <a:r>
              <a:rPr lang="en-US" sz="3600" i="1" dirty="0">
                <a:latin typeface="Candara" panose="020E0502030303020204" pitchFamily="34" charset="0"/>
              </a:rPr>
              <a:t>"They're going to go around and tattoo something in your forehead, and tattoo something in your hand." </a:t>
            </a:r>
          </a:p>
          <a:p>
            <a:r>
              <a:rPr lang="en-US" sz="3600" i="1" dirty="0">
                <a:latin typeface="Candara" panose="020E0502030303020204" pitchFamily="34" charset="0"/>
              </a:rPr>
              <a:t>	</a:t>
            </a:r>
            <a:r>
              <a:rPr lang="en-US" sz="3600" dirty="0">
                <a:latin typeface="Candara" panose="020E0502030303020204" pitchFamily="34" charset="0"/>
              </a:rPr>
              <a:t>We found out, last night, that was a lie. That's wrong</a:t>
            </a:r>
            <a:r>
              <a:rPr lang="en-US" sz="3600" b="1" dirty="0">
                <a:latin typeface="Candara" panose="020E0502030303020204" pitchFamily="34" charset="0"/>
              </a:rPr>
              <a:t>. It's a spiritual mark. </a:t>
            </a:r>
            <a:r>
              <a:rPr lang="en-US" sz="3600" dirty="0">
                <a:latin typeface="Candara" panose="020E0502030303020204" pitchFamily="34" charset="0"/>
              </a:rPr>
              <a:t>It’s just so hid. I know this may be ruffling a lot of feathers, and it seems hard… I don't </a:t>
            </a:r>
            <a:r>
              <a:rPr lang="en-US" sz="3400" dirty="0">
                <a:latin typeface="Candara" panose="020E0502030303020204" pitchFamily="34" charset="0"/>
              </a:rPr>
              <a:t>mean to be rude, I'm just trying to state facts with all my heart</a:t>
            </a:r>
            <a:r>
              <a:rPr lang="en-US" sz="3600" dirty="0">
                <a:latin typeface="Candara" panose="020E0502030303020204" pitchFamily="34" charset="0"/>
              </a:rPr>
              <a:t>.</a:t>
            </a:r>
          </a:p>
          <a:p>
            <a:pPr algn="r"/>
            <a:r>
              <a:rPr lang="en-US" sz="3600" dirty="0">
                <a:latin typeface="Candara" panose="020E0502030303020204" pitchFamily="34" charset="0"/>
              </a:rPr>
              <a:t>54-0514 </a:t>
            </a:r>
          </a:p>
        </p:txBody>
      </p:sp>
      <p:sp>
        <p:nvSpPr>
          <p:cNvPr id="4" name="Date Placeholder 3"/>
          <p:cNvSpPr>
            <a:spLocks noGrp="1"/>
          </p:cNvSpPr>
          <p:nvPr>
            <p:ph type="dt" sz="half" idx="10"/>
          </p:nvPr>
        </p:nvSpPr>
        <p:spPr/>
        <p:txBody>
          <a:bodyPr/>
          <a:lstStyle/>
          <a:p>
            <a:r>
              <a:rPr lang="en-US"/>
              <a:t>7-6-2025</a:t>
            </a:r>
          </a:p>
        </p:txBody>
      </p:sp>
      <p:sp>
        <p:nvSpPr>
          <p:cNvPr id="5" name="Footer Placeholder 4"/>
          <p:cNvSpPr>
            <a:spLocks noGrp="1"/>
          </p:cNvSpPr>
          <p:nvPr>
            <p:ph type="ftr" sz="quarter" idx="11"/>
          </p:nvPr>
        </p:nvSpPr>
        <p:spPr/>
        <p:txBody>
          <a:bodyPr/>
          <a:lstStyle/>
          <a:p>
            <a:r>
              <a:rPr lang="en-US"/>
              <a:t>Marks, Seals, Cults</a:t>
            </a:r>
          </a:p>
        </p:txBody>
      </p:sp>
    </p:spTree>
    <p:extLst>
      <p:ext uri="{BB962C8B-B14F-4D97-AF65-F5344CB8AC3E}">
        <p14:creationId xmlns:p14="http://schemas.microsoft.com/office/powerpoint/2010/main" val="3378299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F024269-775C-4041-A484-B713B00E2E0C}" type="slidenum">
              <a:rPr lang="en-US" smtClean="0"/>
              <a:pPr/>
              <a:t>37</a:t>
            </a:fld>
            <a:endParaRPr lang="en-US"/>
          </a:p>
        </p:txBody>
      </p:sp>
      <p:sp>
        <p:nvSpPr>
          <p:cNvPr id="3" name="Rectangle 2"/>
          <p:cNvSpPr/>
          <p:nvPr/>
        </p:nvSpPr>
        <p:spPr>
          <a:xfrm>
            <a:off x="121024" y="49970"/>
            <a:ext cx="11954435" cy="6863417"/>
          </a:xfrm>
          <a:prstGeom prst="rect">
            <a:avLst/>
          </a:prstGeom>
        </p:spPr>
        <p:txBody>
          <a:bodyPr wrap="square">
            <a:spAutoFit/>
          </a:bodyPr>
          <a:lstStyle/>
          <a:p>
            <a:r>
              <a:rPr lang="en-US" sz="4400" b="1" dirty="0">
                <a:latin typeface="Candara" panose="020E0502030303020204" pitchFamily="34" charset="0"/>
              </a:rPr>
              <a:t>THE.SEAL.OF.THE.ANTICHRIST</a:t>
            </a:r>
          </a:p>
          <a:p>
            <a:r>
              <a:rPr lang="en-US" sz="3600" dirty="0">
                <a:latin typeface="Candara" panose="020E0502030303020204" pitchFamily="34" charset="0"/>
              </a:rPr>
              <a:t>	16 I was listening to a radio broadcast</a:t>
            </a:r>
            <a:r>
              <a:rPr lang="en-US" sz="3600" i="1" dirty="0">
                <a:latin typeface="Candara" panose="020E0502030303020204" pitchFamily="34" charset="0"/>
              </a:rPr>
              <a:t>, “Won't be long until the people's going to get a great tattooing machine. And they're going to tattoo it across the forehead, picture of the beast. And going to mark it in his hand. And all that receives that mark, will be doomed forever. E</a:t>
            </a:r>
            <a:r>
              <a:rPr lang="en-US" sz="3600" dirty="0">
                <a:latin typeface="Candara" panose="020E0502030303020204" pitchFamily="34" charset="0"/>
              </a:rPr>
              <a:t>ver who joins the N.R.A. is sure to receive the mark of the beast." Found out, that wasn't so. It's got to come from, THUS SAITH THE LORD. 	Many people has placed it way over to a day that's yet to come. Some place it in this day. </a:t>
            </a:r>
            <a:r>
              <a:rPr lang="en-US" sz="3600" b="1" dirty="0">
                <a:latin typeface="Candara" panose="020E0502030303020204" pitchFamily="34" charset="0"/>
              </a:rPr>
              <a:t>But for myself, I believe that it begin at the same time the Holy Spirit fell.</a:t>
            </a:r>
          </a:p>
          <a:p>
            <a:pPr algn="r"/>
            <a:r>
              <a:rPr lang="en-US" sz="2000" dirty="0">
                <a:latin typeface="Candara" panose="020E0502030303020204" pitchFamily="34" charset="0"/>
              </a:rPr>
              <a:t>55-0311</a:t>
            </a:r>
            <a:endParaRPr lang="en-US" sz="2000" b="1" dirty="0">
              <a:latin typeface="Candara" panose="020E0502030303020204" pitchFamily="34" charset="0"/>
            </a:endParaRPr>
          </a:p>
        </p:txBody>
      </p:sp>
      <p:sp>
        <p:nvSpPr>
          <p:cNvPr id="5" name="Footer Placeholder 4"/>
          <p:cNvSpPr>
            <a:spLocks noGrp="1"/>
          </p:cNvSpPr>
          <p:nvPr>
            <p:ph type="ftr" sz="quarter" idx="11"/>
          </p:nvPr>
        </p:nvSpPr>
        <p:spPr/>
        <p:txBody>
          <a:bodyPr/>
          <a:lstStyle/>
          <a:p>
            <a:r>
              <a:rPr lang="en-US"/>
              <a:t>Marks, Seals, Cults</a:t>
            </a:r>
          </a:p>
        </p:txBody>
      </p:sp>
    </p:spTree>
    <p:extLst>
      <p:ext uri="{BB962C8B-B14F-4D97-AF65-F5344CB8AC3E}">
        <p14:creationId xmlns:p14="http://schemas.microsoft.com/office/powerpoint/2010/main" val="13845991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6F48DC-75F3-4265-97AC-8BF02FEBBBD8}"/>
              </a:ext>
            </a:extLst>
          </p:cNvPr>
          <p:cNvSpPr>
            <a:spLocks noGrp="1"/>
          </p:cNvSpPr>
          <p:nvPr>
            <p:ph type="dt" sz="half" idx="10"/>
          </p:nvPr>
        </p:nvSpPr>
        <p:spPr/>
        <p:txBody>
          <a:bodyPr/>
          <a:lstStyle/>
          <a:p>
            <a:r>
              <a:rPr lang="en-US"/>
              <a:t>7-6-2025</a:t>
            </a:r>
            <a:endParaRPr lang="en-US" dirty="0"/>
          </a:p>
        </p:txBody>
      </p:sp>
      <p:sp>
        <p:nvSpPr>
          <p:cNvPr id="3" name="Footer Placeholder 2">
            <a:extLst>
              <a:ext uri="{FF2B5EF4-FFF2-40B4-BE49-F238E27FC236}">
                <a16:creationId xmlns:a16="http://schemas.microsoft.com/office/drawing/2014/main" id="{3B775C49-7176-4183-A373-1D29F870EA3B}"/>
              </a:ext>
            </a:extLst>
          </p:cNvPr>
          <p:cNvSpPr>
            <a:spLocks noGrp="1"/>
          </p:cNvSpPr>
          <p:nvPr>
            <p:ph type="ftr" sz="quarter" idx="11"/>
          </p:nvPr>
        </p:nvSpPr>
        <p:spPr/>
        <p:txBody>
          <a:bodyPr/>
          <a:lstStyle/>
          <a:p>
            <a:r>
              <a:rPr lang="en-US"/>
              <a:t>Marks, Seals, Cults</a:t>
            </a:r>
          </a:p>
        </p:txBody>
      </p:sp>
      <p:sp>
        <p:nvSpPr>
          <p:cNvPr id="4" name="Slide Number Placeholder 3">
            <a:extLst>
              <a:ext uri="{FF2B5EF4-FFF2-40B4-BE49-F238E27FC236}">
                <a16:creationId xmlns:a16="http://schemas.microsoft.com/office/drawing/2014/main" id="{4B110B22-CA90-4D48-A6BD-CB2F8EAD11C6}"/>
              </a:ext>
            </a:extLst>
          </p:cNvPr>
          <p:cNvSpPr>
            <a:spLocks noGrp="1"/>
          </p:cNvSpPr>
          <p:nvPr>
            <p:ph type="sldNum" sz="quarter" idx="12"/>
          </p:nvPr>
        </p:nvSpPr>
        <p:spPr/>
        <p:txBody>
          <a:bodyPr/>
          <a:lstStyle/>
          <a:p>
            <a:fld id="{3F024269-775C-4041-A484-B713B00E2E0C}" type="slidenum">
              <a:rPr lang="en-US" smtClean="0"/>
              <a:pPr/>
              <a:t>38</a:t>
            </a:fld>
            <a:endParaRPr lang="en-US"/>
          </a:p>
        </p:txBody>
      </p:sp>
      <p:pic>
        <p:nvPicPr>
          <p:cNvPr id="6" name="Picture 5" descr="A picture containing text&#10;&#10;Description automatically generated">
            <a:extLst>
              <a:ext uri="{FF2B5EF4-FFF2-40B4-BE49-F238E27FC236}">
                <a16:creationId xmlns:a16="http://schemas.microsoft.com/office/drawing/2014/main" id="{45FE7952-E069-45A7-93A5-64091BBEED4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21319881">
            <a:off x="474448" y="303469"/>
            <a:ext cx="4307889" cy="646183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TextBox 6">
            <a:extLst>
              <a:ext uri="{FF2B5EF4-FFF2-40B4-BE49-F238E27FC236}">
                <a16:creationId xmlns:a16="http://schemas.microsoft.com/office/drawing/2014/main" id="{175C070E-947A-48AC-A2D0-F698906E640C}"/>
              </a:ext>
            </a:extLst>
          </p:cNvPr>
          <p:cNvSpPr txBox="1"/>
          <p:nvPr/>
        </p:nvSpPr>
        <p:spPr>
          <a:xfrm>
            <a:off x="5038165" y="138872"/>
            <a:ext cx="7051053" cy="6247864"/>
          </a:xfrm>
          <a:prstGeom prst="rect">
            <a:avLst/>
          </a:prstGeom>
          <a:noFill/>
        </p:spPr>
        <p:txBody>
          <a:bodyPr wrap="square">
            <a:spAutoFit/>
          </a:bodyPr>
          <a:lstStyle/>
          <a:p>
            <a:r>
              <a:rPr lang="en-US" sz="4400" b="1" spc="-150" dirty="0">
                <a:latin typeface="Candara" panose="020E0502030303020204" pitchFamily="34" charset="0"/>
              </a:rPr>
              <a:t>IS.YOUR.LIFE.WORTHY?</a:t>
            </a:r>
          </a:p>
          <a:p>
            <a:r>
              <a:rPr lang="en-US" sz="3600" dirty="0">
                <a:latin typeface="Candara" panose="020E0502030303020204" pitchFamily="34" charset="0"/>
              </a:rPr>
              <a:t>     62 Somebody said, “G</a:t>
            </a:r>
            <a:r>
              <a:rPr lang="en-US" sz="3600" i="1" dirty="0">
                <a:latin typeface="Candara" panose="020E0502030303020204" pitchFamily="34" charset="0"/>
              </a:rPr>
              <a:t>oing to be a mark of the beast, going to come someday."</a:t>
            </a:r>
            <a:r>
              <a:rPr lang="en-US" sz="3600" dirty="0">
                <a:latin typeface="Candara" panose="020E0502030303020204" pitchFamily="34" charset="0"/>
              </a:rPr>
              <a:t> </a:t>
            </a:r>
            <a:r>
              <a:rPr lang="en-US" sz="3600" u="sng" dirty="0">
                <a:latin typeface="Candara" panose="020E0502030303020204" pitchFamily="34" charset="0"/>
              </a:rPr>
              <a:t>It's already come</a:t>
            </a:r>
            <a:r>
              <a:rPr lang="en-US" sz="3600" dirty="0">
                <a:latin typeface="Candara" panose="020E0502030303020204" pitchFamily="34" charset="0"/>
              </a:rPr>
              <a:t>. </a:t>
            </a:r>
            <a:r>
              <a:rPr lang="en-US" sz="3600" b="1" dirty="0">
                <a:latin typeface="Candara" panose="020E0502030303020204" pitchFamily="34" charset="0"/>
              </a:rPr>
              <a:t>As soon as the Holy Ghost begin to fall, the mark of the beast begin to take place. </a:t>
            </a:r>
          </a:p>
          <a:p>
            <a:r>
              <a:rPr lang="en-US" sz="3600" dirty="0">
                <a:latin typeface="Candara" panose="020E0502030303020204" pitchFamily="34" charset="0"/>
              </a:rPr>
              <a:t>	When the trumpet sounded, and all wanted to go free could go. Them that didn't, was marked.</a:t>
            </a:r>
          </a:p>
          <a:p>
            <a:pPr algn="r"/>
            <a:r>
              <a:rPr lang="en-US" sz="3200" dirty="0">
                <a:latin typeface="Candara" panose="020E0502030303020204" pitchFamily="34" charset="0"/>
              </a:rPr>
              <a:t>63-0630</a:t>
            </a:r>
          </a:p>
        </p:txBody>
      </p:sp>
    </p:spTree>
    <p:extLst>
      <p:ext uri="{BB962C8B-B14F-4D97-AF65-F5344CB8AC3E}">
        <p14:creationId xmlns:p14="http://schemas.microsoft.com/office/powerpoint/2010/main" val="1584189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F024269-775C-4041-A484-B713B00E2E0C}" type="slidenum">
              <a:rPr lang="en-US" smtClean="0"/>
              <a:pPr/>
              <a:t>39</a:t>
            </a:fld>
            <a:endParaRPr lang="en-US"/>
          </a:p>
        </p:txBody>
      </p:sp>
      <p:sp>
        <p:nvSpPr>
          <p:cNvPr id="3" name="Rectangle 2"/>
          <p:cNvSpPr/>
          <p:nvPr/>
        </p:nvSpPr>
        <p:spPr>
          <a:xfrm>
            <a:off x="207469" y="106034"/>
            <a:ext cx="11807322" cy="7078861"/>
          </a:xfrm>
          <a:prstGeom prst="rect">
            <a:avLst/>
          </a:prstGeom>
        </p:spPr>
        <p:txBody>
          <a:bodyPr wrap="square">
            <a:spAutoFit/>
          </a:bodyPr>
          <a:lstStyle/>
          <a:p>
            <a:r>
              <a:rPr lang="en-US" sz="5400" b="1" dirty="0">
                <a:latin typeface="Candara" panose="020E0502030303020204" pitchFamily="34" charset="0"/>
              </a:rPr>
              <a:t>TEN VIRGINS &amp; 144,000 JEWS</a:t>
            </a:r>
          </a:p>
          <a:p>
            <a:r>
              <a:rPr lang="en-US" sz="4000" dirty="0">
                <a:latin typeface="Candara" panose="020E0502030303020204" pitchFamily="34" charset="0"/>
              </a:rPr>
              <a:t>	250 The seal of God is the "Holy Spirit.”  Rev. 9:1-4, you'll find they all had the seal in their forehead. (I Cor. 1:22, Eph. 4:30), that Angel that come forth sealing upon their forehead. </a:t>
            </a:r>
          </a:p>
          <a:p>
            <a:r>
              <a:rPr lang="en-US" sz="4000" dirty="0">
                <a:latin typeface="Candara" panose="020E0502030303020204" pitchFamily="34" charset="0"/>
              </a:rPr>
              <a:t>	Now, that doesn’t mean He takes and puts a spot there; </a:t>
            </a:r>
            <a:r>
              <a:rPr lang="en-US" sz="4000" b="1" dirty="0">
                <a:latin typeface="Candara" panose="020E0502030303020204" pitchFamily="34" charset="0"/>
              </a:rPr>
              <a:t>your forehead is your revelation</a:t>
            </a:r>
            <a:r>
              <a:rPr lang="en-US" sz="4000" dirty="0">
                <a:latin typeface="Candara" panose="020E0502030303020204" pitchFamily="34" charset="0"/>
              </a:rPr>
              <a:t>,</a:t>
            </a:r>
            <a:r>
              <a:rPr lang="en-US" sz="4000" b="1" dirty="0">
                <a:latin typeface="Candara" panose="020E0502030303020204" pitchFamily="34" charset="0"/>
              </a:rPr>
              <a:t> your hand is the thing you do about it. I</a:t>
            </a:r>
            <a:r>
              <a:rPr lang="en-US" sz="4000" b="1" u="sng" dirty="0">
                <a:latin typeface="Candara" panose="020E0502030303020204" pitchFamily="34" charset="0"/>
              </a:rPr>
              <a:t>t's a spiritual mark. </a:t>
            </a:r>
            <a:r>
              <a:rPr lang="en-US" sz="4000" b="1" dirty="0">
                <a:latin typeface="Candara" panose="020E0502030303020204" pitchFamily="34" charset="0"/>
              </a:rPr>
              <a:t>He don't take a big stamp and stamp you like that.</a:t>
            </a:r>
            <a:r>
              <a:rPr lang="en-US" sz="4000" dirty="0">
                <a:latin typeface="Candara" panose="020E0502030303020204" pitchFamily="34" charset="0"/>
              </a:rPr>
              <a:t>... 												60-1211</a:t>
            </a:r>
          </a:p>
          <a:p>
            <a:endParaRPr lang="en-US" sz="4000" dirty="0">
              <a:latin typeface="Candara" panose="020E0502030303020204" pitchFamily="34" charset="0"/>
            </a:endParaRPr>
          </a:p>
        </p:txBody>
      </p:sp>
      <p:sp>
        <p:nvSpPr>
          <p:cNvPr id="4" name="Date Placeholder 3"/>
          <p:cNvSpPr>
            <a:spLocks noGrp="1"/>
          </p:cNvSpPr>
          <p:nvPr>
            <p:ph type="dt" sz="half" idx="10"/>
          </p:nvPr>
        </p:nvSpPr>
        <p:spPr/>
        <p:txBody>
          <a:bodyPr/>
          <a:lstStyle/>
          <a:p>
            <a:r>
              <a:rPr lang="en-US"/>
              <a:t>7-6-2025</a:t>
            </a:r>
          </a:p>
        </p:txBody>
      </p:sp>
      <p:sp>
        <p:nvSpPr>
          <p:cNvPr id="5" name="Footer Placeholder 4"/>
          <p:cNvSpPr>
            <a:spLocks noGrp="1"/>
          </p:cNvSpPr>
          <p:nvPr>
            <p:ph type="ftr" sz="quarter" idx="11"/>
          </p:nvPr>
        </p:nvSpPr>
        <p:spPr/>
        <p:txBody>
          <a:bodyPr/>
          <a:lstStyle/>
          <a:p>
            <a:r>
              <a:rPr lang="en-US"/>
              <a:t>Marks, Seals, Cults</a:t>
            </a:r>
          </a:p>
        </p:txBody>
      </p:sp>
    </p:spTree>
    <p:extLst>
      <p:ext uri="{BB962C8B-B14F-4D97-AF65-F5344CB8AC3E}">
        <p14:creationId xmlns:p14="http://schemas.microsoft.com/office/powerpoint/2010/main" val="1674901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F50B43-E733-4B8C-A92A-8130451BD39A}"/>
              </a:ext>
            </a:extLst>
          </p:cNvPr>
          <p:cNvSpPr>
            <a:spLocks noGrp="1"/>
          </p:cNvSpPr>
          <p:nvPr>
            <p:ph type="dt" sz="half" idx="10"/>
          </p:nvPr>
        </p:nvSpPr>
        <p:spPr/>
        <p:txBody>
          <a:bodyPr/>
          <a:lstStyle/>
          <a:p>
            <a:r>
              <a:rPr lang="en-US"/>
              <a:t>7-6-2025</a:t>
            </a:r>
          </a:p>
        </p:txBody>
      </p:sp>
      <p:sp>
        <p:nvSpPr>
          <p:cNvPr id="3" name="Footer Placeholder 2">
            <a:extLst>
              <a:ext uri="{FF2B5EF4-FFF2-40B4-BE49-F238E27FC236}">
                <a16:creationId xmlns:a16="http://schemas.microsoft.com/office/drawing/2014/main" id="{FAD0CDF6-EDA0-48C6-B5D7-B418B7D8EDE9}"/>
              </a:ext>
            </a:extLst>
          </p:cNvPr>
          <p:cNvSpPr>
            <a:spLocks noGrp="1"/>
          </p:cNvSpPr>
          <p:nvPr>
            <p:ph type="ftr" sz="quarter" idx="11"/>
          </p:nvPr>
        </p:nvSpPr>
        <p:spPr/>
        <p:txBody>
          <a:bodyPr/>
          <a:lstStyle/>
          <a:p>
            <a:r>
              <a:rPr lang="en-US"/>
              <a:t>Marks, Seals, Cults</a:t>
            </a:r>
          </a:p>
        </p:txBody>
      </p:sp>
      <p:sp>
        <p:nvSpPr>
          <p:cNvPr id="4" name="Slide Number Placeholder 3">
            <a:extLst>
              <a:ext uri="{FF2B5EF4-FFF2-40B4-BE49-F238E27FC236}">
                <a16:creationId xmlns:a16="http://schemas.microsoft.com/office/drawing/2014/main" id="{7AA104E2-4695-4DED-AAE0-742E6B3023C0}"/>
              </a:ext>
            </a:extLst>
          </p:cNvPr>
          <p:cNvSpPr>
            <a:spLocks noGrp="1"/>
          </p:cNvSpPr>
          <p:nvPr>
            <p:ph type="sldNum" sz="quarter" idx="12"/>
          </p:nvPr>
        </p:nvSpPr>
        <p:spPr/>
        <p:txBody>
          <a:bodyPr/>
          <a:lstStyle/>
          <a:p>
            <a:fld id="{2EEEBE0C-1283-4468-8F83-D642339BC5F2}" type="slidenum">
              <a:rPr lang="en-US" smtClean="0"/>
              <a:pPr/>
              <a:t>40</a:t>
            </a:fld>
            <a:endParaRPr lang="en-US"/>
          </a:p>
        </p:txBody>
      </p:sp>
      <p:sp>
        <p:nvSpPr>
          <p:cNvPr id="5" name="Rectangle 4">
            <a:extLst>
              <a:ext uri="{FF2B5EF4-FFF2-40B4-BE49-F238E27FC236}">
                <a16:creationId xmlns:a16="http://schemas.microsoft.com/office/drawing/2014/main" id="{6DE19D8E-E137-429C-82F6-A60139056F8F}"/>
              </a:ext>
            </a:extLst>
          </p:cNvPr>
          <p:cNvSpPr/>
          <p:nvPr/>
        </p:nvSpPr>
        <p:spPr>
          <a:xfrm>
            <a:off x="184417" y="36634"/>
            <a:ext cx="11802675" cy="6924973"/>
          </a:xfrm>
          <a:prstGeom prst="rect">
            <a:avLst/>
          </a:prstGeom>
        </p:spPr>
        <p:txBody>
          <a:bodyPr wrap="square">
            <a:spAutoFit/>
          </a:bodyPr>
          <a:lstStyle/>
          <a:p>
            <a:r>
              <a:rPr lang="en-US" sz="4800" b="1" dirty="0">
                <a:latin typeface="Arial Narrow" panose="020B0606020202030204" pitchFamily="34" charset="0"/>
              </a:rPr>
              <a:t>What is the Mark of the Beast?  </a:t>
            </a:r>
            <a:r>
              <a:rPr lang="en-US" sz="3200" dirty="0">
                <a:latin typeface="Arial Narrow" panose="020B0606020202030204" pitchFamily="34" charset="0"/>
              </a:rPr>
              <a:t>[markbeast.com]</a:t>
            </a:r>
          </a:p>
          <a:p>
            <a:r>
              <a:rPr lang="en-US" sz="3600" dirty="0">
                <a:latin typeface="Arial Narrow" panose="020B0606020202030204" pitchFamily="34" charset="0"/>
              </a:rPr>
              <a:t>	The mark of the beast will be coming </a:t>
            </a:r>
            <a:r>
              <a:rPr lang="en-US" sz="3600" dirty="0" err="1">
                <a:latin typeface="Arial Narrow" panose="020B0606020202030204" pitchFamily="34" charset="0"/>
              </a:rPr>
              <a:t>soon.The</a:t>
            </a:r>
            <a:r>
              <a:rPr lang="en-US" sz="3600" dirty="0">
                <a:latin typeface="Arial Narrow" panose="020B0606020202030204" pitchFamily="34" charset="0"/>
              </a:rPr>
              <a:t> mark of the beast is a combination of letters and symbols that will be physically and permanently placed on your forehead or right hand. Most people will consider it an honor to receive the mark. It will be like a key for them that will open doors of acceptance, prosperity and peace. </a:t>
            </a:r>
            <a:r>
              <a:rPr lang="en-US" sz="3600" u="sng" dirty="0">
                <a:latin typeface="Arial Narrow" panose="020B0606020202030204" pitchFamily="34" charset="0"/>
              </a:rPr>
              <a:t>There will be 666 different ways to get the mark</a:t>
            </a:r>
            <a:r>
              <a:rPr lang="en-US" sz="3600" dirty="0">
                <a:latin typeface="Arial Narrow" panose="020B0606020202030204" pitchFamily="34" charset="0"/>
              </a:rPr>
              <a:t>.</a:t>
            </a:r>
          </a:p>
          <a:p>
            <a:r>
              <a:rPr lang="en-US" sz="3600" dirty="0">
                <a:latin typeface="Arial Narrow" panose="020B0606020202030204" pitchFamily="34" charset="0"/>
              </a:rPr>
              <a:t>	There will be severe penalties for refusing the mark and great rewards for getting it. The mark of the beast is an outward, physical symbol, showing that the wearer has chosen to worship the beast and receive him as God. </a:t>
            </a:r>
            <a:r>
              <a:rPr lang="en-US" sz="3600" dirty="0">
                <a:latin typeface="Candara" panose="020E0502030303020204" pitchFamily="34" charset="0"/>
              </a:rPr>
              <a:t>									</a:t>
            </a:r>
            <a:r>
              <a:rPr lang="en-US" sz="2000" dirty="0">
                <a:latin typeface="Arial Narrow" panose="020B0606020202030204" pitchFamily="34" charset="0"/>
              </a:rPr>
              <a:t>http://www.markbeast.com/mark/what-is-mark-beast.htm</a:t>
            </a:r>
          </a:p>
        </p:txBody>
      </p:sp>
    </p:spTree>
    <p:extLst>
      <p:ext uri="{BB962C8B-B14F-4D97-AF65-F5344CB8AC3E}">
        <p14:creationId xmlns:p14="http://schemas.microsoft.com/office/powerpoint/2010/main" val="28635907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1C8246-C18B-D6B5-BDEF-4C291DB20898}"/>
              </a:ext>
            </a:extLst>
          </p:cNvPr>
          <p:cNvSpPr>
            <a:spLocks noGrp="1"/>
          </p:cNvSpPr>
          <p:nvPr>
            <p:ph type="dt" sz="half" idx="10"/>
          </p:nvPr>
        </p:nvSpPr>
        <p:spPr/>
        <p:txBody>
          <a:bodyPr/>
          <a:lstStyle/>
          <a:p>
            <a:r>
              <a:rPr lang="en-US"/>
              <a:t>7-6-2025</a:t>
            </a:r>
          </a:p>
        </p:txBody>
      </p:sp>
      <p:sp>
        <p:nvSpPr>
          <p:cNvPr id="3" name="Footer Placeholder 2">
            <a:extLst>
              <a:ext uri="{FF2B5EF4-FFF2-40B4-BE49-F238E27FC236}">
                <a16:creationId xmlns:a16="http://schemas.microsoft.com/office/drawing/2014/main" id="{FAE1FDA6-A4C1-F4E6-D73B-FF046966B791}"/>
              </a:ext>
            </a:extLst>
          </p:cNvPr>
          <p:cNvSpPr>
            <a:spLocks noGrp="1"/>
          </p:cNvSpPr>
          <p:nvPr>
            <p:ph type="ftr" sz="quarter" idx="11"/>
          </p:nvPr>
        </p:nvSpPr>
        <p:spPr/>
        <p:txBody>
          <a:bodyPr/>
          <a:lstStyle/>
          <a:p>
            <a:r>
              <a:rPr lang="en-US"/>
              <a:t>Marks, Seals, Cults</a:t>
            </a:r>
          </a:p>
        </p:txBody>
      </p:sp>
      <p:sp>
        <p:nvSpPr>
          <p:cNvPr id="4" name="Slide Number Placeholder 3">
            <a:extLst>
              <a:ext uri="{FF2B5EF4-FFF2-40B4-BE49-F238E27FC236}">
                <a16:creationId xmlns:a16="http://schemas.microsoft.com/office/drawing/2014/main" id="{153B2BBF-A7BF-BA75-5E6C-9A6086534C60}"/>
              </a:ext>
            </a:extLst>
          </p:cNvPr>
          <p:cNvSpPr>
            <a:spLocks noGrp="1"/>
          </p:cNvSpPr>
          <p:nvPr>
            <p:ph type="sldNum" sz="quarter" idx="12"/>
          </p:nvPr>
        </p:nvSpPr>
        <p:spPr/>
        <p:txBody>
          <a:bodyPr/>
          <a:lstStyle/>
          <a:p>
            <a:fld id="{3F024269-775C-4041-A484-B713B00E2E0C}" type="slidenum">
              <a:rPr lang="en-US" smtClean="0"/>
              <a:pPr/>
              <a:t>5</a:t>
            </a:fld>
            <a:endParaRPr lang="en-US"/>
          </a:p>
        </p:txBody>
      </p:sp>
      <p:pic>
        <p:nvPicPr>
          <p:cNvPr id="5" name="Picture 4">
            <a:extLst>
              <a:ext uri="{FF2B5EF4-FFF2-40B4-BE49-F238E27FC236}">
                <a16:creationId xmlns:a16="http://schemas.microsoft.com/office/drawing/2014/main" id="{E8F76646-F33D-F511-951C-32783021913E}"/>
              </a:ext>
            </a:extLst>
          </p:cNvPr>
          <p:cNvPicPr>
            <a:picLocks noChangeAspect="1"/>
          </p:cNvPicPr>
          <p:nvPr/>
        </p:nvPicPr>
        <p:blipFill>
          <a:blip r:embed="rId2" cstate="screen">
            <a:extLst>
              <a:ext uri="{28A0092B-C50C-407E-A947-70E740481C1C}">
                <a14:useLocalDpi xmlns:a14="http://schemas.microsoft.com/office/drawing/2010/main"/>
              </a:ext>
            </a:extLst>
          </a:blip>
          <a:srcRect t="7132" b="5582"/>
          <a:stretch>
            <a:fillRect/>
          </a:stretch>
        </p:blipFill>
        <p:spPr>
          <a:xfrm>
            <a:off x="213980" y="203758"/>
            <a:ext cx="5882020" cy="6845637"/>
          </a:xfrm>
          <a:prstGeom prst="rect">
            <a:avLst/>
          </a:prstGeom>
        </p:spPr>
      </p:pic>
      <p:pic>
        <p:nvPicPr>
          <p:cNvPr id="6" name="Picture 5">
            <a:extLst>
              <a:ext uri="{FF2B5EF4-FFF2-40B4-BE49-F238E27FC236}">
                <a16:creationId xmlns:a16="http://schemas.microsoft.com/office/drawing/2014/main" id="{9452AD30-5B29-B1EF-E63E-653552487B0D}"/>
              </a:ext>
            </a:extLst>
          </p:cNvPr>
          <p:cNvPicPr>
            <a:picLocks noChangeAspect="1"/>
          </p:cNvPicPr>
          <p:nvPr/>
        </p:nvPicPr>
        <p:blipFill>
          <a:blip r:embed="rId3" cstate="screen">
            <a:extLst>
              <a:ext uri="{28A0092B-C50C-407E-A947-70E740481C1C}">
                <a14:useLocalDpi xmlns:a14="http://schemas.microsoft.com/office/drawing/2010/main"/>
              </a:ext>
            </a:extLst>
          </a:blip>
          <a:srcRect t="6047" b="2971"/>
          <a:stretch>
            <a:fillRect/>
          </a:stretch>
        </p:blipFill>
        <p:spPr>
          <a:xfrm>
            <a:off x="6582335" y="203759"/>
            <a:ext cx="5395685" cy="6545496"/>
          </a:xfrm>
          <a:prstGeom prst="rect">
            <a:avLst/>
          </a:prstGeom>
        </p:spPr>
      </p:pic>
      <p:sp>
        <p:nvSpPr>
          <p:cNvPr id="8" name="TextBox 7">
            <a:extLst>
              <a:ext uri="{FF2B5EF4-FFF2-40B4-BE49-F238E27FC236}">
                <a16:creationId xmlns:a16="http://schemas.microsoft.com/office/drawing/2014/main" id="{64A58B77-220E-DDAE-39F4-63F0BA2DA945}"/>
              </a:ext>
            </a:extLst>
          </p:cNvPr>
          <p:cNvSpPr txBox="1"/>
          <p:nvPr/>
        </p:nvSpPr>
        <p:spPr>
          <a:xfrm>
            <a:off x="3154990" y="5605323"/>
            <a:ext cx="2788610" cy="830997"/>
          </a:xfrm>
          <a:prstGeom prst="rect">
            <a:avLst/>
          </a:prstGeom>
          <a:solidFill>
            <a:schemeClr val="bg2">
              <a:lumMod val="75000"/>
              <a:lumOff val="2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ambria" panose="02040503050406030204"/>
              </a:rPr>
              <a:t>Ethiopia</a:t>
            </a:r>
            <a:endParaRPr kumimoji="0" lang="en-US" sz="4800" b="1" i="0" u="none" strike="noStrike" kern="1200" cap="none" spc="0" normalizeH="0" baseline="0" noProof="0" dirty="0">
              <a:ln>
                <a:noFill/>
              </a:ln>
              <a:solidFill>
                <a:prstClr val="black"/>
              </a:solidFill>
              <a:effectLst/>
              <a:uLnTx/>
              <a:uFillTx/>
              <a:latin typeface="Cambria" panose="02040503050406030204"/>
              <a:ea typeface="+mn-ea"/>
              <a:cs typeface="+mn-cs"/>
            </a:endParaRPr>
          </a:p>
        </p:txBody>
      </p:sp>
    </p:spTree>
    <p:extLst>
      <p:ext uri="{BB962C8B-B14F-4D97-AF65-F5344CB8AC3E}">
        <p14:creationId xmlns:p14="http://schemas.microsoft.com/office/powerpoint/2010/main" val="2196110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61D2AF-4F5A-4DF0-9781-0021B487014F}"/>
              </a:ext>
            </a:extLst>
          </p:cNvPr>
          <p:cNvSpPr>
            <a:spLocks noGrp="1"/>
          </p:cNvSpPr>
          <p:nvPr>
            <p:ph type="dt" sz="half" idx="10"/>
          </p:nvPr>
        </p:nvSpPr>
        <p:spPr/>
        <p:txBody>
          <a:bodyPr/>
          <a:lstStyle/>
          <a:p>
            <a:r>
              <a:rPr lang="en-US"/>
              <a:t>7-6-2025</a:t>
            </a:r>
          </a:p>
        </p:txBody>
      </p:sp>
      <p:sp>
        <p:nvSpPr>
          <p:cNvPr id="3" name="Footer Placeholder 2">
            <a:extLst>
              <a:ext uri="{FF2B5EF4-FFF2-40B4-BE49-F238E27FC236}">
                <a16:creationId xmlns:a16="http://schemas.microsoft.com/office/drawing/2014/main" id="{0A87B4E8-1544-4766-8F79-E96C6993C9C7}"/>
              </a:ext>
            </a:extLst>
          </p:cNvPr>
          <p:cNvSpPr>
            <a:spLocks noGrp="1"/>
          </p:cNvSpPr>
          <p:nvPr>
            <p:ph type="ftr" sz="quarter" idx="11"/>
          </p:nvPr>
        </p:nvSpPr>
        <p:spPr/>
        <p:txBody>
          <a:bodyPr/>
          <a:lstStyle/>
          <a:p>
            <a:r>
              <a:rPr lang="en-US"/>
              <a:t>Marks, Seals, Cults</a:t>
            </a:r>
          </a:p>
        </p:txBody>
      </p:sp>
      <p:sp>
        <p:nvSpPr>
          <p:cNvPr id="4" name="Slide Number Placeholder 3">
            <a:extLst>
              <a:ext uri="{FF2B5EF4-FFF2-40B4-BE49-F238E27FC236}">
                <a16:creationId xmlns:a16="http://schemas.microsoft.com/office/drawing/2014/main" id="{DDE93CBE-4590-4CFF-B965-E118F8B4F8F3}"/>
              </a:ext>
            </a:extLst>
          </p:cNvPr>
          <p:cNvSpPr>
            <a:spLocks noGrp="1"/>
          </p:cNvSpPr>
          <p:nvPr>
            <p:ph type="sldNum" sz="quarter" idx="12"/>
          </p:nvPr>
        </p:nvSpPr>
        <p:spPr/>
        <p:txBody>
          <a:bodyPr/>
          <a:lstStyle/>
          <a:p>
            <a:fld id="{2EEEBE0C-1283-4468-8F83-D642339BC5F2}" type="slidenum">
              <a:rPr lang="en-US" smtClean="0"/>
              <a:pPr/>
              <a:t>41</a:t>
            </a:fld>
            <a:endParaRPr lang="en-US"/>
          </a:p>
        </p:txBody>
      </p:sp>
      <p:sp>
        <p:nvSpPr>
          <p:cNvPr id="5" name="Rectangle 4">
            <a:extLst>
              <a:ext uri="{FF2B5EF4-FFF2-40B4-BE49-F238E27FC236}">
                <a16:creationId xmlns:a16="http://schemas.microsoft.com/office/drawing/2014/main" id="{EB9EC3CB-86FF-4386-ADB0-A33EEA985BCF}"/>
              </a:ext>
            </a:extLst>
          </p:cNvPr>
          <p:cNvSpPr/>
          <p:nvPr/>
        </p:nvSpPr>
        <p:spPr>
          <a:xfrm>
            <a:off x="215153" y="0"/>
            <a:ext cx="11733519" cy="6155531"/>
          </a:xfrm>
          <a:prstGeom prst="rect">
            <a:avLst/>
          </a:prstGeom>
        </p:spPr>
        <p:txBody>
          <a:bodyPr wrap="square">
            <a:spAutoFit/>
          </a:bodyPr>
          <a:lstStyle/>
          <a:p>
            <a:r>
              <a:rPr lang="en-US" sz="4800" b="1" dirty="0">
                <a:latin typeface="Candara" panose="020E0502030303020204" pitchFamily="34" charset="0"/>
              </a:rPr>
              <a:t>REVELATION 13:15-18</a:t>
            </a:r>
          </a:p>
          <a:p>
            <a:r>
              <a:rPr lang="en-US" sz="4000" dirty="0">
                <a:latin typeface="Candara" panose="020E0502030303020204" pitchFamily="34" charset="0"/>
              </a:rPr>
              <a:t>	</a:t>
            </a:r>
            <a:r>
              <a:rPr lang="en-US" sz="3400" i="1" dirty="0">
                <a:latin typeface="Candara" panose="020E0502030303020204" pitchFamily="34" charset="0"/>
              </a:rPr>
              <a:t>And he had power to give life unto the image of the beast, that the image of the beast should both speak, and cause that as many as would not worship the image of the beast should be killed. 16 And he </a:t>
            </a:r>
            <a:r>
              <a:rPr lang="en-US" sz="3400" i="1" dirty="0" err="1">
                <a:latin typeface="Candara" panose="020E0502030303020204" pitchFamily="34" charset="0"/>
              </a:rPr>
              <a:t>causeth</a:t>
            </a:r>
            <a:r>
              <a:rPr lang="en-US" sz="3400" i="1" dirty="0">
                <a:latin typeface="Candara" panose="020E0502030303020204" pitchFamily="34" charset="0"/>
              </a:rPr>
              <a:t> all, both small and great, rich and poor, free and bond, to receive a mark in their right hand, or in their foreheads: 17 And that no man might buy or sell, save he that had the mark, or the name of the beast, or the number of his name. 18 Here is wisdom. Let him that hath understanding count the number of the beast: for it is the number of a man; and his number is Six hundred threescore and six. </a:t>
            </a:r>
          </a:p>
        </p:txBody>
      </p:sp>
    </p:spTree>
    <p:extLst>
      <p:ext uri="{BB962C8B-B14F-4D97-AF65-F5344CB8AC3E}">
        <p14:creationId xmlns:p14="http://schemas.microsoft.com/office/powerpoint/2010/main" val="8127698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F024269-775C-4041-A484-B713B00E2E0C}" type="slidenum">
              <a:rPr lang="en-US" smtClean="0"/>
              <a:pPr/>
              <a:t>42</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8679" y="363247"/>
            <a:ext cx="4985980" cy="4985980"/>
          </a:xfrm>
          <a:prstGeom prst="rect">
            <a:avLst/>
          </a:prstGeom>
        </p:spPr>
      </p:pic>
      <p:sp>
        <p:nvSpPr>
          <p:cNvPr id="4" name="Rectangle 3"/>
          <p:cNvSpPr/>
          <p:nvPr/>
        </p:nvSpPr>
        <p:spPr>
          <a:xfrm>
            <a:off x="5365751" y="90063"/>
            <a:ext cx="6702201" cy="4985980"/>
          </a:xfrm>
          <a:prstGeom prst="rect">
            <a:avLst/>
          </a:prstGeom>
        </p:spPr>
        <p:txBody>
          <a:bodyPr wrap="square">
            <a:spAutoFit/>
          </a:bodyPr>
          <a:lstStyle/>
          <a:p>
            <a:r>
              <a:rPr lang="en-US" sz="5400" b="1" dirty="0">
                <a:latin typeface="Candara" panose="020E0502030303020204" pitchFamily="34" charset="0"/>
              </a:rPr>
              <a:t>REV. 13:18</a:t>
            </a:r>
          </a:p>
          <a:p>
            <a:r>
              <a:rPr lang="en-US" sz="4400" dirty="0">
                <a:latin typeface="Candara" panose="020E0502030303020204" pitchFamily="34" charset="0"/>
              </a:rPr>
              <a:t>	</a:t>
            </a:r>
            <a:r>
              <a:rPr lang="en-US" sz="4400" i="1" dirty="0">
                <a:latin typeface="Candara" panose="020E0502030303020204" pitchFamily="34" charset="0"/>
              </a:rPr>
              <a:t>Here is wisdom. Let him that hath understanding count the number of the beast: for it is the number of a man; and his number is Six hundred threescore and six. </a:t>
            </a:r>
          </a:p>
        </p:txBody>
      </p:sp>
      <p:sp>
        <p:nvSpPr>
          <p:cNvPr id="5" name="Date Placeholder 4"/>
          <p:cNvSpPr>
            <a:spLocks noGrp="1"/>
          </p:cNvSpPr>
          <p:nvPr>
            <p:ph type="dt" sz="half" idx="10"/>
          </p:nvPr>
        </p:nvSpPr>
        <p:spPr/>
        <p:txBody>
          <a:bodyPr/>
          <a:lstStyle/>
          <a:p>
            <a:r>
              <a:rPr lang="en-US"/>
              <a:t>7-6-2025</a:t>
            </a:r>
          </a:p>
        </p:txBody>
      </p:sp>
      <p:sp>
        <p:nvSpPr>
          <p:cNvPr id="6" name="Footer Placeholder 5"/>
          <p:cNvSpPr>
            <a:spLocks noGrp="1"/>
          </p:cNvSpPr>
          <p:nvPr>
            <p:ph type="ftr" sz="quarter" idx="11"/>
          </p:nvPr>
        </p:nvSpPr>
        <p:spPr/>
        <p:txBody>
          <a:bodyPr/>
          <a:lstStyle/>
          <a:p>
            <a:r>
              <a:rPr lang="en-US"/>
              <a:t>Marks, Seals, Cults</a:t>
            </a:r>
          </a:p>
        </p:txBody>
      </p:sp>
    </p:spTree>
    <p:extLst>
      <p:ext uri="{BB962C8B-B14F-4D97-AF65-F5344CB8AC3E}">
        <p14:creationId xmlns:p14="http://schemas.microsoft.com/office/powerpoint/2010/main" val="2842855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F024269-775C-4041-A484-B713B00E2E0C}" type="slidenum">
              <a:rPr lang="en-US" smtClean="0"/>
              <a:pPr/>
              <a:t>43</a:t>
            </a:fld>
            <a:endParaRPr lang="en-US"/>
          </a:p>
        </p:txBody>
      </p:sp>
      <p:sp>
        <p:nvSpPr>
          <p:cNvPr id="3" name="Rectangle 2"/>
          <p:cNvSpPr/>
          <p:nvPr/>
        </p:nvSpPr>
        <p:spPr>
          <a:xfrm>
            <a:off x="214009" y="173790"/>
            <a:ext cx="11783438" cy="6370975"/>
          </a:xfrm>
          <a:prstGeom prst="rect">
            <a:avLst/>
          </a:prstGeom>
        </p:spPr>
        <p:txBody>
          <a:bodyPr wrap="square">
            <a:spAutoFit/>
          </a:bodyPr>
          <a:lstStyle/>
          <a:p>
            <a:r>
              <a:rPr lang="en-US" sz="4800" b="1" dirty="0">
                <a:latin typeface="Candara" panose="020E0502030303020204" pitchFamily="34" charset="0"/>
              </a:rPr>
              <a:t>THE.SECOND.SEAL</a:t>
            </a:r>
          </a:p>
          <a:p>
            <a:r>
              <a:rPr lang="en-US" sz="4000" dirty="0">
                <a:latin typeface="Candara" panose="020E0502030303020204" pitchFamily="34" charset="0"/>
              </a:rPr>
              <a:t>	265 In other words, up over the Vatican it's wrote</a:t>
            </a:r>
            <a:r>
              <a:rPr lang="en-US" sz="4000" b="1" dirty="0">
                <a:latin typeface="Candara" panose="020E0502030303020204" pitchFamily="34" charset="0"/>
              </a:rPr>
              <a:t> </a:t>
            </a:r>
            <a:r>
              <a:rPr lang="en-US" sz="4000" b="1" dirty="0" err="1">
                <a:latin typeface="Candara" panose="020E0502030303020204" pitchFamily="34" charset="0"/>
              </a:rPr>
              <a:t>Vicarius</a:t>
            </a:r>
            <a:r>
              <a:rPr lang="en-US" sz="4000" b="1" dirty="0">
                <a:latin typeface="Candara" panose="020E0502030303020204" pitchFamily="34" charset="0"/>
              </a:rPr>
              <a:t> Filii Dei</a:t>
            </a:r>
            <a:r>
              <a:rPr lang="en-US" sz="4000" dirty="0">
                <a:latin typeface="Candara" panose="020E0502030303020204" pitchFamily="34" charset="0"/>
              </a:rPr>
              <a:t>, in Roman numerals. Now, you just draw a line at the bottom of those Roman numerals, and it means </a:t>
            </a:r>
            <a:r>
              <a:rPr lang="en-US" sz="4000" i="1" dirty="0">
                <a:latin typeface="Candara" panose="020E0502030303020204" pitchFamily="34" charset="0"/>
              </a:rPr>
              <a:t>"Instead of Son of God." </a:t>
            </a:r>
            <a:r>
              <a:rPr lang="en-US" sz="4000" dirty="0">
                <a:latin typeface="Candara" panose="020E0502030303020204" pitchFamily="34" charset="0"/>
              </a:rPr>
              <a:t>In other words, he's a vicar. (A vicar takes the place of something.) He is the vicar instead of the Son of God. "</a:t>
            </a:r>
            <a:r>
              <a:rPr lang="en-US" sz="4000" i="1" dirty="0">
                <a:latin typeface="Candara" panose="020E0502030303020204" pitchFamily="34" charset="0"/>
              </a:rPr>
              <a:t>Let him that has wisdom count the numbers of the beast, for it's the number of a man, and his number is 666."</a:t>
            </a:r>
            <a:endParaRPr lang="en-US" sz="4000" dirty="0">
              <a:latin typeface="Candara" panose="020E0502030303020204" pitchFamily="34" charset="0"/>
            </a:endParaRPr>
          </a:p>
          <a:p>
            <a:pPr algn="r"/>
            <a:r>
              <a:rPr lang="en-US" sz="4000" dirty="0">
                <a:latin typeface="Candara" panose="020E0502030303020204" pitchFamily="34" charset="0"/>
              </a:rPr>
              <a:t>63-0319 </a:t>
            </a:r>
          </a:p>
        </p:txBody>
      </p:sp>
      <p:sp>
        <p:nvSpPr>
          <p:cNvPr id="4" name="Date Placeholder 3"/>
          <p:cNvSpPr>
            <a:spLocks noGrp="1"/>
          </p:cNvSpPr>
          <p:nvPr>
            <p:ph type="dt" sz="half" idx="10"/>
          </p:nvPr>
        </p:nvSpPr>
        <p:spPr/>
        <p:txBody>
          <a:bodyPr/>
          <a:lstStyle/>
          <a:p>
            <a:r>
              <a:rPr lang="en-US"/>
              <a:t>7-6-2025</a:t>
            </a:r>
          </a:p>
        </p:txBody>
      </p:sp>
      <p:sp>
        <p:nvSpPr>
          <p:cNvPr id="5" name="Footer Placeholder 4"/>
          <p:cNvSpPr>
            <a:spLocks noGrp="1"/>
          </p:cNvSpPr>
          <p:nvPr>
            <p:ph type="ftr" sz="quarter" idx="11"/>
          </p:nvPr>
        </p:nvSpPr>
        <p:spPr/>
        <p:txBody>
          <a:bodyPr/>
          <a:lstStyle/>
          <a:p>
            <a:r>
              <a:rPr lang="en-US"/>
              <a:t>Marks, Seals, Cults</a:t>
            </a:r>
          </a:p>
        </p:txBody>
      </p:sp>
    </p:spTree>
    <p:extLst>
      <p:ext uri="{BB962C8B-B14F-4D97-AF65-F5344CB8AC3E}">
        <p14:creationId xmlns:p14="http://schemas.microsoft.com/office/powerpoint/2010/main" val="772314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7AAA22-EEF2-44FC-AE4F-CC99C590FC59}"/>
              </a:ext>
            </a:extLst>
          </p:cNvPr>
          <p:cNvSpPr>
            <a:spLocks noGrp="1"/>
          </p:cNvSpPr>
          <p:nvPr>
            <p:ph type="dt" sz="half" idx="10"/>
          </p:nvPr>
        </p:nvSpPr>
        <p:spPr/>
        <p:txBody>
          <a:bodyPr/>
          <a:lstStyle/>
          <a:p>
            <a:r>
              <a:rPr lang="en-US"/>
              <a:t>7-6-2025</a:t>
            </a:r>
          </a:p>
        </p:txBody>
      </p:sp>
      <p:sp>
        <p:nvSpPr>
          <p:cNvPr id="3" name="Footer Placeholder 2">
            <a:extLst>
              <a:ext uri="{FF2B5EF4-FFF2-40B4-BE49-F238E27FC236}">
                <a16:creationId xmlns:a16="http://schemas.microsoft.com/office/drawing/2014/main" id="{FE05CADC-F667-4354-B01A-6DD87B0EC6C9}"/>
              </a:ext>
            </a:extLst>
          </p:cNvPr>
          <p:cNvSpPr>
            <a:spLocks noGrp="1"/>
          </p:cNvSpPr>
          <p:nvPr>
            <p:ph type="ftr" sz="quarter" idx="11"/>
          </p:nvPr>
        </p:nvSpPr>
        <p:spPr/>
        <p:txBody>
          <a:bodyPr/>
          <a:lstStyle/>
          <a:p>
            <a:r>
              <a:rPr lang="en-US"/>
              <a:t>Marks, Seals, Cults</a:t>
            </a:r>
          </a:p>
        </p:txBody>
      </p:sp>
      <p:sp>
        <p:nvSpPr>
          <p:cNvPr id="4" name="Slide Number Placeholder 3">
            <a:extLst>
              <a:ext uri="{FF2B5EF4-FFF2-40B4-BE49-F238E27FC236}">
                <a16:creationId xmlns:a16="http://schemas.microsoft.com/office/drawing/2014/main" id="{750F6CD2-D5C9-4663-A07F-F94FCE63D290}"/>
              </a:ext>
            </a:extLst>
          </p:cNvPr>
          <p:cNvSpPr>
            <a:spLocks noGrp="1"/>
          </p:cNvSpPr>
          <p:nvPr>
            <p:ph type="sldNum" sz="quarter" idx="12"/>
          </p:nvPr>
        </p:nvSpPr>
        <p:spPr/>
        <p:txBody>
          <a:bodyPr/>
          <a:lstStyle/>
          <a:p>
            <a:fld id="{3F024269-775C-4041-A484-B713B00E2E0C}" type="slidenum">
              <a:rPr lang="en-US" smtClean="0"/>
              <a:pPr/>
              <a:t>44</a:t>
            </a:fld>
            <a:endParaRPr lang="en-US"/>
          </a:p>
        </p:txBody>
      </p:sp>
      <p:sp>
        <p:nvSpPr>
          <p:cNvPr id="6" name="TextBox 5">
            <a:extLst>
              <a:ext uri="{FF2B5EF4-FFF2-40B4-BE49-F238E27FC236}">
                <a16:creationId xmlns:a16="http://schemas.microsoft.com/office/drawing/2014/main" id="{96462057-1E22-494E-B7D7-CC3732F0DFCB}"/>
              </a:ext>
            </a:extLst>
          </p:cNvPr>
          <p:cNvSpPr txBox="1"/>
          <p:nvPr/>
        </p:nvSpPr>
        <p:spPr>
          <a:xfrm>
            <a:off x="87406" y="0"/>
            <a:ext cx="11961159" cy="6370975"/>
          </a:xfrm>
          <a:prstGeom prst="rect">
            <a:avLst/>
          </a:prstGeom>
          <a:noFill/>
        </p:spPr>
        <p:txBody>
          <a:bodyPr wrap="square">
            <a:spAutoFit/>
          </a:bodyPr>
          <a:lstStyle/>
          <a:p>
            <a:r>
              <a:rPr lang="en-US" sz="4800" b="1" dirty="0">
                <a:latin typeface="Candara" panose="020E0502030303020204" pitchFamily="34" charset="0"/>
              </a:rPr>
              <a:t>SATAN'S.EDEN</a:t>
            </a:r>
          </a:p>
          <a:p>
            <a:r>
              <a:rPr lang="en-US" sz="4000" dirty="0">
                <a:latin typeface="Candara" panose="020E0502030303020204" pitchFamily="34" charset="0"/>
              </a:rPr>
              <a:t>	33 Communists has nothing to do with this. It's the church, you have to watch. It's not communists that would deceive the very Elected. It's the church that'll deceive the very Elected. We know they deny God, antichrist, sure they are, in principle, but they are not </a:t>
            </a:r>
            <a:r>
              <a:rPr lang="en-US" sz="4000" b="1" u="sng" dirty="0">
                <a:latin typeface="Candara" panose="020E0502030303020204" pitchFamily="34" charset="0"/>
              </a:rPr>
              <a:t>the</a:t>
            </a:r>
            <a:r>
              <a:rPr lang="en-US" sz="4000" dirty="0">
                <a:latin typeface="Candara" panose="020E0502030303020204" pitchFamily="34" charset="0"/>
              </a:rPr>
              <a:t> antichrist. </a:t>
            </a:r>
            <a:r>
              <a:rPr lang="en-US" sz="4000" b="1" dirty="0">
                <a:latin typeface="Candara" panose="020E0502030303020204" pitchFamily="34" charset="0"/>
              </a:rPr>
              <a:t>The antichrist is religious, very religious, and can quote the Scripture, and make It look so plain. 																</a:t>
            </a:r>
            <a:r>
              <a:rPr lang="en-US" sz="4000" dirty="0">
                <a:latin typeface="Candara" panose="020E0502030303020204" pitchFamily="34" charset="0"/>
              </a:rPr>
              <a:t>65-0829 </a:t>
            </a:r>
            <a:endParaRPr lang="en-US" sz="4000" b="1" dirty="0">
              <a:latin typeface="Candara" panose="020E0502030303020204" pitchFamily="34" charset="0"/>
            </a:endParaRPr>
          </a:p>
        </p:txBody>
      </p:sp>
    </p:spTree>
    <p:extLst>
      <p:ext uri="{BB962C8B-B14F-4D97-AF65-F5344CB8AC3E}">
        <p14:creationId xmlns:p14="http://schemas.microsoft.com/office/powerpoint/2010/main" val="18256518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F024269-775C-4041-A484-B713B00E2E0C}" type="slidenum">
              <a:rPr lang="en-US" smtClean="0"/>
              <a:pPr/>
              <a:t>45</a:t>
            </a:fld>
            <a:endParaRPr lang="en-US"/>
          </a:p>
        </p:txBody>
      </p:sp>
      <p:sp>
        <p:nvSpPr>
          <p:cNvPr id="3" name="Rectangle 2"/>
          <p:cNvSpPr/>
          <p:nvPr/>
        </p:nvSpPr>
        <p:spPr>
          <a:xfrm>
            <a:off x="276625" y="52377"/>
            <a:ext cx="11672047" cy="6370975"/>
          </a:xfrm>
          <a:prstGeom prst="rect">
            <a:avLst/>
          </a:prstGeom>
        </p:spPr>
        <p:txBody>
          <a:bodyPr wrap="square">
            <a:spAutoFit/>
          </a:bodyPr>
          <a:lstStyle/>
          <a:p>
            <a:r>
              <a:rPr lang="en-US" sz="4800" b="1" dirty="0">
                <a:latin typeface="Candara" panose="020E0502030303020204" pitchFamily="34" charset="0"/>
              </a:rPr>
              <a:t>THE.TRUE.EASTER.SEAL</a:t>
            </a:r>
          </a:p>
          <a:p>
            <a:r>
              <a:rPr lang="en-US" sz="4000" dirty="0">
                <a:latin typeface="Candara" panose="020E0502030303020204" pitchFamily="34" charset="0"/>
              </a:rPr>
              <a:t>	198 </a:t>
            </a:r>
            <a:r>
              <a:rPr lang="en-US" sz="4000" b="1" dirty="0">
                <a:latin typeface="Candara" panose="020E0502030303020204" pitchFamily="34" charset="0"/>
              </a:rPr>
              <a:t>And we know that the mark of the beast is disbelief.</a:t>
            </a:r>
            <a:r>
              <a:rPr lang="en-US" sz="4000" dirty="0">
                <a:latin typeface="Candara" panose="020E0502030303020204" pitchFamily="34" charset="0"/>
              </a:rPr>
              <a:t> "</a:t>
            </a:r>
            <a:r>
              <a:rPr lang="en-US" sz="4000" i="1" dirty="0">
                <a:latin typeface="Candara" panose="020E0502030303020204" pitchFamily="34" charset="0"/>
              </a:rPr>
              <a:t>Where'd you say the mark of the beast begin?" </a:t>
            </a:r>
            <a:r>
              <a:rPr lang="en-US" sz="4000" b="1" dirty="0">
                <a:latin typeface="Candara" panose="020E0502030303020204" pitchFamily="34" charset="0"/>
              </a:rPr>
              <a:t>In the garden of Eden. </a:t>
            </a:r>
            <a:r>
              <a:rPr lang="en-US" sz="4000" dirty="0">
                <a:latin typeface="Candara" panose="020E0502030303020204" pitchFamily="34" charset="0"/>
              </a:rPr>
              <a:t>Mark of the beast and the Seal of God was performed in the garden of Eden. 	Cain was the son of the beast which beguiled Eve. You can call it whatever you want to. He was the son of Satan. And what did he do? </a:t>
            </a:r>
            <a:r>
              <a:rPr lang="en-US" sz="4000" b="1" dirty="0">
                <a:latin typeface="Candara" panose="020E0502030303020204" pitchFamily="34" charset="0"/>
              </a:rPr>
              <a:t>God put a mark on him and sent him out from the Presence of God.</a:t>
            </a:r>
          </a:p>
          <a:p>
            <a:pPr algn="r"/>
            <a:r>
              <a:rPr lang="en-US" sz="4000" dirty="0">
                <a:latin typeface="Candara" panose="020E0502030303020204" pitchFamily="34" charset="0"/>
              </a:rPr>
              <a:t>61-0402 </a:t>
            </a:r>
          </a:p>
        </p:txBody>
      </p:sp>
      <p:sp>
        <p:nvSpPr>
          <p:cNvPr id="5" name="Date Placeholder 4"/>
          <p:cNvSpPr>
            <a:spLocks noGrp="1"/>
          </p:cNvSpPr>
          <p:nvPr>
            <p:ph type="dt" sz="half" idx="10"/>
          </p:nvPr>
        </p:nvSpPr>
        <p:spPr/>
        <p:txBody>
          <a:bodyPr/>
          <a:lstStyle/>
          <a:p>
            <a:r>
              <a:rPr lang="en-US"/>
              <a:t>7-6-2025</a:t>
            </a:r>
          </a:p>
        </p:txBody>
      </p:sp>
      <p:sp>
        <p:nvSpPr>
          <p:cNvPr id="6" name="Footer Placeholder 5"/>
          <p:cNvSpPr>
            <a:spLocks noGrp="1"/>
          </p:cNvSpPr>
          <p:nvPr>
            <p:ph type="ftr" sz="quarter" idx="11"/>
          </p:nvPr>
        </p:nvSpPr>
        <p:spPr/>
        <p:txBody>
          <a:bodyPr/>
          <a:lstStyle/>
          <a:p>
            <a:r>
              <a:rPr lang="en-US"/>
              <a:t>Marks, Seals, Cults</a:t>
            </a:r>
          </a:p>
        </p:txBody>
      </p:sp>
    </p:spTree>
    <p:extLst>
      <p:ext uri="{BB962C8B-B14F-4D97-AF65-F5344CB8AC3E}">
        <p14:creationId xmlns:p14="http://schemas.microsoft.com/office/powerpoint/2010/main" val="36377808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F024269-775C-4041-A484-B713B00E2E0C}" type="slidenum">
              <a:rPr lang="en-US" smtClean="0"/>
              <a:pPr/>
              <a:t>46</a:t>
            </a:fld>
            <a:endParaRPr lang="en-US"/>
          </a:p>
        </p:txBody>
      </p:sp>
      <p:sp>
        <p:nvSpPr>
          <p:cNvPr id="3" name="Rectangle 2"/>
          <p:cNvSpPr/>
          <p:nvPr/>
        </p:nvSpPr>
        <p:spPr>
          <a:xfrm>
            <a:off x="299677" y="396943"/>
            <a:ext cx="11402253" cy="2985433"/>
          </a:xfrm>
          <a:prstGeom prst="rect">
            <a:avLst/>
          </a:prstGeom>
        </p:spPr>
        <p:txBody>
          <a:bodyPr wrap="square">
            <a:spAutoFit/>
          </a:bodyPr>
          <a:lstStyle/>
          <a:p>
            <a:r>
              <a:rPr lang="en-US" sz="4400" b="1" spc="-150" dirty="0">
                <a:latin typeface="Candara" panose="020E0502030303020204" pitchFamily="34" charset="0"/>
              </a:rPr>
              <a:t>MARK.OF.THE.BEAST &amp;  THE.SEAL.OF.GOD.2</a:t>
            </a:r>
          </a:p>
          <a:p>
            <a:r>
              <a:rPr lang="en-US" sz="3600" dirty="0">
                <a:latin typeface="Candara" panose="020E0502030303020204" pitchFamily="34" charset="0"/>
              </a:rPr>
              <a:t>	85 </a:t>
            </a:r>
            <a:r>
              <a:rPr lang="en-US" sz="3600" b="1" dirty="0">
                <a:latin typeface="Candara" panose="020E0502030303020204" pitchFamily="34" charset="0"/>
              </a:rPr>
              <a:t>The Seal of God is the baptism of the Holy Ghost. The mark of the beast is to reject It. </a:t>
            </a:r>
            <a:r>
              <a:rPr lang="en-US" sz="3600" dirty="0">
                <a:latin typeface="Candara" panose="020E0502030303020204" pitchFamily="34" charset="0"/>
              </a:rPr>
              <a:t>Receive ye the Holy Ghost. 	</a:t>
            </a:r>
          </a:p>
          <a:p>
            <a:pPr algn="r"/>
            <a:r>
              <a:rPr lang="en-US" sz="3600" dirty="0">
                <a:latin typeface="Candara" panose="020E0502030303020204" pitchFamily="34" charset="0"/>
              </a:rPr>
              <a:t>61-0217 </a:t>
            </a:r>
          </a:p>
        </p:txBody>
      </p:sp>
      <p:sp>
        <p:nvSpPr>
          <p:cNvPr id="4" name="Date Placeholder 3"/>
          <p:cNvSpPr>
            <a:spLocks noGrp="1"/>
          </p:cNvSpPr>
          <p:nvPr>
            <p:ph type="dt" sz="half" idx="10"/>
          </p:nvPr>
        </p:nvSpPr>
        <p:spPr/>
        <p:txBody>
          <a:bodyPr/>
          <a:lstStyle/>
          <a:p>
            <a:r>
              <a:rPr lang="en-US"/>
              <a:t>7-6-2025</a:t>
            </a:r>
          </a:p>
        </p:txBody>
      </p:sp>
      <p:sp>
        <p:nvSpPr>
          <p:cNvPr id="5" name="Footer Placeholder 4"/>
          <p:cNvSpPr>
            <a:spLocks noGrp="1"/>
          </p:cNvSpPr>
          <p:nvPr>
            <p:ph type="ftr" sz="quarter" idx="11"/>
          </p:nvPr>
        </p:nvSpPr>
        <p:spPr/>
        <p:txBody>
          <a:bodyPr/>
          <a:lstStyle/>
          <a:p>
            <a:r>
              <a:rPr lang="en-US"/>
              <a:t>Marks, Seals, Cults</a:t>
            </a:r>
          </a:p>
        </p:txBody>
      </p:sp>
    </p:spTree>
    <p:extLst>
      <p:ext uri="{BB962C8B-B14F-4D97-AF65-F5344CB8AC3E}">
        <p14:creationId xmlns:p14="http://schemas.microsoft.com/office/powerpoint/2010/main" val="4182177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F024269-775C-4041-A484-B713B00E2E0C}" type="slidenum">
              <a:rPr lang="en-US" smtClean="0"/>
              <a:pPr/>
              <a:t>47</a:t>
            </a:fld>
            <a:endParaRPr lang="en-US"/>
          </a:p>
        </p:txBody>
      </p:sp>
      <p:sp>
        <p:nvSpPr>
          <p:cNvPr id="3" name="Rectangle 2"/>
          <p:cNvSpPr/>
          <p:nvPr/>
        </p:nvSpPr>
        <p:spPr>
          <a:xfrm>
            <a:off x="226978" y="2721"/>
            <a:ext cx="11738043" cy="6247864"/>
          </a:xfrm>
          <a:prstGeom prst="rect">
            <a:avLst/>
          </a:prstGeom>
        </p:spPr>
        <p:txBody>
          <a:bodyPr wrap="square">
            <a:spAutoFit/>
          </a:bodyPr>
          <a:lstStyle/>
          <a:p>
            <a:r>
              <a:rPr lang="en-US" sz="4800" b="1" dirty="0">
                <a:latin typeface="Candara" panose="020E0502030303020204" pitchFamily="34" charset="0"/>
              </a:rPr>
              <a:t>CHURCH.AGE.BOOK  </a:t>
            </a:r>
          </a:p>
          <a:p>
            <a:r>
              <a:rPr lang="en-US" sz="4000" dirty="0">
                <a:latin typeface="Candara" panose="020E0502030303020204" pitchFamily="34" charset="0"/>
              </a:rPr>
              <a:t> 	 I believe according to Revelation 13:16 that the bride will have to stop preaching for the beast is demanding the mark in the hand or forehead if permission to preach be granted. Denominations will take the mark or be forced to quit preaching. Then the Lamb will come for His bride and judge the great harlot.</a:t>
            </a:r>
          </a:p>
          <a:p>
            <a:pPr algn="r"/>
            <a:r>
              <a:rPr lang="en-US" sz="2400" dirty="0">
                <a:latin typeface="Candara" panose="020E0502030303020204" pitchFamily="34" charset="0"/>
              </a:rPr>
              <a:t>Pg.  175-2</a:t>
            </a:r>
          </a:p>
          <a:p>
            <a:endParaRPr lang="en-US" sz="2400" b="1" dirty="0">
              <a:latin typeface="Candara" panose="020E0502030303020204" pitchFamily="34" charset="0"/>
            </a:endParaRPr>
          </a:p>
          <a:p>
            <a:pPr algn="r"/>
            <a:r>
              <a:rPr lang="en-US" sz="2400" dirty="0">
                <a:latin typeface="Candara" panose="020E0502030303020204" pitchFamily="34" charset="0"/>
              </a:rPr>
              <a:t> </a:t>
            </a:r>
          </a:p>
        </p:txBody>
      </p:sp>
      <p:sp>
        <p:nvSpPr>
          <p:cNvPr id="4" name="Date Placeholder 3"/>
          <p:cNvSpPr>
            <a:spLocks noGrp="1"/>
          </p:cNvSpPr>
          <p:nvPr>
            <p:ph type="dt" sz="half" idx="10"/>
          </p:nvPr>
        </p:nvSpPr>
        <p:spPr/>
        <p:txBody>
          <a:bodyPr/>
          <a:lstStyle/>
          <a:p>
            <a:r>
              <a:rPr lang="en-US"/>
              <a:t>7-6-2025</a:t>
            </a:r>
          </a:p>
        </p:txBody>
      </p:sp>
      <p:sp>
        <p:nvSpPr>
          <p:cNvPr id="5" name="Footer Placeholder 4"/>
          <p:cNvSpPr>
            <a:spLocks noGrp="1"/>
          </p:cNvSpPr>
          <p:nvPr>
            <p:ph type="ftr" sz="quarter" idx="11"/>
          </p:nvPr>
        </p:nvSpPr>
        <p:spPr/>
        <p:txBody>
          <a:bodyPr/>
          <a:lstStyle/>
          <a:p>
            <a:r>
              <a:rPr lang="en-US"/>
              <a:t>Marks, Seals, Cults</a:t>
            </a:r>
          </a:p>
        </p:txBody>
      </p:sp>
    </p:spTree>
    <p:extLst>
      <p:ext uri="{BB962C8B-B14F-4D97-AF65-F5344CB8AC3E}">
        <p14:creationId xmlns:p14="http://schemas.microsoft.com/office/powerpoint/2010/main" val="2417899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F024269-775C-4041-A484-B713B00E2E0C}" type="slidenum">
              <a:rPr lang="en-US" smtClean="0"/>
              <a:pPr/>
              <a:t>48</a:t>
            </a:fld>
            <a:endParaRPr lang="en-US"/>
          </a:p>
        </p:txBody>
      </p:sp>
      <p:sp>
        <p:nvSpPr>
          <p:cNvPr id="3" name="Rectangle 2"/>
          <p:cNvSpPr/>
          <p:nvPr/>
        </p:nvSpPr>
        <p:spPr>
          <a:xfrm>
            <a:off x="220493" y="110247"/>
            <a:ext cx="11757497" cy="6617196"/>
          </a:xfrm>
          <a:prstGeom prst="rect">
            <a:avLst/>
          </a:prstGeom>
        </p:spPr>
        <p:txBody>
          <a:bodyPr wrap="square">
            <a:spAutoFit/>
          </a:bodyPr>
          <a:lstStyle/>
          <a:p>
            <a:r>
              <a:rPr lang="en-US" sz="4400" b="1" dirty="0">
                <a:latin typeface="Candara" panose="020E0502030303020204" pitchFamily="34" charset="0"/>
              </a:rPr>
              <a:t>REVELATION 13:15-17</a:t>
            </a:r>
          </a:p>
          <a:p>
            <a:r>
              <a:rPr lang="en-US" sz="3200" i="1" dirty="0">
                <a:latin typeface="Candara" panose="020E0502030303020204" pitchFamily="34" charset="0"/>
              </a:rPr>
              <a:t>	15 And he had power to give life unto the image of the beast, that the image of the beast should both speak, and cause that as many as would not worship the image of the beast should be killed. 16 </a:t>
            </a:r>
            <a:r>
              <a:rPr lang="en-US" sz="3200" b="1" i="1" dirty="0">
                <a:latin typeface="Candara" panose="020E0502030303020204" pitchFamily="34" charset="0"/>
              </a:rPr>
              <a:t>And he </a:t>
            </a:r>
            <a:r>
              <a:rPr lang="en-US" sz="3200" b="1" i="1" dirty="0" err="1">
                <a:latin typeface="Candara" panose="020E0502030303020204" pitchFamily="34" charset="0"/>
              </a:rPr>
              <a:t>causeth</a:t>
            </a:r>
            <a:r>
              <a:rPr lang="en-US" sz="3200" b="1" i="1" dirty="0">
                <a:latin typeface="Candara" panose="020E0502030303020204" pitchFamily="34" charset="0"/>
              </a:rPr>
              <a:t> all, both small and great, rich and poor, free and bond, to receive a mark in their right hand, or in their foreheads: </a:t>
            </a:r>
            <a:r>
              <a:rPr lang="en-US" sz="3200" i="1" dirty="0">
                <a:latin typeface="Candara" panose="020E0502030303020204" pitchFamily="34" charset="0"/>
              </a:rPr>
              <a:t>17 And that no man might buy or sell, save he that had the mark, or the name of the beast, or the number of his name. </a:t>
            </a:r>
          </a:p>
          <a:p>
            <a:endParaRPr lang="en-US" sz="3200" i="1" dirty="0">
              <a:latin typeface="Candara" panose="020E0502030303020204" pitchFamily="34" charset="0"/>
            </a:endParaRPr>
          </a:p>
          <a:p>
            <a:r>
              <a:rPr lang="en-US" sz="3200" b="1" dirty="0">
                <a:latin typeface="Candara" panose="020E0502030303020204" pitchFamily="34" charset="0"/>
              </a:rPr>
              <a:t>REVELATION 14:9 </a:t>
            </a:r>
            <a:r>
              <a:rPr lang="en-US" sz="3200" b="1" i="1" dirty="0">
                <a:latin typeface="Candara" panose="020E0502030303020204" pitchFamily="34" charset="0"/>
              </a:rPr>
              <a:t>A</a:t>
            </a:r>
            <a:r>
              <a:rPr lang="en-US" sz="3200" i="1" dirty="0">
                <a:latin typeface="Candara" panose="020E0502030303020204" pitchFamily="34" charset="0"/>
              </a:rPr>
              <a:t>nd the third angel followed them, saying with a loud voice, If any man worship the beast and his image, and receive his mark in his forehead, or in his hand…</a:t>
            </a:r>
          </a:p>
          <a:p>
            <a:endParaRPr lang="en-US" sz="2800" i="1" dirty="0">
              <a:latin typeface="Candara" panose="020E0502030303020204" pitchFamily="34" charset="0"/>
            </a:endParaRPr>
          </a:p>
        </p:txBody>
      </p:sp>
      <p:sp>
        <p:nvSpPr>
          <p:cNvPr id="4" name="Date Placeholder 3"/>
          <p:cNvSpPr>
            <a:spLocks noGrp="1"/>
          </p:cNvSpPr>
          <p:nvPr>
            <p:ph type="dt" sz="half" idx="10"/>
          </p:nvPr>
        </p:nvSpPr>
        <p:spPr/>
        <p:txBody>
          <a:bodyPr/>
          <a:lstStyle/>
          <a:p>
            <a:r>
              <a:rPr lang="en-US"/>
              <a:t>7-6-2025</a:t>
            </a:r>
          </a:p>
        </p:txBody>
      </p:sp>
      <p:sp>
        <p:nvSpPr>
          <p:cNvPr id="5" name="Footer Placeholder 4"/>
          <p:cNvSpPr>
            <a:spLocks noGrp="1"/>
          </p:cNvSpPr>
          <p:nvPr>
            <p:ph type="ftr" sz="quarter" idx="11"/>
          </p:nvPr>
        </p:nvSpPr>
        <p:spPr/>
        <p:txBody>
          <a:bodyPr/>
          <a:lstStyle/>
          <a:p>
            <a:r>
              <a:rPr lang="en-US"/>
              <a:t>Marks, Seals, Cults</a:t>
            </a:r>
          </a:p>
        </p:txBody>
      </p:sp>
    </p:spTree>
    <p:extLst>
      <p:ext uri="{BB962C8B-B14F-4D97-AF65-F5344CB8AC3E}">
        <p14:creationId xmlns:p14="http://schemas.microsoft.com/office/powerpoint/2010/main" val="7667831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3DFB1A2-06EB-D38C-7240-BBB3F957D59E}"/>
              </a:ext>
            </a:extLst>
          </p:cNvPr>
          <p:cNvPicPr>
            <a:picLocks noChangeAspect="1"/>
          </p:cNvPicPr>
          <p:nvPr/>
        </p:nvPicPr>
        <p:blipFill>
          <a:blip r:embed="rId2"/>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BA76679C-55A4-4AA5-AE7D-B89CEC1450C6}"/>
              </a:ext>
            </a:extLst>
          </p:cNvPr>
          <p:cNvSpPr>
            <a:spLocks noGrp="1"/>
          </p:cNvSpPr>
          <p:nvPr>
            <p:ph type="dt" sz="half" idx="10"/>
          </p:nvPr>
        </p:nvSpPr>
        <p:spPr/>
        <p:txBody>
          <a:bodyPr/>
          <a:lstStyle/>
          <a:p>
            <a:r>
              <a:rPr lang="en-US"/>
              <a:t>7-6-2025</a:t>
            </a:r>
          </a:p>
        </p:txBody>
      </p:sp>
      <p:sp>
        <p:nvSpPr>
          <p:cNvPr id="3" name="Footer Placeholder 2">
            <a:extLst>
              <a:ext uri="{FF2B5EF4-FFF2-40B4-BE49-F238E27FC236}">
                <a16:creationId xmlns:a16="http://schemas.microsoft.com/office/drawing/2014/main" id="{C20969BB-8A48-4B48-8CE2-7322D3930ECE}"/>
              </a:ext>
            </a:extLst>
          </p:cNvPr>
          <p:cNvSpPr>
            <a:spLocks noGrp="1"/>
          </p:cNvSpPr>
          <p:nvPr>
            <p:ph type="ftr" sz="quarter" idx="11"/>
          </p:nvPr>
        </p:nvSpPr>
        <p:spPr/>
        <p:txBody>
          <a:bodyPr/>
          <a:lstStyle/>
          <a:p>
            <a:r>
              <a:rPr lang="en-US"/>
              <a:t>Marks, Seals, Cults</a:t>
            </a:r>
          </a:p>
        </p:txBody>
      </p:sp>
      <p:sp>
        <p:nvSpPr>
          <p:cNvPr id="4" name="Slide Number Placeholder 3">
            <a:extLst>
              <a:ext uri="{FF2B5EF4-FFF2-40B4-BE49-F238E27FC236}">
                <a16:creationId xmlns:a16="http://schemas.microsoft.com/office/drawing/2014/main" id="{1758BAF8-5EAF-4F65-8858-B6E150168828}"/>
              </a:ext>
            </a:extLst>
          </p:cNvPr>
          <p:cNvSpPr>
            <a:spLocks noGrp="1"/>
          </p:cNvSpPr>
          <p:nvPr>
            <p:ph type="sldNum" sz="quarter" idx="12"/>
          </p:nvPr>
        </p:nvSpPr>
        <p:spPr/>
        <p:txBody>
          <a:bodyPr/>
          <a:lstStyle/>
          <a:p>
            <a:fld id="{2EEEBE0C-1283-4468-8F83-D642339BC5F2}" type="slidenum">
              <a:rPr lang="en-US" smtClean="0"/>
              <a:pPr/>
              <a:t>49</a:t>
            </a:fld>
            <a:endParaRPr lang="en-US"/>
          </a:p>
        </p:txBody>
      </p:sp>
      <p:sp>
        <p:nvSpPr>
          <p:cNvPr id="5" name="Rectangle 4">
            <a:extLst>
              <a:ext uri="{FF2B5EF4-FFF2-40B4-BE49-F238E27FC236}">
                <a16:creationId xmlns:a16="http://schemas.microsoft.com/office/drawing/2014/main" id="{3AF68F69-C496-4AB2-B3D6-164CDA157FFB}"/>
              </a:ext>
            </a:extLst>
          </p:cNvPr>
          <p:cNvSpPr/>
          <p:nvPr/>
        </p:nvSpPr>
        <p:spPr>
          <a:xfrm>
            <a:off x="141942" y="3650672"/>
            <a:ext cx="8486588" cy="3108543"/>
          </a:xfrm>
          <a:prstGeom prst="rect">
            <a:avLst/>
          </a:prstGeom>
        </p:spPr>
        <p:txBody>
          <a:bodyPr wrap="square">
            <a:spAutoFit/>
          </a:bodyPr>
          <a:lstStyle/>
          <a:p>
            <a:r>
              <a:rPr lang="en-US" sz="4000" b="1" dirty="0">
                <a:solidFill>
                  <a:schemeClr val="bg1"/>
                </a:solidFill>
                <a:latin typeface="Candara" panose="020E0502030303020204" pitchFamily="34" charset="0"/>
              </a:rPr>
              <a:t>LEVITICUS 25:10-13</a:t>
            </a:r>
          </a:p>
          <a:p>
            <a:r>
              <a:rPr lang="en-US" sz="3200" dirty="0">
                <a:solidFill>
                  <a:schemeClr val="bg1"/>
                </a:solidFill>
                <a:latin typeface="Candara" panose="020E0502030303020204" pitchFamily="34" charset="0"/>
              </a:rPr>
              <a:t>	</a:t>
            </a:r>
            <a:r>
              <a:rPr lang="en-US" sz="3100" b="1" i="1" dirty="0">
                <a:solidFill>
                  <a:schemeClr val="bg1"/>
                </a:solidFill>
                <a:latin typeface="Candara" panose="020E0502030303020204" pitchFamily="34" charset="0"/>
              </a:rPr>
              <a:t>And ye shall hallow the fiftieth year, and pro-claim liberty throughout all the land unto all the inhabitants thereof: it shall be a </a:t>
            </a:r>
            <a:r>
              <a:rPr lang="en-US" sz="3100" b="1" i="1" dirty="0" err="1">
                <a:solidFill>
                  <a:schemeClr val="bg1"/>
                </a:solidFill>
                <a:latin typeface="Candara" panose="020E0502030303020204" pitchFamily="34" charset="0"/>
              </a:rPr>
              <a:t>jubile</a:t>
            </a:r>
            <a:r>
              <a:rPr lang="en-US" sz="3100" b="1" i="1" dirty="0">
                <a:solidFill>
                  <a:schemeClr val="bg1"/>
                </a:solidFill>
                <a:latin typeface="Candara" panose="020E0502030303020204" pitchFamily="34" charset="0"/>
              </a:rPr>
              <a:t> unto you; and ye shall return every man unto his possession, and ye shall return every man unto his family. </a:t>
            </a:r>
            <a:endParaRPr lang="en-US" sz="3100" b="1" i="1" spc="-150" dirty="0">
              <a:solidFill>
                <a:schemeClr val="bg1"/>
              </a:solidFill>
              <a:latin typeface="Candara" panose="020E0502030303020204" pitchFamily="34" charset="0"/>
            </a:endParaRPr>
          </a:p>
        </p:txBody>
      </p:sp>
    </p:spTree>
    <p:extLst>
      <p:ext uri="{BB962C8B-B14F-4D97-AF65-F5344CB8AC3E}">
        <p14:creationId xmlns:p14="http://schemas.microsoft.com/office/powerpoint/2010/main" val="31528664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B4241F-2575-4CD3-AB66-9D1FB9576FE0}"/>
              </a:ext>
            </a:extLst>
          </p:cNvPr>
          <p:cNvSpPr>
            <a:spLocks noGrp="1"/>
          </p:cNvSpPr>
          <p:nvPr>
            <p:ph type="dt" sz="half" idx="10"/>
          </p:nvPr>
        </p:nvSpPr>
        <p:spPr/>
        <p:txBody>
          <a:bodyPr/>
          <a:lstStyle/>
          <a:p>
            <a:r>
              <a:rPr lang="en-US"/>
              <a:t>7-6-2025</a:t>
            </a:r>
          </a:p>
        </p:txBody>
      </p:sp>
      <p:sp>
        <p:nvSpPr>
          <p:cNvPr id="3" name="Footer Placeholder 2">
            <a:extLst>
              <a:ext uri="{FF2B5EF4-FFF2-40B4-BE49-F238E27FC236}">
                <a16:creationId xmlns:a16="http://schemas.microsoft.com/office/drawing/2014/main" id="{BD0E5218-15C9-4A41-8BAB-E35CA9BA75CC}"/>
              </a:ext>
            </a:extLst>
          </p:cNvPr>
          <p:cNvSpPr>
            <a:spLocks noGrp="1"/>
          </p:cNvSpPr>
          <p:nvPr>
            <p:ph type="ftr" sz="quarter" idx="11"/>
          </p:nvPr>
        </p:nvSpPr>
        <p:spPr/>
        <p:txBody>
          <a:bodyPr/>
          <a:lstStyle/>
          <a:p>
            <a:r>
              <a:rPr lang="en-US"/>
              <a:t>Marks, Seals, Cults</a:t>
            </a:r>
          </a:p>
        </p:txBody>
      </p:sp>
      <p:sp>
        <p:nvSpPr>
          <p:cNvPr id="4" name="Slide Number Placeholder 3">
            <a:extLst>
              <a:ext uri="{FF2B5EF4-FFF2-40B4-BE49-F238E27FC236}">
                <a16:creationId xmlns:a16="http://schemas.microsoft.com/office/drawing/2014/main" id="{7923E0F4-2973-4A81-B901-2896A4752C50}"/>
              </a:ext>
            </a:extLst>
          </p:cNvPr>
          <p:cNvSpPr>
            <a:spLocks noGrp="1"/>
          </p:cNvSpPr>
          <p:nvPr>
            <p:ph type="sldNum" sz="quarter" idx="12"/>
          </p:nvPr>
        </p:nvSpPr>
        <p:spPr/>
        <p:txBody>
          <a:bodyPr/>
          <a:lstStyle/>
          <a:p>
            <a:fld id="{2EEEBE0C-1283-4468-8F83-D642339BC5F2}" type="slidenum">
              <a:rPr lang="en-US" smtClean="0"/>
              <a:pPr/>
              <a:t>50</a:t>
            </a:fld>
            <a:endParaRPr lang="en-US"/>
          </a:p>
        </p:txBody>
      </p:sp>
      <p:sp>
        <p:nvSpPr>
          <p:cNvPr id="5" name="Rectangle 4">
            <a:extLst>
              <a:ext uri="{FF2B5EF4-FFF2-40B4-BE49-F238E27FC236}">
                <a16:creationId xmlns:a16="http://schemas.microsoft.com/office/drawing/2014/main" id="{54A724A4-D231-44EE-848D-C5E1782136D0}"/>
              </a:ext>
            </a:extLst>
          </p:cNvPr>
          <p:cNvSpPr/>
          <p:nvPr/>
        </p:nvSpPr>
        <p:spPr>
          <a:xfrm>
            <a:off x="100853" y="76199"/>
            <a:ext cx="11940028" cy="6432530"/>
          </a:xfrm>
          <a:prstGeom prst="rect">
            <a:avLst/>
          </a:prstGeom>
        </p:spPr>
        <p:txBody>
          <a:bodyPr wrap="square">
            <a:spAutoFit/>
          </a:bodyPr>
          <a:lstStyle/>
          <a:p>
            <a:r>
              <a:rPr lang="en-US" sz="4800" b="1" dirty="0">
                <a:latin typeface="Candara" panose="020E0502030303020204" pitchFamily="34" charset="0"/>
              </a:rPr>
              <a:t>THE.MARK.OF.THE.BEAST</a:t>
            </a:r>
          </a:p>
          <a:p>
            <a:r>
              <a:rPr lang="en-US" sz="4000" dirty="0">
                <a:latin typeface="Candara" panose="020E0502030303020204" pitchFamily="34" charset="0"/>
              </a:rPr>
              <a:t>	</a:t>
            </a:r>
            <a:r>
              <a:rPr lang="en-US" sz="3600" dirty="0">
                <a:latin typeface="Candara" panose="020E0502030303020204" pitchFamily="34" charset="0"/>
              </a:rPr>
              <a:t>17 I've heard it predicted many different ways, the tattoo sign in your hand, sign on your head. I do not believe that that's correct with Scripture. </a:t>
            </a:r>
            <a:r>
              <a:rPr lang="en-US" sz="3600" b="1" dirty="0">
                <a:latin typeface="Candara" panose="020E0502030303020204" pitchFamily="34" charset="0"/>
              </a:rPr>
              <a:t>And there's going to be a group of people that's going to be marked for destiny in hell. And there's going to be people marked for their eternal destiny in heaven. </a:t>
            </a:r>
            <a:r>
              <a:rPr lang="en-US" sz="3600" dirty="0">
                <a:latin typeface="Candara" panose="020E0502030303020204" pitchFamily="34" charset="0"/>
              </a:rPr>
              <a:t>These two marks run side by side.</a:t>
            </a:r>
          </a:p>
          <a:p>
            <a:r>
              <a:rPr lang="en-US" sz="3600" dirty="0">
                <a:latin typeface="Candara" panose="020E0502030303020204" pitchFamily="34" charset="0"/>
              </a:rPr>
              <a:t>	And it's going to get so great, so pinching, just before the coming of the Lord, you'll have to have one mark or the other, or there'll be a boycott: you can't buy nor sell.	</a:t>
            </a:r>
            <a:r>
              <a:rPr lang="en-US" sz="4000" dirty="0">
                <a:latin typeface="Candara" panose="020E0502030303020204" pitchFamily="34" charset="0"/>
              </a:rPr>
              <a:t>											</a:t>
            </a:r>
            <a:r>
              <a:rPr lang="en-US" sz="3600" dirty="0">
                <a:latin typeface="Candara" panose="020E0502030303020204" pitchFamily="34" charset="0"/>
              </a:rPr>
              <a:t>56-0715</a:t>
            </a:r>
          </a:p>
        </p:txBody>
      </p:sp>
    </p:spTree>
    <p:extLst>
      <p:ext uri="{BB962C8B-B14F-4D97-AF65-F5344CB8AC3E}">
        <p14:creationId xmlns:p14="http://schemas.microsoft.com/office/powerpoint/2010/main" val="23518160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B7435A-8D5B-D415-865F-030BB53BE9C4}"/>
              </a:ext>
            </a:extLst>
          </p:cNvPr>
          <p:cNvSpPr>
            <a:spLocks noGrp="1"/>
          </p:cNvSpPr>
          <p:nvPr>
            <p:ph type="dt" sz="half" idx="10"/>
          </p:nvPr>
        </p:nvSpPr>
        <p:spPr/>
        <p:txBody>
          <a:bodyPr/>
          <a:lstStyle/>
          <a:p>
            <a:r>
              <a:rPr lang="en-US"/>
              <a:t>7-6-2025</a:t>
            </a:r>
          </a:p>
        </p:txBody>
      </p:sp>
      <p:sp>
        <p:nvSpPr>
          <p:cNvPr id="3" name="Footer Placeholder 2">
            <a:extLst>
              <a:ext uri="{FF2B5EF4-FFF2-40B4-BE49-F238E27FC236}">
                <a16:creationId xmlns:a16="http://schemas.microsoft.com/office/drawing/2014/main" id="{1EB86777-4DD1-86AC-FE7B-482A452CDE24}"/>
              </a:ext>
            </a:extLst>
          </p:cNvPr>
          <p:cNvSpPr>
            <a:spLocks noGrp="1"/>
          </p:cNvSpPr>
          <p:nvPr>
            <p:ph type="ftr" sz="quarter" idx="11"/>
          </p:nvPr>
        </p:nvSpPr>
        <p:spPr/>
        <p:txBody>
          <a:bodyPr/>
          <a:lstStyle/>
          <a:p>
            <a:r>
              <a:rPr lang="en-US"/>
              <a:t>Marks, Seals, Cults</a:t>
            </a:r>
          </a:p>
        </p:txBody>
      </p:sp>
      <p:sp>
        <p:nvSpPr>
          <p:cNvPr id="4" name="Slide Number Placeholder 3">
            <a:extLst>
              <a:ext uri="{FF2B5EF4-FFF2-40B4-BE49-F238E27FC236}">
                <a16:creationId xmlns:a16="http://schemas.microsoft.com/office/drawing/2014/main" id="{D1794BCD-FDB4-291E-A8C9-E52768558390}"/>
              </a:ext>
            </a:extLst>
          </p:cNvPr>
          <p:cNvSpPr>
            <a:spLocks noGrp="1"/>
          </p:cNvSpPr>
          <p:nvPr>
            <p:ph type="sldNum" sz="quarter" idx="12"/>
          </p:nvPr>
        </p:nvSpPr>
        <p:spPr/>
        <p:txBody>
          <a:bodyPr/>
          <a:lstStyle/>
          <a:p>
            <a:fld id="{3F024269-775C-4041-A484-B713B00E2E0C}" type="slidenum">
              <a:rPr lang="en-US" smtClean="0"/>
              <a:pPr/>
              <a:t>6</a:t>
            </a:fld>
            <a:endParaRPr lang="en-US"/>
          </a:p>
        </p:txBody>
      </p:sp>
      <p:pic>
        <p:nvPicPr>
          <p:cNvPr id="5" name="Picture 4">
            <a:extLst>
              <a:ext uri="{FF2B5EF4-FFF2-40B4-BE49-F238E27FC236}">
                <a16:creationId xmlns:a16="http://schemas.microsoft.com/office/drawing/2014/main" id="{C94B3022-C4D7-E37F-496B-7ABA69F7992E}"/>
              </a:ext>
            </a:extLst>
          </p:cNvPr>
          <p:cNvPicPr>
            <a:picLocks noChangeAspect="1"/>
          </p:cNvPicPr>
          <p:nvPr/>
        </p:nvPicPr>
        <p:blipFill>
          <a:blip r:embed="rId2" cstate="screen">
            <a:extLst>
              <a:ext uri="{28A0092B-C50C-407E-A947-70E740481C1C}">
                <a14:useLocalDpi xmlns:a14="http://schemas.microsoft.com/office/drawing/2010/main"/>
              </a:ext>
            </a:extLst>
          </a:blip>
          <a:srcRect l="14800" r="16080" b="4571"/>
          <a:stretch>
            <a:fillRect/>
          </a:stretch>
        </p:blipFill>
        <p:spPr>
          <a:xfrm>
            <a:off x="195834" y="109728"/>
            <a:ext cx="6320333" cy="6544513"/>
          </a:xfrm>
          <a:prstGeom prst="rect">
            <a:avLst/>
          </a:prstGeom>
        </p:spPr>
      </p:pic>
      <p:pic>
        <p:nvPicPr>
          <p:cNvPr id="6" name="Picture 5">
            <a:extLst>
              <a:ext uri="{FF2B5EF4-FFF2-40B4-BE49-F238E27FC236}">
                <a16:creationId xmlns:a16="http://schemas.microsoft.com/office/drawing/2014/main" id="{006F106D-7047-D8DA-1970-D745955A6FC0}"/>
              </a:ext>
            </a:extLst>
          </p:cNvPr>
          <p:cNvPicPr>
            <a:picLocks noChangeAspect="1"/>
          </p:cNvPicPr>
          <p:nvPr/>
        </p:nvPicPr>
        <p:blipFill>
          <a:blip r:embed="rId3" cstate="screen">
            <a:extLst>
              <a:ext uri="{28A0092B-C50C-407E-A947-70E740481C1C}">
                <a14:useLocalDpi xmlns:a14="http://schemas.microsoft.com/office/drawing/2010/main"/>
              </a:ext>
            </a:extLst>
          </a:blip>
          <a:srcRect b="4571"/>
          <a:stretch>
            <a:fillRect/>
          </a:stretch>
        </p:blipFill>
        <p:spPr>
          <a:xfrm>
            <a:off x="6786498" y="109728"/>
            <a:ext cx="5143500" cy="6544513"/>
          </a:xfrm>
          <a:prstGeom prst="rect">
            <a:avLst/>
          </a:prstGeom>
        </p:spPr>
      </p:pic>
      <p:sp>
        <p:nvSpPr>
          <p:cNvPr id="7" name="TextBox 6">
            <a:extLst>
              <a:ext uri="{FF2B5EF4-FFF2-40B4-BE49-F238E27FC236}">
                <a16:creationId xmlns:a16="http://schemas.microsoft.com/office/drawing/2014/main" id="{A189BFDD-A287-BBCF-5F12-CF7F689B61AE}"/>
              </a:ext>
            </a:extLst>
          </p:cNvPr>
          <p:cNvSpPr txBox="1"/>
          <p:nvPr/>
        </p:nvSpPr>
        <p:spPr>
          <a:xfrm>
            <a:off x="546652" y="139546"/>
            <a:ext cx="3409908" cy="830997"/>
          </a:xfrm>
          <a:prstGeom prst="rect">
            <a:avLst/>
          </a:prstGeom>
          <a:noFill/>
        </p:spPr>
        <p:txBody>
          <a:bodyPr wrap="none" rtlCol="0">
            <a:spAutoFit/>
          </a:bodyPr>
          <a:lstStyle/>
          <a:p>
            <a:r>
              <a:rPr lang="en-US" sz="4800" dirty="0"/>
              <a:t>South Africa</a:t>
            </a:r>
          </a:p>
        </p:txBody>
      </p:sp>
    </p:spTree>
    <p:extLst>
      <p:ext uri="{BB962C8B-B14F-4D97-AF65-F5344CB8AC3E}">
        <p14:creationId xmlns:p14="http://schemas.microsoft.com/office/powerpoint/2010/main" val="37991391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A68E6B-B57B-4E4C-8884-61D889AA0729}"/>
              </a:ext>
            </a:extLst>
          </p:cNvPr>
          <p:cNvSpPr>
            <a:spLocks noGrp="1"/>
          </p:cNvSpPr>
          <p:nvPr>
            <p:ph type="dt" sz="half" idx="10"/>
          </p:nvPr>
        </p:nvSpPr>
        <p:spPr/>
        <p:txBody>
          <a:bodyPr/>
          <a:lstStyle/>
          <a:p>
            <a:r>
              <a:rPr lang="en-US"/>
              <a:t>7-6-2025</a:t>
            </a:r>
          </a:p>
        </p:txBody>
      </p:sp>
      <p:sp>
        <p:nvSpPr>
          <p:cNvPr id="3" name="Footer Placeholder 2">
            <a:extLst>
              <a:ext uri="{FF2B5EF4-FFF2-40B4-BE49-F238E27FC236}">
                <a16:creationId xmlns:a16="http://schemas.microsoft.com/office/drawing/2014/main" id="{6F74297B-3A51-4A9B-9782-5EFD79072843}"/>
              </a:ext>
            </a:extLst>
          </p:cNvPr>
          <p:cNvSpPr>
            <a:spLocks noGrp="1"/>
          </p:cNvSpPr>
          <p:nvPr>
            <p:ph type="ftr" sz="quarter" idx="11"/>
          </p:nvPr>
        </p:nvSpPr>
        <p:spPr/>
        <p:txBody>
          <a:bodyPr/>
          <a:lstStyle/>
          <a:p>
            <a:r>
              <a:rPr lang="en-US"/>
              <a:t>Marks, Seals, Cults</a:t>
            </a:r>
          </a:p>
        </p:txBody>
      </p:sp>
      <p:sp>
        <p:nvSpPr>
          <p:cNvPr id="4" name="Slide Number Placeholder 3">
            <a:extLst>
              <a:ext uri="{FF2B5EF4-FFF2-40B4-BE49-F238E27FC236}">
                <a16:creationId xmlns:a16="http://schemas.microsoft.com/office/drawing/2014/main" id="{DC87156E-B3C0-42AD-9731-2FA33636EE2E}"/>
              </a:ext>
            </a:extLst>
          </p:cNvPr>
          <p:cNvSpPr>
            <a:spLocks noGrp="1"/>
          </p:cNvSpPr>
          <p:nvPr>
            <p:ph type="sldNum" sz="quarter" idx="12"/>
          </p:nvPr>
        </p:nvSpPr>
        <p:spPr/>
        <p:txBody>
          <a:bodyPr/>
          <a:lstStyle/>
          <a:p>
            <a:fld id="{2EEEBE0C-1283-4468-8F83-D642339BC5F2}" type="slidenum">
              <a:rPr lang="en-US" smtClean="0"/>
              <a:pPr/>
              <a:t>51</a:t>
            </a:fld>
            <a:endParaRPr lang="en-US"/>
          </a:p>
        </p:txBody>
      </p:sp>
      <p:sp>
        <p:nvSpPr>
          <p:cNvPr id="5" name="Rectangle 4">
            <a:extLst>
              <a:ext uri="{FF2B5EF4-FFF2-40B4-BE49-F238E27FC236}">
                <a16:creationId xmlns:a16="http://schemas.microsoft.com/office/drawing/2014/main" id="{AD2F51B4-5A4C-4A64-8E88-C5FA58139651}"/>
              </a:ext>
            </a:extLst>
          </p:cNvPr>
          <p:cNvSpPr/>
          <p:nvPr/>
        </p:nvSpPr>
        <p:spPr>
          <a:xfrm>
            <a:off x="275666" y="154642"/>
            <a:ext cx="11640334" cy="4650474"/>
          </a:xfrm>
          <a:prstGeom prst="rect">
            <a:avLst/>
          </a:prstGeom>
        </p:spPr>
        <p:txBody>
          <a:bodyPr wrap="square">
            <a:spAutoFit/>
          </a:bodyPr>
          <a:lstStyle/>
          <a:p>
            <a:r>
              <a:rPr lang="en-US" sz="4800" b="1" dirty="0">
                <a:latin typeface="Candara" panose="020E0502030303020204" pitchFamily="34" charset="0"/>
              </a:rPr>
              <a:t>THE.MARK.OF.THE.BEAST</a:t>
            </a:r>
          </a:p>
          <a:p>
            <a:r>
              <a:rPr lang="en-US" sz="4000" dirty="0">
                <a:latin typeface="Candara" panose="020E0502030303020204" pitchFamily="34" charset="0"/>
              </a:rPr>
              <a:t>	 The good news is the Gospel. To reject to hear the Gospel, your ears are sealed up that you'll always call it fanaticism, and there's nothing to it. 	And you'll be </a:t>
            </a:r>
            <a:r>
              <a:rPr lang="en-US" sz="4000" u="sng" dirty="0">
                <a:latin typeface="Candara" panose="020E0502030303020204" pitchFamily="34" charset="0"/>
              </a:rPr>
              <a:t>serving sin in forms of godliness</a:t>
            </a:r>
            <a:r>
              <a:rPr lang="en-US" sz="4000" dirty="0">
                <a:latin typeface="Candara" panose="020E0502030303020204" pitchFamily="34" charset="0"/>
              </a:rPr>
              <a:t> as long as you live. No matter how religious you are, you're sealed off from the Presence of God.</a:t>
            </a:r>
          </a:p>
        </p:txBody>
      </p:sp>
    </p:spTree>
    <p:extLst>
      <p:ext uri="{BB962C8B-B14F-4D97-AF65-F5344CB8AC3E}">
        <p14:creationId xmlns:p14="http://schemas.microsoft.com/office/powerpoint/2010/main" val="3718222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70466D-C1AD-4500-AB07-ECF39273EEC2}"/>
              </a:ext>
            </a:extLst>
          </p:cNvPr>
          <p:cNvSpPr>
            <a:spLocks noGrp="1"/>
          </p:cNvSpPr>
          <p:nvPr>
            <p:ph type="dt" sz="half" idx="10"/>
          </p:nvPr>
        </p:nvSpPr>
        <p:spPr/>
        <p:txBody>
          <a:bodyPr/>
          <a:lstStyle/>
          <a:p>
            <a:r>
              <a:rPr lang="en-US"/>
              <a:t>7-6-2025</a:t>
            </a:r>
          </a:p>
        </p:txBody>
      </p:sp>
      <p:sp>
        <p:nvSpPr>
          <p:cNvPr id="3" name="Footer Placeholder 2">
            <a:extLst>
              <a:ext uri="{FF2B5EF4-FFF2-40B4-BE49-F238E27FC236}">
                <a16:creationId xmlns:a16="http://schemas.microsoft.com/office/drawing/2014/main" id="{D23C7017-7781-47A8-8D03-5B7070E92ACE}"/>
              </a:ext>
            </a:extLst>
          </p:cNvPr>
          <p:cNvSpPr>
            <a:spLocks noGrp="1"/>
          </p:cNvSpPr>
          <p:nvPr>
            <p:ph type="ftr" sz="quarter" idx="11"/>
          </p:nvPr>
        </p:nvSpPr>
        <p:spPr/>
        <p:txBody>
          <a:bodyPr/>
          <a:lstStyle/>
          <a:p>
            <a:r>
              <a:rPr lang="en-US"/>
              <a:t>Marks, Seals, Cults</a:t>
            </a:r>
            <a:endParaRPr lang="en-US" dirty="0"/>
          </a:p>
        </p:txBody>
      </p:sp>
      <p:sp>
        <p:nvSpPr>
          <p:cNvPr id="4" name="Slide Number Placeholder 3">
            <a:extLst>
              <a:ext uri="{FF2B5EF4-FFF2-40B4-BE49-F238E27FC236}">
                <a16:creationId xmlns:a16="http://schemas.microsoft.com/office/drawing/2014/main" id="{2A71953F-0D6C-40D8-AED6-8A1DD09B5570}"/>
              </a:ext>
            </a:extLst>
          </p:cNvPr>
          <p:cNvSpPr>
            <a:spLocks noGrp="1"/>
          </p:cNvSpPr>
          <p:nvPr>
            <p:ph type="sldNum" sz="quarter" idx="12"/>
          </p:nvPr>
        </p:nvSpPr>
        <p:spPr/>
        <p:txBody>
          <a:bodyPr/>
          <a:lstStyle/>
          <a:p>
            <a:fld id="{2EEEBE0C-1283-4468-8F83-D642339BC5F2}" type="slidenum">
              <a:rPr lang="en-US" smtClean="0"/>
              <a:pPr/>
              <a:t>52</a:t>
            </a:fld>
            <a:endParaRPr lang="en-US"/>
          </a:p>
        </p:txBody>
      </p:sp>
      <p:sp>
        <p:nvSpPr>
          <p:cNvPr id="5" name="Rectangle 4">
            <a:extLst>
              <a:ext uri="{FF2B5EF4-FFF2-40B4-BE49-F238E27FC236}">
                <a16:creationId xmlns:a16="http://schemas.microsoft.com/office/drawing/2014/main" id="{614D72E8-0FD3-4687-8662-EB64C5A30699}"/>
              </a:ext>
            </a:extLst>
          </p:cNvPr>
          <p:cNvSpPr/>
          <p:nvPr/>
        </p:nvSpPr>
        <p:spPr>
          <a:xfrm>
            <a:off x="299677" y="169182"/>
            <a:ext cx="11625943" cy="5201424"/>
          </a:xfrm>
          <a:prstGeom prst="rect">
            <a:avLst/>
          </a:prstGeom>
        </p:spPr>
        <p:txBody>
          <a:bodyPr wrap="square">
            <a:spAutoFit/>
          </a:bodyPr>
          <a:lstStyle/>
          <a:p>
            <a:r>
              <a:rPr lang="en-US" sz="4400" b="1" dirty="0">
                <a:latin typeface="Candara" panose="020E0502030303020204" pitchFamily="34" charset="0"/>
              </a:rPr>
              <a:t>THE.RAPTURE</a:t>
            </a:r>
          </a:p>
          <a:p>
            <a:r>
              <a:rPr lang="en-US" sz="3600" dirty="0">
                <a:latin typeface="Candara" panose="020E0502030303020204" pitchFamily="34" charset="0"/>
              </a:rPr>
              <a:t>	205  People, no one wants to die. No one wants to be lost. You should go to church. Keep on going to church. </a:t>
            </a:r>
          </a:p>
          <a:p>
            <a:r>
              <a:rPr lang="en-US" sz="3600" dirty="0">
                <a:latin typeface="Candara" panose="020E0502030303020204" pitchFamily="34" charset="0"/>
              </a:rPr>
              <a:t>	But, whatever, just throw away your traditions, and move right on up into Christ. </a:t>
            </a:r>
            <a:r>
              <a:rPr lang="en-US" sz="3600" b="1" dirty="0">
                <a:latin typeface="Candara" panose="020E0502030303020204" pitchFamily="34" charset="0"/>
              </a:rPr>
              <a:t>Cause, it's going to sound one of these days, and you're going to be caught with the mark of the beast on you, and not know what it is until it's too late. </a:t>
            </a:r>
          </a:p>
          <a:p>
            <a:pPr algn="r"/>
            <a:r>
              <a:rPr lang="en-US" sz="3600" dirty="0">
                <a:latin typeface="Candara" panose="020E0502030303020204" pitchFamily="34" charset="0"/>
              </a:rPr>
              <a:t>65-1204</a:t>
            </a:r>
          </a:p>
        </p:txBody>
      </p:sp>
    </p:spTree>
    <p:extLst>
      <p:ext uri="{BB962C8B-B14F-4D97-AF65-F5344CB8AC3E}">
        <p14:creationId xmlns:p14="http://schemas.microsoft.com/office/powerpoint/2010/main" val="42833683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8EA5C3-85B6-168D-1829-64471B325FBD}"/>
              </a:ext>
            </a:extLst>
          </p:cNvPr>
          <p:cNvSpPr>
            <a:spLocks noGrp="1"/>
          </p:cNvSpPr>
          <p:nvPr>
            <p:ph type="dt" sz="half" idx="10"/>
          </p:nvPr>
        </p:nvSpPr>
        <p:spPr/>
        <p:txBody>
          <a:bodyPr/>
          <a:lstStyle/>
          <a:p>
            <a:r>
              <a:rPr lang="en-US"/>
              <a:t>7-6-2025</a:t>
            </a:r>
          </a:p>
        </p:txBody>
      </p:sp>
      <p:sp>
        <p:nvSpPr>
          <p:cNvPr id="3" name="Footer Placeholder 2">
            <a:extLst>
              <a:ext uri="{FF2B5EF4-FFF2-40B4-BE49-F238E27FC236}">
                <a16:creationId xmlns:a16="http://schemas.microsoft.com/office/drawing/2014/main" id="{37082A7C-F709-0C20-5506-62C8A6435AD8}"/>
              </a:ext>
            </a:extLst>
          </p:cNvPr>
          <p:cNvSpPr>
            <a:spLocks noGrp="1"/>
          </p:cNvSpPr>
          <p:nvPr>
            <p:ph type="ftr" sz="quarter" idx="11"/>
          </p:nvPr>
        </p:nvSpPr>
        <p:spPr/>
        <p:txBody>
          <a:bodyPr/>
          <a:lstStyle/>
          <a:p>
            <a:r>
              <a:rPr lang="en-US"/>
              <a:t>Marks, Seals, Cults</a:t>
            </a:r>
          </a:p>
        </p:txBody>
      </p:sp>
      <p:sp>
        <p:nvSpPr>
          <p:cNvPr id="4" name="Slide Number Placeholder 3">
            <a:extLst>
              <a:ext uri="{FF2B5EF4-FFF2-40B4-BE49-F238E27FC236}">
                <a16:creationId xmlns:a16="http://schemas.microsoft.com/office/drawing/2014/main" id="{87E2D3D6-6BDA-C6A1-36E5-6A5A4C014B85}"/>
              </a:ext>
            </a:extLst>
          </p:cNvPr>
          <p:cNvSpPr>
            <a:spLocks noGrp="1"/>
          </p:cNvSpPr>
          <p:nvPr>
            <p:ph type="sldNum" sz="quarter" idx="12"/>
          </p:nvPr>
        </p:nvSpPr>
        <p:spPr/>
        <p:txBody>
          <a:bodyPr/>
          <a:lstStyle/>
          <a:p>
            <a:fld id="{3F024269-775C-4041-A484-B713B00E2E0C}" type="slidenum">
              <a:rPr lang="en-US" smtClean="0"/>
              <a:pPr/>
              <a:t>53</a:t>
            </a:fld>
            <a:endParaRPr lang="en-US"/>
          </a:p>
        </p:txBody>
      </p:sp>
    </p:spTree>
    <p:extLst>
      <p:ext uri="{BB962C8B-B14F-4D97-AF65-F5344CB8AC3E}">
        <p14:creationId xmlns:p14="http://schemas.microsoft.com/office/powerpoint/2010/main" val="3855320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F024269-775C-4041-A484-B713B00E2E0C}" type="slidenum">
              <a:rPr lang="en-US" smtClean="0"/>
              <a:pPr/>
              <a:t>54</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49293" y="175167"/>
            <a:ext cx="7740785" cy="279341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83709" y="1571874"/>
            <a:ext cx="3842126" cy="1864460"/>
          </a:xfrm>
          <a:prstGeom prst="rect">
            <a:avLst/>
          </a:prstGeom>
        </p:spPr>
      </p:pic>
      <p:sp>
        <p:nvSpPr>
          <p:cNvPr id="6" name="Date Placeholder 5"/>
          <p:cNvSpPr>
            <a:spLocks noGrp="1"/>
          </p:cNvSpPr>
          <p:nvPr>
            <p:ph type="dt" sz="half" idx="10"/>
          </p:nvPr>
        </p:nvSpPr>
        <p:spPr/>
        <p:txBody>
          <a:bodyPr/>
          <a:lstStyle/>
          <a:p>
            <a:r>
              <a:rPr lang="en-US"/>
              <a:t>7-6-2025</a:t>
            </a:r>
          </a:p>
        </p:txBody>
      </p:sp>
      <p:sp>
        <p:nvSpPr>
          <p:cNvPr id="7" name="Footer Placeholder 6"/>
          <p:cNvSpPr>
            <a:spLocks noGrp="1"/>
          </p:cNvSpPr>
          <p:nvPr>
            <p:ph type="ftr" sz="quarter" idx="11"/>
          </p:nvPr>
        </p:nvSpPr>
        <p:spPr/>
        <p:txBody>
          <a:bodyPr/>
          <a:lstStyle/>
          <a:p>
            <a:r>
              <a:rPr lang="en-US"/>
              <a:t>Marks, Seals, Cults</a:t>
            </a:r>
          </a:p>
        </p:txBody>
      </p:sp>
    </p:spTree>
    <p:extLst>
      <p:ext uri="{BB962C8B-B14F-4D97-AF65-F5344CB8AC3E}">
        <p14:creationId xmlns:p14="http://schemas.microsoft.com/office/powerpoint/2010/main" val="723074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F024269-775C-4041-A484-B713B00E2E0C}" type="slidenum">
              <a:rPr lang="en-US" smtClean="0"/>
              <a:pPr/>
              <a:t>55</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97100" y="812800"/>
            <a:ext cx="7797800" cy="5219700"/>
          </a:xfrm>
          <a:prstGeom prst="rect">
            <a:avLst/>
          </a:prstGeom>
        </p:spPr>
      </p:pic>
      <p:sp>
        <p:nvSpPr>
          <p:cNvPr id="4" name="Date Placeholder 3"/>
          <p:cNvSpPr>
            <a:spLocks noGrp="1"/>
          </p:cNvSpPr>
          <p:nvPr>
            <p:ph type="dt" sz="half" idx="10"/>
          </p:nvPr>
        </p:nvSpPr>
        <p:spPr/>
        <p:txBody>
          <a:bodyPr/>
          <a:lstStyle/>
          <a:p>
            <a:r>
              <a:rPr lang="en-US"/>
              <a:t>7-6-2025</a:t>
            </a:r>
          </a:p>
        </p:txBody>
      </p:sp>
      <p:sp>
        <p:nvSpPr>
          <p:cNvPr id="5" name="Footer Placeholder 4"/>
          <p:cNvSpPr>
            <a:spLocks noGrp="1"/>
          </p:cNvSpPr>
          <p:nvPr>
            <p:ph type="ftr" sz="quarter" idx="11"/>
          </p:nvPr>
        </p:nvSpPr>
        <p:spPr/>
        <p:txBody>
          <a:bodyPr/>
          <a:lstStyle/>
          <a:p>
            <a:r>
              <a:rPr lang="en-US"/>
              <a:t>Marks, Seals, Cults</a:t>
            </a:r>
          </a:p>
        </p:txBody>
      </p:sp>
    </p:spTree>
    <p:extLst>
      <p:ext uri="{BB962C8B-B14F-4D97-AF65-F5344CB8AC3E}">
        <p14:creationId xmlns:p14="http://schemas.microsoft.com/office/powerpoint/2010/main" val="28394151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66FE83-176A-9BA2-31C6-D1761A06BFF4}"/>
              </a:ext>
            </a:extLst>
          </p:cNvPr>
          <p:cNvSpPr>
            <a:spLocks noGrp="1"/>
          </p:cNvSpPr>
          <p:nvPr>
            <p:ph type="dt" sz="half" idx="10"/>
          </p:nvPr>
        </p:nvSpPr>
        <p:spPr/>
        <p:txBody>
          <a:bodyPr/>
          <a:lstStyle/>
          <a:p>
            <a:r>
              <a:rPr lang="en-US"/>
              <a:t>7-6-2025</a:t>
            </a:r>
          </a:p>
        </p:txBody>
      </p:sp>
      <p:sp>
        <p:nvSpPr>
          <p:cNvPr id="3" name="Footer Placeholder 2">
            <a:extLst>
              <a:ext uri="{FF2B5EF4-FFF2-40B4-BE49-F238E27FC236}">
                <a16:creationId xmlns:a16="http://schemas.microsoft.com/office/drawing/2014/main" id="{D388E0A4-DEAD-C830-DEBF-3FAB6EB45D58}"/>
              </a:ext>
            </a:extLst>
          </p:cNvPr>
          <p:cNvSpPr>
            <a:spLocks noGrp="1"/>
          </p:cNvSpPr>
          <p:nvPr>
            <p:ph type="ftr" sz="quarter" idx="11"/>
          </p:nvPr>
        </p:nvSpPr>
        <p:spPr/>
        <p:txBody>
          <a:bodyPr/>
          <a:lstStyle/>
          <a:p>
            <a:r>
              <a:rPr lang="en-US"/>
              <a:t>Marks, Seals, Cults</a:t>
            </a:r>
          </a:p>
        </p:txBody>
      </p:sp>
      <p:sp>
        <p:nvSpPr>
          <p:cNvPr id="4" name="Slide Number Placeholder 3">
            <a:extLst>
              <a:ext uri="{FF2B5EF4-FFF2-40B4-BE49-F238E27FC236}">
                <a16:creationId xmlns:a16="http://schemas.microsoft.com/office/drawing/2014/main" id="{D30A9583-B26E-6DF3-4944-90D3A6542649}"/>
              </a:ext>
            </a:extLst>
          </p:cNvPr>
          <p:cNvSpPr>
            <a:spLocks noGrp="1"/>
          </p:cNvSpPr>
          <p:nvPr>
            <p:ph type="sldNum" sz="quarter" idx="12"/>
          </p:nvPr>
        </p:nvSpPr>
        <p:spPr/>
        <p:txBody>
          <a:bodyPr/>
          <a:lstStyle/>
          <a:p>
            <a:fld id="{3F024269-775C-4041-A484-B713B00E2E0C}" type="slidenum">
              <a:rPr lang="en-US" smtClean="0"/>
              <a:pPr/>
              <a:t>7</a:t>
            </a:fld>
            <a:endParaRPr lang="en-US"/>
          </a:p>
        </p:txBody>
      </p:sp>
      <p:pic>
        <p:nvPicPr>
          <p:cNvPr id="5" name="WhatsApp Video 2025-07-02 at 19.08.40_7577b8b8">
            <a:hlinkClick r:id="" action="ppaction://media"/>
            <a:extLst>
              <a:ext uri="{FF2B5EF4-FFF2-40B4-BE49-F238E27FC236}">
                <a16:creationId xmlns:a16="http://schemas.microsoft.com/office/drawing/2014/main" id="{789CF70D-7B0D-09D6-B923-1CEE691DC30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4" y="98425"/>
            <a:ext cx="11480431" cy="6601248"/>
          </a:xfrm>
          <a:prstGeom prst="rect">
            <a:avLst/>
          </a:prstGeom>
        </p:spPr>
      </p:pic>
      <p:sp>
        <p:nvSpPr>
          <p:cNvPr id="10" name="TextBox 9">
            <a:extLst>
              <a:ext uri="{FF2B5EF4-FFF2-40B4-BE49-F238E27FC236}">
                <a16:creationId xmlns:a16="http://schemas.microsoft.com/office/drawing/2014/main" id="{3128E7C8-E8BE-9E39-6216-2CB2D9F852D6}"/>
              </a:ext>
            </a:extLst>
          </p:cNvPr>
          <p:cNvSpPr txBox="1"/>
          <p:nvPr/>
        </p:nvSpPr>
        <p:spPr>
          <a:xfrm>
            <a:off x="1540565" y="203759"/>
            <a:ext cx="2662908" cy="1015663"/>
          </a:xfrm>
          <a:prstGeom prst="rect">
            <a:avLst/>
          </a:prstGeom>
          <a:noFill/>
        </p:spPr>
        <p:txBody>
          <a:bodyPr wrap="none" rtlCol="0">
            <a:spAutoFit/>
          </a:bodyPr>
          <a:lstStyle/>
          <a:p>
            <a:r>
              <a:rPr lang="en-US" sz="6000" dirty="0">
                <a:solidFill>
                  <a:schemeClr val="bg1"/>
                </a:solidFill>
              </a:rPr>
              <a:t>Uganda</a:t>
            </a:r>
          </a:p>
        </p:txBody>
      </p:sp>
    </p:spTree>
    <p:extLst>
      <p:ext uri="{BB962C8B-B14F-4D97-AF65-F5344CB8AC3E}">
        <p14:creationId xmlns:p14="http://schemas.microsoft.com/office/powerpoint/2010/main" val="2254761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4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93545-E7E9-4641-B3D9-E1F866C1DEDA}"/>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964958D6-A4F0-9D8D-CB10-23883F0C7422}"/>
              </a:ext>
            </a:extLst>
          </p:cNvPr>
          <p:cNvPicPr>
            <a:picLocks noChangeAspect="1"/>
          </p:cNvPicPr>
          <p:nvPr/>
        </p:nvPicPr>
        <p:blipFill>
          <a:blip r:embed="rId2"/>
          <a:srcRect b="8151"/>
          <a:stretch>
            <a:fillRect/>
          </a:stretch>
        </p:blipFill>
        <p:spPr>
          <a:xfrm>
            <a:off x="1" y="1658173"/>
            <a:ext cx="12192000" cy="5199827"/>
          </a:xfrm>
          <a:prstGeom prst="rect">
            <a:avLst/>
          </a:prstGeom>
        </p:spPr>
      </p:pic>
      <p:sp>
        <p:nvSpPr>
          <p:cNvPr id="7" name="Rectangle 6">
            <a:extLst>
              <a:ext uri="{FF2B5EF4-FFF2-40B4-BE49-F238E27FC236}">
                <a16:creationId xmlns:a16="http://schemas.microsoft.com/office/drawing/2014/main" id="{0810F2D3-CA37-24B9-8CDF-0F909CC56619}"/>
              </a:ext>
            </a:extLst>
          </p:cNvPr>
          <p:cNvSpPr/>
          <p:nvPr/>
        </p:nvSpPr>
        <p:spPr>
          <a:xfrm>
            <a:off x="209550" y="0"/>
            <a:ext cx="11791950" cy="1732987"/>
          </a:xfrm>
          <a:prstGeom prst="rect">
            <a:avLst/>
          </a:prstGeom>
          <a:effectLst/>
        </p:spPr>
        <p:txBody>
          <a:bodyPr vert="horz" lIns="91440" tIns="45720" rIns="91440" bIns="45720" rtlCol="0" anchor="b" anchorCtr="0">
            <a:normAutofit/>
          </a:bodyPr>
          <a:lstStyle/>
          <a:p>
            <a:pPr algn="ctr">
              <a:spcBef>
                <a:spcPct val="0"/>
              </a:spcBef>
              <a:spcAft>
                <a:spcPts val="600"/>
              </a:spcAft>
            </a:pPr>
            <a:r>
              <a:rPr lang="en-US" sz="8000" dirty="0">
                <a:solidFill>
                  <a:schemeClr val="tx2"/>
                </a:solidFill>
                <a:effectLst>
                  <a:outerShdw blurRad="38100" dist="12700" algn="l" rotWithShape="0">
                    <a:prstClr val="black">
                      <a:alpha val="40000"/>
                    </a:prstClr>
                  </a:outerShdw>
                </a:effectLst>
                <a:latin typeface="Lucida Calligraphy" panose="03010101010101010101" pitchFamily="66" charset="0"/>
                <a:ea typeface="+mj-ea"/>
                <a:cs typeface="+mj-cs"/>
              </a:rPr>
              <a:t>Marks, Seals </a:t>
            </a:r>
            <a:r>
              <a:rPr lang="en-US" sz="8000" dirty="0">
                <a:solidFill>
                  <a:schemeClr val="tx2"/>
                </a:solidFill>
                <a:effectLst>
                  <a:outerShdw blurRad="38100" dist="12700" algn="l" rotWithShape="0">
                    <a:prstClr val="black">
                      <a:alpha val="40000"/>
                    </a:prstClr>
                  </a:outerShdw>
                </a:effectLst>
                <a:latin typeface="Lucida Calligraphy" panose="03010101010101010101" pitchFamily="66" charset="0"/>
              </a:rPr>
              <a:t>&amp; Cults</a:t>
            </a:r>
            <a:endParaRPr lang="en-US" sz="8000" dirty="0">
              <a:solidFill>
                <a:schemeClr val="tx2"/>
              </a:solidFill>
              <a:effectLst>
                <a:outerShdw blurRad="38100" dist="12700" algn="l" rotWithShape="0">
                  <a:prstClr val="black">
                    <a:alpha val="40000"/>
                  </a:prstClr>
                </a:outerShdw>
              </a:effectLst>
              <a:latin typeface="Lucida Calligraphy" panose="03010101010101010101" pitchFamily="66" charset="0"/>
              <a:ea typeface="+mj-ea"/>
              <a:cs typeface="+mj-cs"/>
            </a:endParaRPr>
          </a:p>
        </p:txBody>
      </p:sp>
      <p:sp>
        <p:nvSpPr>
          <p:cNvPr id="6" name="TextBox 5">
            <a:extLst>
              <a:ext uri="{FF2B5EF4-FFF2-40B4-BE49-F238E27FC236}">
                <a16:creationId xmlns:a16="http://schemas.microsoft.com/office/drawing/2014/main" id="{26B70DAB-4F10-4757-D78D-9A85B7A36408}"/>
              </a:ext>
            </a:extLst>
          </p:cNvPr>
          <p:cNvSpPr txBox="1"/>
          <p:nvPr/>
        </p:nvSpPr>
        <p:spPr>
          <a:xfrm>
            <a:off x="914401" y="5181600"/>
            <a:ext cx="10361084" cy="1107516"/>
          </a:xfrm>
          <a:prstGeom prst="rect">
            <a:avLst/>
          </a:prstGeom>
        </p:spPr>
        <p:txBody>
          <a:bodyPr vert="horz" lIns="91440" tIns="45720" rIns="91440" bIns="45720" rtlCol="0">
            <a:normAutofit/>
          </a:bodyPr>
          <a:lstStyle/>
          <a:p>
            <a:pPr algn="ctr">
              <a:spcBef>
                <a:spcPts val="2000"/>
              </a:spcBef>
              <a:buClr>
                <a:schemeClr val="accent3"/>
              </a:buClr>
            </a:pPr>
            <a:endParaRPr lang="en-US" sz="1100" i="1" kern="1200" dirty="0">
              <a:solidFill>
                <a:schemeClr val="tx2"/>
              </a:solidFill>
              <a:latin typeface="Candara" panose="020E0502030303020204" pitchFamily="34" charset="0"/>
              <a:ea typeface="+mn-ea"/>
              <a:cs typeface="+mn-cs"/>
            </a:endParaRPr>
          </a:p>
        </p:txBody>
      </p:sp>
      <p:sp>
        <p:nvSpPr>
          <p:cNvPr id="8" name="TextBox 7">
            <a:extLst>
              <a:ext uri="{FF2B5EF4-FFF2-40B4-BE49-F238E27FC236}">
                <a16:creationId xmlns:a16="http://schemas.microsoft.com/office/drawing/2014/main" id="{53956499-8009-3E41-DA83-4EAE595C57D9}"/>
              </a:ext>
            </a:extLst>
          </p:cNvPr>
          <p:cNvSpPr txBox="1"/>
          <p:nvPr/>
        </p:nvSpPr>
        <p:spPr>
          <a:xfrm>
            <a:off x="850820" y="1722080"/>
            <a:ext cx="10488245" cy="1323439"/>
          </a:xfrm>
          <a:prstGeom prst="rect">
            <a:avLst/>
          </a:prstGeom>
          <a:noFill/>
        </p:spPr>
        <p:txBody>
          <a:bodyPr wrap="square">
            <a:spAutoFit/>
          </a:bodyPr>
          <a:lstStyle/>
          <a:p>
            <a:pPr algn="ctr"/>
            <a:r>
              <a:rPr lang="en-US" sz="2000" b="1" dirty="0">
                <a:latin typeface="Candara" panose="020E0502030303020204" pitchFamily="34" charset="0"/>
              </a:rPr>
              <a:t>REVELATION 13:15-18</a:t>
            </a:r>
          </a:p>
          <a:p>
            <a:pPr algn="ctr"/>
            <a:r>
              <a:rPr lang="en-US" sz="2000" dirty="0">
                <a:latin typeface="Candara" panose="020E0502030303020204" pitchFamily="34" charset="0"/>
              </a:rPr>
              <a:t>	</a:t>
            </a:r>
            <a:r>
              <a:rPr lang="en-US" sz="2000" i="1" dirty="0">
                <a:latin typeface="Candara" panose="020E0502030303020204" pitchFamily="34" charset="0"/>
              </a:rPr>
              <a:t>And that no man might buy or sell, save he that had the mark, or the name of the beast, or the number of his name. 18 Here is wisdom. Let him that hath understanding count the number of the beast: for it is the number of a man; and his number is Six hundred threescore and six. </a:t>
            </a:r>
          </a:p>
        </p:txBody>
      </p:sp>
    </p:spTree>
    <p:extLst>
      <p:ext uri="{BB962C8B-B14F-4D97-AF65-F5344CB8AC3E}">
        <p14:creationId xmlns:p14="http://schemas.microsoft.com/office/powerpoint/2010/main" val="9762462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D58910-948B-48AB-B1C7-444DF7C5A03E}"/>
              </a:ext>
            </a:extLst>
          </p:cNvPr>
          <p:cNvSpPr>
            <a:spLocks noGrp="1"/>
          </p:cNvSpPr>
          <p:nvPr>
            <p:ph type="dt" sz="half" idx="10"/>
          </p:nvPr>
        </p:nvSpPr>
        <p:spPr/>
        <p:txBody>
          <a:bodyPr/>
          <a:lstStyle/>
          <a:p>
            <a:r>
              <a:rPr lang="en-US"/>
              <a:t>12-19-2020</a:t>
            </a:r>
          </a:p>
        </p:txBody>
      </p:sp>
      <p:sp>
        <p:nvSpPr>
          <p:cNvPr id="3" name="Footer Placeholder 2">
            <a:extLst>
              <a:ext uri="{FF2B5EF4-FFF2-40B4-BE49-F238E27FC236}">
                <a16:creationId xmlns:a16="http://schemas.microsoft.com/office/drawing/2014/main" id="{CFA4F495-B604-4943-99C0-DD87B0C1C7E6}"/>
              </a:ext>
            </a:extLst>
          </p:cNvPr>
          <p:cNvSpPr>
            <a:spLocks noGrp="1"/>
          </p:cNvSpPr>
          <p:nvPr>
            <p:ph type="ftr" sz="quarter" idx="11"/>
          </p:nvPr>
        </p:nvSpPr>
        <p:spPr/>
        <p:txBody>
          <a:bodyPr/>
          <a:lstStyle/>
          <a:p>
            <a:r>
              <a:rPr lang="en-US"/>
              <a:t>Mark &amp; Seals II</a:t>
            </a:r>
          </a:p>
        </p:txBody>
      </p:sp>
      <p:sp>
        <p:nvSpPr>
          <p:cNvPr id="4" name="Slide Number Placeholder 3">
            <a:extLst>
              <a:ext uri="{FF2B5EF4-FFF2-40B4-BE49-F238E27FC236}">
                <a16:creationId xmlns:a16="http://schemas.microsoft.com/office/drawing/2014/main" id="{0064AA47-E57B-44F7-AFCD-F2C06361BD6A}"/>
              </a:ext>
            </a:extLst>
          </p:cNvPr>
          <p:cNvSpPr>
            <a:spLocks noGrp="1"/>
          </p:cNvSpPr>
          <p:nvPr>
            <p:ph type="sldNum" sz="quarter" idx="12"/>
          </p:nvPr>
        </p:nvSpPr>
        <p:spPr/>
        <p:txBody>
          <a:bodyPr/>
          <a:lstStyle/>
          <a:p>
            <a:fld id="{3F024269-775C-4041-A484-B713B00E2E0C}" type="slidenum">
              <a:rPr lang="en-US" smtClean="0"/>
              <a:pPr/>
              <a:t>9</a:t>
            </a:fld>
            <a:endParaRPr lang="en-US"/>
          </a:p>
        </p:txBody>
      </p:sp>
      <p:sp>
        <p:nvSpPr>
          <p:cNvPr id="6" name="TextBox 5">
            <a:extLst>
              <a:ext uri="{FF2B5EF4-FFF2-40B4-BE49-F238E27FC236}">
                <a16:creationId xmlns:a16="http://schemas.microsoft.com/office/drawing/2014/main" id="{839003BC-C3CF-4E74-B52D-F249A5F05C1B}"/>
              </a:ext>
            </a:extLst>
          </p:cNvPr>
          <p:cNvSpPr txBox="1"/>
          <p:nvPr/>
        </p:nvSpPr>
        <p:spPr>
          <a:xfrm>
            <a:off x="119640" y="52085"/>
            <a:ext cx="11962542" cy="6801862"/>
          </a:xfrm>
          <a:prstGeom prst="rect">
            <a:avLst/>
          </a:prstGeom>
          <a:noFill/>
        </p:spPr>
        <p:txBody>
          <a:bodyPr wrap="square">
            <a:spAutoFit/>
          </a:bodyPr>
          <a:lstStyle/>
          <a:p>
            <a:r>
              <a:rPr lang="en-US" sz="4800" b="1" dirty="0">
                <a:latin typeface="Candara" panose="020E0502030303020204" pitchFamily="34" charset="0"/>
              </a:rPr>
              <a:t>REVELATION.OF.JESUS.CHRIST</a:t>
            </a:r>
          </a:p>
          <a:p>
            <a:r>
              <a:rPr lang="en-US" sz="4000" dirty="0">
                <a:latin typeface="Candara" panose="020E0502030303020204" pitchFamily="34" charset="0"/>
              </a:rPr>
              <a:t>	96  This is the only Book that Christ put His seal upon… And if Satan hates any Book in the Bible, it's the Revelation. He hates all Scripture… But, if anything, he despises mostly, is </a:t>
            </a:r>
            <a:r>
              <a:rPr lang="en-US" sz="4000" b="1" u="sng" dirty="0">
                <a:latin typeface="Candara" panose="020E0502030303020204" pitchFamily="34" charset="0"/>
              </a:rPr>
              <a:t>Revelation and Genesis</a:t>
            </a:r>
            <a:r>
              <a:rPr lang="en-US" sz="4000" dirty="0">
                <a:latin typeface="Candara" panose="020E0502030303020204" pitchFamily="34" charset="0"/>
              </a:rPr>
              <a:t>. Because Genesis tells the beginning. 	Revelation reveals what's going to happen to him in the last day. Going to be bound a thousand years; then him, and the false prophet, and the beast, is going to be throwed, alive, into the Lake of Fire. </a:t>
            </a:r>
          </a:p>
          <a:p>
            <a:pPr algn="r"/>
            <a:r>
              <a:rPr lang="en-US" sz="3200" dirty="0">
                <a:latin typeface="Candara" panose="020E0502030303020204" pitchFamily="34" charset="0"/>
              </a:rPr>
              <a:t>60-1204</a:t>
            </a:r>
          </a:p>
        </p:txBody>
      </p:sp>
    </p:spTree>
    <p:extLst>
      <p:ext uri="{BB962C8B-B14F-4D97-AF65-F5344CB8AC3E}">
        <p14:creationId xmlns:p14="http://schemas.microsoft.com/office/powerpoint/2010/main" val="27250906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E616D7-7588-4451-894E-9785BB1DC71A}"/>
              </a:ext>
            </a:extLst>
          </p:cNvPr>
          <p:cNvSpPr>
            <a:spLocks noGrp="1"/>
          </p:cNvSpPr>
          <p:nvPr>
            <p:ph type="dt" sz="half" idx="10"/>
          </p:nvPr>
        </p:nvSpPr>
        <p:spPr/>
        <p:txBody>
          <a:bodyPr/>
          <a:lstStyle/>
          <a:p>
            <a:r>
              <a:rPr lang="en-US"/>
              <a:t>7-6-2025</a:t>
            </a:r>
          </a:p>
        </p:txBody>
      </p:sp>
      <p:sp>
        <p:nvSpPr>
          <p:cNvPr id="3" name="Footer Placeholder 2">
            <a:extLst>
              <a:ext uri="{FF2B5EF4-FFF2-40B4-BE49-F238E27FC236}">
                <a16:creationId xmlns:a16="http://schemas.microsoft.com/office/drawing/2014/main" id="{48595C1C-AFFA-4DCB-928C-9C55AF3BD2BB}"/>
              </a:ext>
            </a:extLst>
          </p:cNvPr>
          <p:cNvSpPr>
            <a:spLocks noGrp="1"/>
          </p:cNvSpPr>
          <p:nvPr>
            <p:ph type="ftr" sz="quarter" idx="11"/>
          </p:nvPr>
        </p:nvSpPr>
        <p:spPr/>
        <p:txBody>
          <a:bodyPr/>
          <a:lstStyle/>
          <a:p>
            <a:r>
              <a:rPr lang="en-US"/>
              <a:t>Marks, Seals, Cults</a:t>
            </a:r>
          </a:p>
        </p:txBody>
      </p:sp>
      <p:sp>
        <p:nvSpPr>
          <p:cNvPr id="4" name="Slide Number Placeholder 3">
            <a:extLst>
              <a:ext uri="{FF2B5EF4-FFF2-40B4-BE49-F238E27FC236}">
                <a16:creationId xmlns:a16="http://schemas.microsoft.com/office/drawing/2014/main" id="{4BB2306D-4124-485D-9EFD-27733A5E6860}"/>
              </a:ext>
            </a:extLst>
          </p:cNvPr>
          <p:cNvSpPr>
            <a:spLocks noGrp="1"/>
          </p:cNvSpPr>
          <p:nvPr>
            <p:ph type="sldNum" sz="quarter" idx="12"/>
          </p:nvPr>
        </p:nvSpPr>
        <p:spPr/>
        <p:txBody>
          <a:bodyPr/>
          <a:lstStyle/>
          <a:p>
            <a:fld id="{3F024269-775C-4041-A484-B713B00E2E0C}" type="slidenum">
              <a:rPr lang="en-US" smtClean="0"/>
              <a:pPr/>
              <a:t>10</a:t>
            </a:fld>
            <a:endParaRPr lang="en-US"/>
          </a:p>
        </p:txBody>
      </p:sp>
      <p:sp>
        <p:nvSpPr>
          <p:cNvPr id="6" name="TextBox 5">
            <a:extLst>
              <a:ext uri="{FF2B5EF4-FFF2-40B4-BE49-F238E27FC236}">
                <a16:creationId xmlns:a16="http://schemas.microsoft.com/office/drawing/2014/main" id="{C4DAEA34-99EC-4E6F-A4B2-9B9C2E83F8C2}"/>
              </a:ext>
            </a:extLst>
          </p:cNvPr>
          <p:cNvSpPr txBox="1"/>
          <p:nvPr/>
        </p:nvSpPr>
        <p:spPr>
          <a:xfrm>
            <a:off x="121024" y="100853"/>
            <a:ext cx="11934263" cy="6370975"/>
          </a:xfrm>
          <a:prstGeom prst="rect">
            <a:avLst/>
          </a:prstGeom>
          <a:noFill/>
        </p:spPr>
        <p:txBody>
          <a:bodyPr wrap="square">
            <a:spAutoFit/>
          </a:bodyPr>
          <a:lstStyle/>
          <a:p>
            <a:r>
              <a:rPr lang="en-US" sz="4800" b="1" dirty="0">
                <a:latin typeface="Candara" panose="020E0502030303020204" pitchFamily="34" charset="0"/>
              </a:rPr>
              <a:t>THE.REVELATION.OF.JESUS.CHRIST</a:t>
            </a:r>
          </a:p>
          <a:p>
            <a:r>
              <a:rPr lang="en-US" sz="4000" dirty="0">
                <a:latin typeface="Candara" panose="020E0502030303020204" pitchFamily="34" charset="0"/>
              </a:rPr>
              <a:t>	100  The Book of Revelation has more symbols than all the rest of the Books in the Bible… because it is a Book of prophecy. Therefore, it has to be under-stood by a prophetic class. </a:t>
            </a:r>
            <a:r>
              <a:rPr lang="en-US" sz="4000" b="1" dirty="0">
                <a:latin typeface="Candara" panose="020E0502030303020204" pitchFamily="34" charset="0"/>
              </a:rPr>
              <a:t>This Book is not meant for everybody</a:t>
            </a:r>
            <a:r>
              <a:rPr lang="en-US" sz="4000" dirty="0">
                <a:latin typeface="Candara" panose="020E0502030303020204" pitchFamily="34" charset="0"/>
              </a:rPr>
              <a:t>. </a:t>
            </a:r>
          </a:p>
          <a:p>
            <a:r>
              <a:rPr lang="en-US" sz="4000" dirty="0">
                <a:latin typeface="Candara" panose="020E0502030303020204" pitchFamily="34" charset="0"/>
              </a:rPr>
              <a:t>	There's nobody can understand it, hardly. </a:t>
            </a:r>
            <a:r>
              <a:rPr lang="en-US" sz="4000" u="sng" dirty="0">
                <a:latin typeface="Candara" panose="020E0502030303020204" pitchFamily="34" charset="0"/>
              </a:rPr>
              <a:t>This Book is made for a certain class of people</a:t>
            </a:r>
            <a:r>
              <a:rPr lang="en-US" sz="4000" dirty="0">
                <a:latin typeface="Candara" panose="020E0502030303020204" pitchFamily="34" charset="0"/>
              </a:rPr>
              <a:t>. Deut., "</a:t>
            </a:r>
            <a:r>
              <a:rPr lang="en-US" sz="4000" i="1" dirty="0">
                <a:latin typeface="Candara" panose="020E0502030303020204" pitchFamily="34" charset="0"/>
              </a:rPr>
              <a:t>The hidden things belong to the Lord." </a:t>
            </a:r>
            <a:r>
              <a:rPr lang="en-US" sz="4000" dirty="0">
                <a:latin typeface="Candara" panose="020E0502030303020204" pitchFamily="34" charset="0"/>
              </a:rPr>
              <a:t>And He reveals to us, His children, the hidden things. 				</a:t>
            </a:r>
            <a:r>
              <a:rPr lang="en-US" sz="3600" dirty="0">
                <a:latin typeface="Candara" panose="020E0502030303020204" pitchFamily="34" charset="0"/>
              </a:rPr>
              <a:t>60-1204</a:t>
            </a:r>
          </a:p>
        </p:txBody>
      </p:sp>
    </p:spTree>
    <p:extLst>
      <p:ext uri="{BB962C8B-B14F-4D97-AF65-F5344CB8AC3E}">
        <p14:creationId xmlns:p14="http://schemas.microsoft.com/office/powerpoint/2010/main" val="3482888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 Id="rId5" Type="http://schemas.openxmlformats.org/officeDocument/2006/relationships/image" Target="../media/image5.jpeg"/><Relationship Id="rId4" Type="http://schemas.openxmlformats.org/officeDocument/2006/relationships/image" Target="../media/image4.jpeg"/></Relationships>
</file>

<file path=ppt/theme/theme1.xml><?xml version="1.0" encoding="utf-8"?>
<a:theme xmlns:a="http://schemas.openxmlformats.org/drawingml/2006/main" name="Folio">
  <a:themeElements>
    <a:clrScheme name="Folio">
      <a:dk1>
        <a:sysClr val="windowText" lastClr="000000"/>
      </a:dk1>
      <a:lt1>
        <a:sysClr val="window" lastClr="FFFFFF"/>
      </a:lt1>
      <a:dk2>
        <a:srgbClr val="2D2F2B"/>
      </a:dk2>
      <a:lt2>
        <a:srgbClr val="DEDED7"/>
      </a:lt2>
      <a:accent1>
        <a:srgbClr val="294171"/>
      </a:accent1>
      <a:accent2>
        <a:srgbClr val="748CBC"/>
      </a:accent2>
      <a:accent3>
        <a:srgbClr val="8E887C"/>
      </a:accent3>
      <a:accent4>
        <a:srgbClr val="834736"/>
      </a:accent4>
      <a:accent5>
        <a:srgbClr val="5A1705"/>
      </a:accent5>
      <a:accent6>
        <a:srgbClr val="A0A16A"/>
      </a:accent6>
      <a:hlink>
        <a:srgbClr val="74B6BC"/>
      </a:hlink>
      <a:folHlink>
        <a:srgbClr val="7F95A4"/>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Folio">
      <a:fillStyleLst>
        <a:solidFill>
          <a:schemeClr val="phClr"/>
        </a:solidFill>
        <a:blipFill rotWithShape="1">
          <a:blip xmlns:r="http://schemas.openxmlformats.org/officeDocument/2006/relationships" r:embed="rId1">
            <a:duotone>
              <a:schemeClr val="phClr">
                <a:shade val="30000"/>
                <a:satMod val="120000"/>
              </a:schemeClr>
              <a:schemeClr val="phClr">
                <a:tint val="70000"/>
                <a:satMod val="350000"/>
                <a:lumMod val="110000"/>
              </a:schemeClr>
            </a:duotone>
          </a:blip>
          <a:stretch/>
        </a:blipFill>
        <a:blipFill rotWithShape="1">
          <a:blip xmlns:r="http://schemas.openxmlformats.org/officeDocument/2006/relationships" r:embed="rId2">
            <a:duotone>
              <a:schemeClr val="phClr">
                <a:shade val="40000"/>
                <a:satMod val="120000"/>
              </a:schemeClr>
              <a:schemeClr val="phClr">
                <a:tint val="70000"/>
                <a:satMod val="300000"/>
                <a:lumMod val="110000"/>
              </a:schemeClr>
            </a:duotone>
          </a:blip>
          <a:tile tx="0" ty="0" sx="50000" sy="50000" flip="none" algn="tl"/>
        </a:blip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38100" dist="25400" dir="5400000" algn="br" rotWithShape="0">
              <a:srgbClr val="000000">
                <a:alpha val="50000"/>
              </a:srgbClr>
            </a:outerShdw>
          </a:effectLst>
        </a:effectStyle>
        <a:effectStyle>
          <a:effectLst>
            <a:innerShdw blurRad="190500" dist="25400">
              <a:srgbClr val="000000">
                <a:alpha val="50000"/>
              </a:srgbClr>
            </a:innerShdw>
          </a:effectLst>
        </a:effectStyle>
      </a:effectStyleLst>
      <a:bgFillStyleLst>
        <a:blipFill rotWithShape="1">
          <a:blip xmlns:r="http://schemas.openxmlformats.org/officeDocument/2006/relationships" r:embed="rId3">
            <a:duotone>
              <a:schemeClr val="phClr">
                <a:shade val="10000"/>
                <a:satMod val="125000"/>
              </a:schemeClr>
              <a:schemeClr val="phClr">
                <a:tint val="70000"/>
                <a:satMod val="350000"/>
                <a:lumMod val="110000"/>
              </a:schemeClr>
            </a:duotone>
          </a:blip>
          <a:stretch/>
        </a:blipFill>
        <a:blipFill rotWithShape="1">
          <a:blip xmlns:r="http://schemas.openxmlformats.org/officeDocument/2006/relationships" r:embed="rId4">
            <a:duotone>
              <a:schemeClr val="phClr">
                <a:shade val="10000"/>
                <a:satMod val="125000"/>
              </a:schemeClr>
              <a:schemeClr val="phClr">
                <a:tint val="70000"/>
                <a:satMod val="350000"/>
                <a:lumMod val="110000"/>
              </a:schemeClr>
            </a:duotone>
          </a:blip>
          <a:stretch/>
        </a:blipFill>
        <a:blipFill rotWithShape="1">
          <a:blip xmlns:r="http://schemas.openxmlformats.org/officeDocument/2006/relationships" r:embed="rId5">
            <a:duotone>
              <a:schemeClr val="phClr">
                <a:shade val="3000"/>
                <a:lumMod val="10000"/>
              </a:schemeClr>
              <a:schemeClr val="phClr">
                <a:tint val="91000"/>
                <a:satMod val="500000"/>
                <a:lumMod val="125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Folio.thmx</Template>
  <TotalTime>5812</TotalTime>
  <Words>4644</Words>
  <Application>Microsoft Office PowerPoint</Application>
  <PresentationFormat>Widescreen</PresentationFormat>
  <Paragraphs>297</Paragraphs>
  <Slides>54</Slides>
  <Notes>0</Notes>
  <HiddenSlides>1</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54</vt:i4>
      </vt:variant>
    </vt:vector>
  </HeadingPairs>
  <TitlesOfParts>
    <vt:vector size="62" baseType="lpstr">
      <vt:lpstr>Arial</vt:lpstr>
      <vt:lpstr>Arial Narrow</vt:lpstr>
      <vt:lpstr>Calibri</vt:lpstr>
      <vt:lpstr>Cambria</vt:lpstr>
      <vt:lpstr>Candara</vt:lpstr>
      <vt:lpstr>Lucida Calligraphy</vt:lpstr>
      <vt:lpstr>Wingdings</vt:lpstr>
      <vt:lpstr>Folio</vt:lpstr>
      <vt:lpstr>PowerPoint Presentation</vt:lpstr>
      <vt:lpstr>July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Mark of the Beast</dc:title>
  <dc:creator>Barry Coffey</dc:creator>
  <cp:lastModifiedBy>Barry Coffey</cp:lastModifiedBy>
  <cp:revision>170</cp:revision>
  <dcterms:created xsi:type="dcterms:W3CDTF">2013-03-01T16:43:30Z</dcterms:created>
  <dcterms:modified xsi:type="dcterms:W3CDTF">2025-07-06T15:29:45Z</dcterms:modified>
</cp:coreProperties>
</file>