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74"/>
  </p:notesMasterIdLst>
  <p:sldIdLst>
    <p:sldId id="713" r:id="rId5"/>
    <p:sldId id="1225" r:id="rId6"/>
    <p:sldId id="1267" r:id="rId7"/>
    <p:sldId id="1303" r:id="rId8"/>
    <p:sldId id="1351" r:id="rId9"/>
    <p:sldId id="1227" r:id="rId10"/>
    <p:sldId id="1170" r:id="rId11"/>
    <p:sldId id="1304" r:id="rId12"/>
    <p:sldId id="1305" r:id="rId13"/>
    <p:sldId id="1306" r:id="rId14"/>
    <p:sldId id="1307" r:id="rId15"/>
    <p:sldId id="1308" r:id="rId16"/>
    <p:sldId id="1309" r:id="rId17"/>
    <p:sldId id="1310" r:id="rId18"/>
    <p:sldId id="1314" r:id="rId19"/>
    <p:sldId id="1273" r:id="rId20"/>
    <p:sldId id="1315" r:id="rId21"/>
    <p:sldId id="1316" r:id="rId22"/>
    <p:sldId id="1317" r:id="rId23"/>
    <p:sldId id="1319" r:id="rId24"/>
    <p:sldId id="1318" r:id="rId25"/>
    <p:sldId id="1320" r:id="rId26"/>
    <p:sldId id="1321" r:id="rId27"/>
    <p:sldId id="1322" r:id="rId28"/>
    <p:sldId id="1323" r:id="rId29"/>
    <p:sldId id="1324" r:id="rId30"/>
    <p:sldId id="1325" r:id="rId31"/>
    <p:sldId id="1326" r:id="rId32"/>
    <p:sldId id="1275" r:id="rId33"/>
    <p:sldId id="1327" r:id="rId34"/>
    <p:sldId id="1328" r:id="rId35"/>
    <p:sldId id="1329" r:id="rId36"/>
    <p:sldId id="1330" r:id="rId37"/>
    <p:sldId id="1331" r:id="rId38"/>
    <p:sldId id="1332" r:id="rId39"/>
    <p:sldId id="1333" r:id="rId40"/>
    <p:sldId id="1338" r:id="rId41"/>
    <p:sldId id="1272" r:id="rId42"/>
    <p:sldId id="1339" r:id="rId43"/>
    <p:sldId id="1344" r:id="rId44"/>
    <p:sldId id="1354" r:id="rId45"/>
    <p:sldId id="1355" r:id="rId46"/>
    <p:sldId id="1356" r:id="rId47"/>
    <p:sldId id="1357" r:id="rId48"/>
    <p:sldId id="1358" r:id="rId49"/>
    <p:sldId id="1359" r:id="rId50"/>
    <p:sldId id="1360" r:id="rId51"/>
    <p:sldId id="1361" r:id="rId52"/>
    <p:sldId id="1270" r:id="rId53"/>
    <p:sldId id="1346" r:id="rId54"/>
    <p:sldId id="1347" r:id="rId55"/>
    <p:sldId id="1348" r:id="rId56"/>
    <p:sldId id="1349" r:id="rId57"/>
    <p:sldId id="1350" r:id="rId58"/>
    <p:sldId id="1342" r:id="rId59"/>
    <p:sldId id="1345" r:id="rId60"/>
    <p:sldId id="1341" r:id="rId61"/>
    <p:sldId id="1343" r:id="rId62"/>
    <p:sldId id="1340" r:id="rId63"/>
    <p:sldId id="1334" r:id="rId64"/>
    <p:sldId id="1335" r:id="rId65"/>
    <p:sldId id="1336" r:id="rId66"/>
    <p:sldId id="1337" r:id="rId67"/>
    <p:sldId id="1352" r:id="rId68"/>
    <p:sldId id="1353" r:id="rId69"/>
    <p:sldId id="1312" r:id="rId70"/>
    <p:sldId id="1265" r:id="rId71"/>
    <p:sldId id="1313" r:id="rId72"/>
    <p:sldId id="978"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5" autoAdjust="0"/>
    <p:restoredTop sz="77482" autoAdjust="0"/>
  </p:normalViewPr>
  <p:slideViewPr>
    <p:cSldViewPr snapToGrid="0">
      <p:cViewPr varScale="1">
        <p:scale>
          <a:sx n="86" d="100"/>
          <a:sy n="86" d="100"/>
        </p:scale>
        <p:origin x="16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1DD12-E86B-4156-B39F-30F464D3D858}"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E9696-343B-4076-B822-3376A708CABC}" type="slidenum">
              <a:rPr lang="en-US" smtClean="0"/>
              <a:t>‹#›</a:t>
            </a:fld>
            <a:endParaRPr lang="en-US"/>
          </a:p>
        </p:txBody>
      </p:sp>
    </p:spTree>
    <p:extLst>
      <p:ext uri="{BB962C8B-B14F-4D97-AF65-F5344CB8AC3E}">
        <p14:creationId xmlns:p14="http://schemas.microsoft.com/office/powerpoint/2010/main" val="58443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 Jeff report</a:t>
            </a:r>
          </a:p>
        </p:txBody>
      </p:sp>
      <p:sp>
        <p:nvSpPr>
          <p:cNvPr id="4" name="Slide Number Placeholder 3"/>
          <p:cNvSpPr>
            <a:spLocks noGrp="1"/>
          </p:cNvSpPr>
          <p:nvPr>
            <p:ph type="sldNum" sz="quarter" idx="5"/>
          </p:nvPr>
        </p:nvSpPr>
        <p:spPr/>
        <p:txBody>
          <a:bodyPr/>
          <a:lstStyle/>
          <a:p>
            <a:fld id="{8E3E9696-343B-4076-B822-3376A708CABC}" type="slidenum">
              <a:rPr lang="en-US" smtClean="0"/>
              <a:t>1</a:t>
            </a:fld>
            <a:endParaRPr lang="en-US"/>
          </a:p>
        </p:txBody>
      </p:sp>
    </p:spTree>
    <p:extLst>
      <p:ext uri="{BB962C8B-B14F-4D97-AF65-F5344CB8AC3E}">
        <p14:creationId xmlns:p14="http://schemas.microsoft.com/office/powerpoint/2010/main" val="419310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C44B-4B81-9D57-06BF-30476CFD1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B5649-9934-C951-630A-8BE6CDEC4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00085-5FCC-FE9D-655A-593C66C3D8E9}"/>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C876B58F-8C28-1304-6138-ADAFD8C4E73F}"/>
              </a:ext>
            </a:extLst>
          </p:cNvPr>
          <p:cNvSpPr>
            <a:spLocks noGrp="1"/>
          </p:cNvSpPr>
          <p:nvPr>
            <p:ph type="sldNum" sz="quarter" idx="5"/>
          </p:nvPr>
        </p:nvSpPr>
        <p:spPr/>
        <p:txBody>
          <a:bodyPr/>
          <a:lstStyle/>
          <a:p>
            <a:fld id="{8E3E9696-343B-4076-B822-3376A708CABC}" type="slidenum">
              <a:rPr lang="en-US" smtClean="0"/>
              <a:t>10</a:t>
            </a:fld>
            <a:endParaRPr lang="en-US"/>
          </a:p>
        </p:txBody>
      </p:sp>
    </p:spTree>
    <p:extLst>
      <p:ext uri="{BB962C8B-B14F-4D97-AF65-F5344CB8AC3E}">
        <p14:creationId xmlns:p14="http://schemas.microsoft.com/office/powerpoint/2010/main" val="380954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0C85-E7F8-0F89-8C92-1E6D425F2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3E1C6-31DE-7EBB-60F4-018D32536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189E4-4C4E-DF4E-5630-17348BB97D42}"/>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D0BCCB9A-8866-BE8C-6097-8CBF7611F8FB}"/>
              </a:ext>
            </a:extLst>
          </p:cNvPr>
          <p:cNvSpPr>
            <a:spLocks noGrp="1"/>
          </p:cNvSpPr>
          <p:nvPr>
            <p:ph type="sldNum" sz="quarter" idx="5"/>
          </p:nvPr>
        </p:nvSpPr>
        <p:spPr/>
        <p:txBody>
          <a:bodyPr/>
          <a:lstStyle/>
          <a:p>
            <a:fld id="{8E3E9696-343B-4076-B822-3376A708CABC}" type="slidenum">
              <a:rPr lang="en-US" smtClean="0"/>
              <a:t>11</a:t>
            </a:fld>
            <a:endParaRPr lang="en-US"/>
          </a:p>
        </p:txBody>
      </p:sp>
    </p:spTree>
    <p:extLst>
      <p:ext uri="{BB962C8B-B14F-4D97-AF65-F5344CB8AC3E}">
        <p14:creationId xmlns:p14="http://schemas.microsoft.com/office/powerpoint/2010/main" val="236786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8A9F-2969-5712-5C61-86A82C864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876B2-034A-ADDB-FBD9-8334EA93C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AB300-F863-D270-AA67-298BC38D16DA}"/>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88209D35-5C15-5F4D-6D89-AD87C6CE8186}"/>
              </a:ext>
            </a:extLst>
          </p:cNvPr>
          <p:cNvSpPr>
            <a:spLocks noGrp="1"/>
          </p:cNvSpPr>
          <p:nvPr>
            <p:ph type="sldNum" sz="quarter" idx="5"/>
          </p:nvPr>
        </p:nvSpPr>
        <p:spPr/>
        <p:txBody>
          <a:bodyPr/>
          <a:lstStyle/>
          <a:p>
            <a:fld id="{8E3E9696-343B-4076-B822-3376A708CABC}" type="slidenum">
              <a:rPr lang="en-US" smtClean="0"/>
              <a:t>12</a:t>
            </a:fld>
            <a:endParaRPr lang="en-US"/>
          </a:p>
        </p:txBody>
      </p:sp>
    </p:spTree>
    <p:extLst>
      <p:ext uri="{BB962C8B-B14F-4D97-AF65-F5344CB8AC3E}">
        <p14:creationId xmlns:p14="http://schemas.microsoft.com/office/powerpoint/2010/main" val="352867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7B3D2-8533-F1EB-B34D-F346BF722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02E7A-EF89-8E4A-1E47-C8E78F3BF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183BA-4E74-0A93-A5D5-A7D1B66597AB}"/>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E60EBC63-3AED-3A48-7802-990E2299C322}"/>
              </a:ext>
            </a:extLst>
          </p:cNvPr>
          <p:cNvSpPr>
            <a:spLocks noGrp="1"/>
          </p:cNvSpPr>
          <p:nvPr>
            <p:ph type="sldNum" sz="quarter" idx="5"/>
          </p:nvPr>
        </p:nvSpPr>
        <p:spPr/>
        <p:txBody>
          <a:bodyPr/>
          <a:lstStyle/>
          <a:p>
            <a:fld id="{8E3E9696-343B-4076-B822-3376A708CABC}" type="slidenum">
              <a:rPr lang="en-US" smtClean="0"/>
              <a:t>13</a:t>
            </a:fld>
            <a:endParaRPr lang="en-US"/>
          </a:p>
        </p:txBody>
      </p:sp>
    </p:spTree>
    <p:extLst>
      <p:ext uri="{BB962C8B-B14F-4D97-AF65-F5344CB8AC3E}">
        <p14:creationId xmlns:p14="http://schemas.microsoft.com/office/powerpoint/2010/main" val="273714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9B93C-B741-AE80-5CE1-3A0CA226C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DD025-04CF-CF45-D6C0-CB9CE0D1C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706B6-42AF-0024-6282-BE7F9E3059BA}"/>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6368FB16-FE7B-4997-62A9-E1CF921AEDAF}"/>
              </a:ext>
            </a:extLst>
          </p:cNvPr>
          <p:cNvSpPr>
            <a:spLocks noGrp="1"/>
          </p:cNvSpPr>
          <p:nvPr>
            <p:ph type="sldNum" sz="quarter" idx="5"/>
          </p:nvPr>
        </p:nvSpPr>
        <p:spPr/>
        <p:txBody>
          <a:bodyPr/>
          <a:lstStyle/>
          <a:p>
            <a:fld id="{8E3E9696-343B-4076-B822-3376A708CABC}" type="slidenum">
              <a:rPr lang="en-US" smtClean="0"/>
              <a:t>14</a:t>
            </a:fld>
            <a:endParaRPr lang="en-US"/>
          </a:p>
        </p:txBody>
      </p:sp>
    </p:spTree>
    <p:extLst>
      <p:ext uri="{BB962C8B-B14F-4D97-AF65-F5344CB8AC3E}">
        <p14:creationId xmlns:p14="http://schemas.microsoft.com/office/powerpoint/2010/main" val="262638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51ABC-16AD-3A4C-F132-5251E0590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FC90A-1449-B363-D728-D391BA9EE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9D8E1-02DC-92B5-00F3-776E2E7FB1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FD3277-E29D-AEDE-0B3A-2DE7BA656A8E}"/>
              </a:ext>
            </a:extLst>
          </p:cNvPr>
          <p:cNvSpPr>
            <a:spLocks noGrp="1"/>
          </p:cNvSpPr>
          <p:nvPr>
            <p:ph type="sldNum" sz="quarter" idx="5"/>
          </p:nvPr>
        </p:nvSpPr>
        <p:spPr/>
        <p:txBody>
          <a:bodyPr/>
          <a:lstStyle/>
          <a:p>
            <a:fld id="{8E3E9696-343B-4076-B822-3376A708CABC}" type="slidenum">
              <a:rPr lang="en-US" smtClean="0"/>
              <a:t>15</a:t>
            </a:fld>
            <a:endParaRPr lang="en-US"/>
          </a:p>
        </p:txBody>
      </p:sp>
    </p:spTree>
    <p:extLst>
      <p:ext uri="{BB962C8B-B14F-4D97-AF65-F5344CB8AC3E}">
        <p14:creationId xmlns:p14="http://schemas.microsoft.com/office/powerpoint/2010/main" val="303263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p:cNvSpPr>
            <a:spLocks noGrp="1"/>
          </p:cNvSpPr>
          <p:nvPr>
            <p:ph type="sldNum" sz="quarter" idx="5"/>
          </p:nvPr>
        </p:nvSpPr>
        <p:spPr/>
        <p:txBody>
          <a:bodyPr/>
          <a:lstStyle/>
          <a:p>
            <a:fld id="{8E3E9696-343B-4076-B822-3376A708CABC}" type="slidenum">
              <a:rPr lang="en-US" smtClean="0"/>
              <a:t>16</a:t>
            </a:fld>
            <a:endParaRPr lang="en-US"/>
          </a:p>
        </p:txBody>
      </p:sp>
    </p:spTree>
    <p:extLst>
      <p:ext uri="{BB962C8B-B14F-4D97-AF65-F5344CB8AC3E}">
        <p14:creationId xmlns:p14="http://schemas.microsoft.com/office/powerpoint/2010/main" val="300544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1FE6-E5FC-DAB0-E69C-138FAD778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7E315-9982-905A-2AA5-87DEC81BF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4248E-9EEC-5F61-0995-88EFEF51CA62}"/>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CDD12465-E0A3-6740-324F-5492A9F0499B}"/>
              </a:ext>
            </a:extLst>
          </p:cNvPr>
          <p:cNvSpPr>
            <a:spLocks noGrp="1"/>
          </p:cNvSpPr>
          <p:nvPr>
            <p:ph type="sldNum" sz="quarter" idx="5"/>
          </p:nvPr>
        </p:nvSpPr>
        <p:spPr/>
        <p:txBody>
          <a:bodyPr/>
          <a:lstStyle/>
          <a:p>
            <a:fld id="{8E3E9696-343B-4076-B822-3376A708CABC}" type="slidenum">
              <a:rPr lang="en-US" smtClean="0"/>
              <a:t>17</a:t>
            </a:fld>
            <a:endParaRPr lang="en-US"/>
          </a:p>
        </p:txBody>
      </p:sp>
    </p:spTree>
    <p:extLst>
      <p:ext uri="{BB962C8B-B14F-4D97-AF65-F5344CB8AC3E}">
        <p14:creationId xmlns:p14="http://schemas.microsoft.com/office/powerpoint/2010/main" val="98355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4B64-B32B-C7BD-F899-0BCB1B223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2BF4C-9334-3B8D-EE23-01FDF064B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71A0E-B4EF-F7AD-698C-1C81CD926E5E}"/>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D066E48F-67E2-00A4-D80D-5B18F4F8070D}"/>
              </a:ext>
            </a:extLst>
          </p:cNvPr>
          <p:cNvSpPr>
            <a:spLocks noGrp="1"/>
          </p:cNvSpPr>
          <p:nvPr>
            <p:ph type="sldNum" sz="quarter" idx="5"/>
          </p:nvPr>
        </p:nvSpPr>
        <p:spPr/>
        <p:txBody>
          <a:bodyPr/>
          <a:lstStyle/>
          <a:p>
            <a:fld id="{8E3E9696-343B-4076-B822-3376A708CABC}" type="slidenum">
              <a:rPr lang="en-US" smtClean="0"/>
              <a:t>18</a:t>
            </a:fld>
            <a:endParaRPr lang="en-US"/>
          </a:p>
        </p:txBody>
      </p:sp>
    </p:spTree>
    <p:extLst>
      <p:ext uri="{BB962C8B-B14F-4D97-AF65-F5344CB8AC3E}">
        <p14:creationId xmlns:p14="http://schemas.microsoft.com/office/powerpoint/2010/main" val="150804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1AB9-A3D4-9162-B681-8EB245DE3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FC973-9A35-A99D-FA35-65DFEFF2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CF7FE-584D-29A6-22B5-86BA25747253}"/>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5754B661-08E2-797A-40B0-629875FBB53B}"/>
              </a:ext>
            </a:extLst>
          </p:cNvPr>
          <p:cNvSpPr>
            <a:spLocks noGrp="1"/>
          </p:cNvSpPr>
          <p:nvPr>
            <p:ph type="sldNum" sz="quarter" idx="5"/>
          </p:nvPr>
        </p:nvSpPr>
        <p:spPr/>
        <p:txBody>
          <a:bodyPr/>
          <a:lstStyle/>
          <a:p>
            <a:fld id="{8E3E9696-343B-4076-B822-3376A708CABC}" type="slidenum">
              <a:rPr lang="en-US" smtClean="0"/>
              <a:t>19</a:t>
            </a:fld>
            <a:endParaRPr lang="en-US"/>
          </a:p>
        </p:txBody>
      </p:sp>
    </p:spTree>
    <p:extLst>
      <p:ext uri="{BB962C8B-B14F-4D97-AF65-F5344CB8AC3E}">
        <p14:creationId xmlns:p14="http://schemas.microsoft.com/office/powerpoint/2010/main" val="150070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2</a:t>
            </a:fld>
            <a:endParaRPr lang="en-US"/>
          </a:p>
        </p:txBody>
      </p:sp>
    </p:spTree>
    <p:extLst>
      <p:ext uri="{BB962C8B-B14F-4D97-AF65-F5344CB8AC3E}">
        <p14:creationId xmlns:p14="http://schemas.microsoft.com/office/powerpoint/2010/main" val="332362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956D6-4BA8-14EA-86CC-3D99AECF4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4D041-0D37-8437-E87A-7A6928331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75BFF-40B4-1656-EDF9-E9135BD625D5}"/>
              </a:ext>
            </a:extLst>
          </p:cNvPr>
          <p:cNvSpPr>
            <a:spLocks noGrp="1"/>
          </p:cNvSpPr>
          <p:nvPr>
            <p:ph type="body" idx="1"/>
          </p:nvPr>
        </p:nvSpPr>
        <p:spPr/>
        <p:txBody>
          <a:bodyPr/>
          <a:lstStyle/>
          <a:p>
            <a:r>
              <a:rPr lang="en-US" dirty="0"/>
              <a:t>What would our response </a:t>
            </a:r>
            <a:r>
              <a:rPr lang="en-US" dirty="0" err="1"/>
              <a:t>be?Well</a:t>
            </a:r>
            <a:r>
              <a:rPr lang="en-US" dirty="0"/>
              <a:t>, she just needs to go to the altar or a prayer line and get a blessing from God.</a:t>
            </a:r>
          </a:p>
        </p:txBody>
      </p:sp>
      <p:sp>
        <p:nvSpPr>
          <p:cNvPr id="4" name="Slide Number Placeholder 3">
            <a:extLst>
              <a:ext uri="{FF2B5EF4-FFF2-40B4-BE49-F238E27FC236}">
                <a16:creationId xmlns:a16="http://schemas.microsoft.com/office/drawing/2014/main" id="{95FF91B6-61B6-2A9E-DD23-ECA96CC7AE35}"/>
              </a:ext>
            </a:extLst>
          </p:cNvPr>
          <p:cNvSpPr>
            <a:spLocks noGrp="1"/>
          </p:cNvSpPr>
          <p:nvPr>
            <p:ph type="sldNum" sz="quarter" idx="5"/>
          </p:nvPr>
        </p:nvSpPr>
        <p:spPr/>
        <p:txBody>
          <a:bodyPr/>
          <a:lstStyle/>
          <a:p>
            <a:fld id="{8E3E9696-343B-4076-B822-3376A708CABC}" type="slidenum">
              <a:rPr lang="en-US" smtClean="0"/>
              <a:t>20</a:t>
            </a:fld>
            <a:endParaRPr lang="en-US"/>
          </a:p>
        </p:txBody>
      </p:sp>
    </p:spTree>
    <p:extLst>
      <p:ext uri="{BB962C8B-B14F-4D97-AF65-F5344CB8AC3E}">
        <p14:creationId xmlns:p14="http://schemas.microsoft.com/office/powerpoint/2010/main" val="247223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4C78-1CB2-23F7-5C80-16E62A9A8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09221-37C3-7296-E4F6-9E6B1E83A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5AA08-3FDD-83D0-B343-72DB56E62DFD}"/>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53237B7B-0C88-C769-16FC-E5F195E5D1EE}"/>
              </a:ext>
            </a:extLst>
          </p:cNvPr>
          <p:cNvSpPr>
            <a:spLocks noGrp="1"/>
          </p:cNvSpPr>
          <p:nvPr>
            <p:ph type="sldNum" sz="quarter" idx="5"/>
          </p:nvPr>
        </p:nvSpPr>
        <p:spPr/>
        <p:txBody>
          <a:bodyPr/>
          <a:lstStyle/>
          <a:p>
            <a:fld id="{8E3E9696-343B-4076-B822-3376A708CABC}" type="slidenum">
              <a:rPr lang="en-US" smtClean="0"/>
              <a:t>21</a:t>
            </a:fld>
            <a:endParaRPr lang="en-US"/>
          </a:p>
        </p:txBody>
      </p:sp>
    </p:spTree>
    <p:extLst>
      <p:ext uri="{BB962C8B-B14F-4D97-AF65-F5344CB8AC3E}">
        <p14:creationId xmlns:p14="http://schemas.microsoft.com/office/powerpoint/2010/main" val="289521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E92AB-E0DA-967A-AF70-CC829718D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1EAAD-3BAA-0572-CEAA-FB66F6D7E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2AF51-AD73-068C-7926-3600BED5D733}"/>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C6D40180-8031-A85C-A40B-C4845D1283A9}"/>
              </a:ext>
            </a:extLst>
          </p:cNvPr>
          <p:cNvSpPr>
            <a:spLocks noGrp="1"/>
          </p:cNvSpPr>
          <p:nvPr>
            <p:ph type="sldNum" sz="quarter" idx="5"/>
          </p:nvPr>
        </p:nvSpPr>
        <p:spPr/>
        <p:txBody>
          <a:bodyPr/>
          <a:lstStyle/>
          <a:p>
            <a:fld id="{8E3E9696-343B-4076-B822-3376A708CABC}" type="slidenum">
              <a:rPr lang="en-US" smtClean="0"/>
              <a:t>22</a:t>
            </a:fld>
            <a:endParaRPr lang="en-US"/>
          </a:p>
        </p:txBody>
      </p:sp>
    </p:spTree>
    <p:extLst>
      <p:ext uri="{BB962C8B-B14F-4D97-AF65-F5344CB8AC3E}">
        <p14:creationId xmlns:p14="http://schemas.microsoft.com/office/powerpoint/2010/main" val="2233898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ADBD-5001-9F82-F255-641198092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E7CBA-4254-C5CA-54A0-AE3E1FE22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8FC12-6D1B-372C-3292-9AED2F6AFAD7}"/>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3B4AA07E-D25A-C5A1-8C01-48BF725D59D2}"/>
              </a:ext>
            </a:extLst>
          </p:cNvPr>
          <p:cNvSpPr>
            <a:spLocks noGrp="1"/>
          </p:cNvSpPr>
          <p:nvPr>
            <p:ph type="sldNum" sz="quarter" idx="5"/>
          </p:nvPr>
        </p:nvSpPr>
        <p:spPr/>
        <p:txBody>
          <a:bodyPr/>
          <a:lstStyle/>
          <a:p>
            <a:fld id="{8E3E9696-343B-4076-B822-3376A708CABC}" type="slidenum">
              <a:rPr lang="en-US" smtClean="0"/>
              <a:t>23</a:t>
            </a:fld>
            <a:endParaRPr lang="en-US"/>
          </a:p>
        </p:txBody>
      </p:sp>
    </p:spTree>
    <p:extLst>
      <p:ext uri="{BB962C8B-B14F-4D97-AF65-F5344CB8AC3E}">
        <p14:creationId xmlns:p14="http://schemas.microsoft.com/office/powerpoint/2010/main" val="301994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8380-B071-36F2-8E70-7385C94D6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55CBF-83A7-0DC4-4E58-8EE389666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9B79-AB83-3521-1D14-6B61B4DC7B71}"/>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C746B149-EB13-D308-253E-96D3C085FD31}"/>
              </a:ext>
            </a:extLst>
          </p:cNvPr>
          <p:cNvSpPr>
            <a:spLocks noGrp="1"/>
          </p:cNvSpPr>
          <p:nvPr>
            <p:ph type="sldNum" sz="quarter" idx="5"/>
          </p:nvPr>
        </p:nvSpPr>
        <p:spPr/>
        <p:txBody>
          <a:bodyPr/>
          <a:lstStyle/>
          <a:p>
            <a:fld id="{8E3E9696-343B-4076-B822-3376A708CABC}" type="slidenum">
              <a:rPr lang="en-US" smtClean="0"/>
              <a:t>24</a:t>
            </a:fld>
            <a:endParaRPr lang="en-US"/>
          </a:p>
        </p:txBody>
      </p:sp>
    </p:spTree>
    <p:extLst>
      <p:ext uri="{BB962C8B-B14F-4D97-AF65-F5344CB8AC3E}">
        <p14:creationId xmlns:p14="http://schemas.microsoft.com/office/powerpoint/2010/main" val="559643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27575-6280-CEFA-97E7-9A2D0738F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8A02B-324F-9362-ED62-2118F63C0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50790-D779-317F-C48A-6480BEAC5C0B}"/>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2FF35CB6-312B-7372-4AF4-5DDEB871C2E4}"/>
              </a:ext>
            </a:extLst>
          </p:cNvPr>
          <p:cNvSpPr>
            <a:spLocks noGrp="1"/>
          </p:cNvSpPr>
          <p:nvPr>
            <p:ph type="sldNum" sz="quarter" idx="5"/>
          </p:nvPr>
        </p:nvSpPr>
        <p:spPr/>
        <p:txBody>
          <a:bodyPr/>
          <a:lstStyle/>
          <a:p>
            <a:fld id="{8E3E9696-343B-4076-B822-3376A708CABC}" type="slidenum">
              <a:rPr lang="en-US" smtClean="0"/>
              <a:t>25</a:t>
            </a:fld>
            <a:endParaRPr lang="en-US"/>
          </a:p>
        </p:txBody>
      </p:sp>
    </p:spTree>
    <p:extLst>
      <p:ext uri="{BB962C8B-B14F-4D97-AF65-F5344CB8AC3E}">
        <p14:creationId xmlns:p14="http://schemas.microsoft.com/office/powerpoint/2010/main" val="3238427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72E9-8D2B-5D10-3C27-54DED5784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BAC2A-5986-3ED2-9988-832C502EF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EBEF6-B92A-BAD1-176B-43A666887328}"/>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720E5350-8C94-386F-7A44-DDB0655DC000}"/>
              </a:ext>
            </a:extLst>
          </p:cNvPr>
          <p:cNvSpPr>
            <a:spLocks noGrp="1"/>
          </p:cNvSpPr>
          <p:nvPr>
            <p:ph type="sldNum" sz="quarter" idx="5"/>
          </p:nvPr>
        </p:nvSpPr>
        <p:spPr/>
        <p:txBody>
          <a:bodyPr/>
          <a:lstStyle/>
          <a:p>
            <a:fld id="{8E3E9696-343B-4076-B822-3376A708CABC}" type="slidenum">
              <a:rPr lang="en-US" smtClean="0"/>
              <a:t>26</a:t>
            </a:fld>
            <a:endParaRPr lang="en-US"/>
          </a:p>
        </p:txBody>
      </p:sp>
    </p:spTree>
    <p:extLst>
      <p:ext uri="{BB962C8B-B14F-4D97-AF65-F5344CB8AC3E}">
        <p14:creationId xmlns:p14="http://schemas.microsoft.com/office/powerpoint/2010/main" val="171462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E1D6-18F5-74EF-CC06-1371A968A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53E54-A057-1E99-F34B-0463677C7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39A33-2E22-660C-DB20-E68470868929}"/>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B41FC903-96F7-BF49-8745-4B3C4776E9FC}"/>
              </a:ext>
            </a:extLst>
          </p:cNvPr>
          <p:cNvSpPr>
            <a:spLocks noGrp="1"/>
          </p:cNvSpPr>
          <p:nvPr>
            <p:ph type="sldNum" sz="quarter" idx="5"/>
          </p:nvPr>
        </p:nvSpPr>
        <p:spPr/>
        <p:txBody>
          <a:bodyPr/>
          <a:lstStyle/>
          <a:p>
            <a:fld id="{8E3E9696-343B-4076-B822-3376A708CABC}" type="slidenum">
              <a:rPr lang="en-US" smtClean="0"/>
              <a:t>27</a:t>
            </a:fld>
            <a:endParaRPr lang="en-US"/>
          </a:p>
        </p:txBody>
      </p:sp>
    </p:spTree>
    <p:extLst>
      <p:ext uri="{BB962C8B-B14F-4D97-AF65-F5344CB8AC3E}">
        <p14:creationId xmlns:p14="http://schemas.microsoft.com/office/powerpoint/2010/main" val="215834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EBC5-94F0-D195-0230-F105FFAD9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E330E-CAC6-5B9C-76F6-F8BC11CBD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583CC-36BD-B6F6-3644-43057ACBD5BD}"/>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3419271C-6D58-ED8A-A510-38BFA5B2F269}"/>
              </a:ext>
            </a:extLst>
          </p:cNvPr>
          <p:cNvSpPr>
            <a:spLocks noGrp="1"/>
          </p:cNvSpPr>
          <p:nvPr>
            <p:ph type="sldNum" sz="quarter" idx="5"/>
          </p:nvPr>
        </p:nvSpPr>
        <p:spPr/>
        <p:txBody>
          <a:bodyPr/>
          <a:lstStyle/>
          <a:p>
            <a:fld id="{8E3E9696-343B-4076-B822-3376A708CABC}" type="slidenum">
              <a:rPr lang="en-US" smtClean="0"/>
              <a:t>28</a:t>
            </a:fld>
            <a:endParaRPr lang="en-US"/>
          </a:p>
        </p:txBody>
      </p:sp>
    </p:spTree>
    <p:extLst>
      <p:ext uri="{BB962C8B-B14F-4D97-AF65-F5344CB8AC3E}">
        <p14:creationId xmlns:p14="http://schemas.microsoft.com/office/powerpoint/2010/main" val="157409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told her to read this quote twice every day for two weeks.   WHY?  Because I believe there is power in the Word of God.</a:t>
            </a:r>
          </a:p>
          <a:p>
            <a:endParaRPr lang="en-US" dirty="0"/>
          </a:p>
          <a:p>
            <a:r>
              <a:rPr lang="en-US" dirty="0"/>
              <a:t>56-0414 Blind Bartimaeus</a:t>
            </a:r>
          </a:p>
          <a:p>
            <a:r>
              <a:rPr lang="en-US" dirty="0"/>
              <a:t>Now, God will never judge you for being a sinner. He can't judge you, </a:t>
            </a:r>
            <a:r>
              <a:rPr lang="en-US" dirty="0" err="1"/>
              <a:t>'cause</a:t>
            </a:r>
            <a:r>
              <a:rPr lang="en-US" dirty="0"/>
              <a:t> sin was paid for at Calvary. And you're not a sinner, you are a rejecter. See? He--He judges you for rejecting salvation when it's been offered to you. But Jesus... John, when he saw Him, he said, "Behold, the Lamb of God that taketh away the sin of the world." And all sin question was settled at Calvary.</a:t>
            </a:r>
          </a:p>
        </p:txBody>
      </p:sp>
      <p:sp>
        <p:nvSpPr>
          <p:cNvPr id="4" name="Slide Number Placeholder 3"/>
          <p:cNvSpPr>
            <a:spLocks noGrp="1"/>
          </p:cNvSpPr>
          <p:nvPr>
            <p:ph type="sldNum" sz="quarter" idx="5"/>
          </p:nvPr>
        </p:nvSpPr>
        <p:spPr/>
        <p:txBody>
          <a:bodyPr/>
          <a:lstStyle/>
          <a:p>
            <a:fld id="{8E3E9696-343B-4076-B822-3376A708CABC}" type="slidenum">
              <a:rPr lang="en-US" smtClean="0"/>
              <a:t>29</a:t>
            </a:fld>
            <a:endParaRPr lang="en-US"/>
          </a:p>
        </p:txBody>
      </p:sp>
    </p:spTree>
    <p:extLst>
      <p:ext uri="{BB962C8B-B14F-4D97-AF65-F5344CB8AC3E}">
        <p14:creationId xmlns:p14="http://schemas.microsoft.com/office/powerpoint/2010/main" val="1498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3</a:t>
            </a:fld>
            <a:endParaRPr lang="en-US"/>
          </a:p>
        </p:txBody>
      </p:sp>
    </p:spTree>
    <p:extLst>
      <p:ext uri="{BB962C8B-B14F-4D97-AF65-F5344CB8AC3E}">
        <p14:creationId xmlns:p14="http://schemas.microsoft.com/office/powerpoint/2010/main" val="2946935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4702-176E-F7DF-C03A-68E7E7D14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E3907-ACC6-6E65-0CCC-A07583912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52025-0C4E-961F-94D7-53C0BE5BE661}"/>
              </a:ext>
            </a:extLst>
          </p:cNvPr>
          <p:cNvSpPr>
            <a:spLocks noGrp="1"/>
          </p:cNvSpPr>
          <p:nvPr>
            <p:ph type="body" idx="1"/>
          </p:nvPr>
        </p:nvSpPr>
        <p:spPr/>
        <p:txBody>
          <a:bodyPr/>
          <a:lstStyle/>
          <a:p>
            <a:r>
              <a:rPr lang="en-US" dirty="0"/>
              <a:t>56-0414 Blind Bartimaeus</a:t>
            </a:r>
          </a:p>
          <a:p>
            <a:r>
              <a:rPr lang="en-US" dirty="0"/>
              <a:t>Now, God will never judge you for being a sinner. He can't judge you, </a:t>
            </a:r>
            <a:r>
              <a:rPr lang="en-US" dirty="0" err="1"/>
              <a:t>'cause</a:t>
            </a:r>
            <a:r>
              <a:rPr lang="en-US" dirty="0"/>
              <a:t> sin was paid for at Calvary. And you're not a sinner, you are a rejecter. See? He--He judges you for rejecting salvation when it's been offered to you. But Jesus... John, when he saw Him, he said, "Behold, the Lamb of God that taketh away the sin of the world." And all sin question was settled at Calvary.</a:t>
            </a:r>
          </a:p>
        </p:txBody>
      </p:sp>
      <p:sp>
        <p:nvSpPr>
          <p:cNvPr id="4" name="Slide Number Placeholder 3">
            <a:extLst>
              <a:ext uri="{FF2B5EF4-FFF2-40B4-BE49-F238E27FC236}">
                <a16:creationId xmlns:a16="http://schemas.microsoft.com/office/drawing/2014/main" id="{6B91D6BC-EEA8-403E-1AE4-644167C60EC5}"/>
              </a:ext>
            </a:extLst>
          </p:cNvPr>
          <p:cNvSpPr>
            <a:spLocks noGrp="1"/>
          </p:cNvSpPr>
          <p:nvPr>
            <p:ph type="sldNum" sz="quarter" idx="5"/>
          </p:nvPr>
        </p:nvSpPr>
        <p:spPr/>
        <p:txBody>
          <a:bodyPr/>
          <a:lstStyle/>
          <a:p>
            <a:fld id="{8E3E9696-343B-4076-B822-3376A708CABC}" type="slidenum">
              <a:rPr lang="en-US" smtClean="0"/>
              <a:t>30</a:t>
            </a:fld>
            <a:endParaRPr lang="en-US"/>
          </a:p>
        </p:txBody>
      </p:sp>
    </p:spTree>
    <p:extLst>
      <p:ext uri="{BB962C8B-B14F-4D97-AF65-F5344CB8AC3E}">
        <p14:creationId xmlns:p14="http://schemas.microsoft.com/office/powerpoint/2010/main" val="16417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2078-F8E3-4CA1-0697-206F8553C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E82D-8434-1CDF-0FF0-1FB8AD73E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96275-75B0-DC35-122D-E421A68EC0CA}"/>
              </a:ext>
            </a:extLst>
          </p:cNvPr>
          <p:cNvSpPr>
            <a:spLocks noGrp="1"/>
          </p:cNvSpPr>
          <p:nvPr>
            <p:ph type="body" idx="1"/>
          </p:nvPr>
        </p:nvSpPr>
        <p:spPr/>
        <p:txBody>
          <a:bodyPr/>
          <a:lstStyle/>
          <a:p>
            <a:r>
              <a:rPr lang="en-US" dirty="0"/>
              <a:t>56-0414 Blind Bartimaeus</a:t>
            </a:r>
          </a:p>
          <a:p>
            <a:r>
              <a:rPr lang="en-US" dirty="0"/>
              <a:t>Now, God will never judge you for being a sinner. He can't judge you, </a:t>
            </a:r>
            <a:r>
              <a:rPr lang="en-US" dirty="0" err="1"/>
              <a:t>'cause</a:t>
            </a:r>
            <a:r>
              <a:rPr lang="en-US" dirty="0"/>
              <a:t> sin was paid for at Calvary. And you're not a sinner, you are a rejecter. See? He--He judges you for rejecting salvation when it's been offered to you. But Jesus... John, when he saw Him, he said, "Behold, the Lamb of God that taketh away the sin of the world." And all sin question was settled at Calvary.</a:t>
            </a:r>
          </a:p>
        </p:txBody>
      </p:sp>
      <p:sp>
        <p:nvSpPr>
          <p:cNvPr id="4" name="Slide Number Placeholder 3">
            <a:extLst>
              <a:ext uri="{FF2B5EF4-FFF2-40B4-BE49-F238E27FC236}">
                <a16:creationId xmlns:a16="http://schemas.microsoft.com/office/drawing/2014/main" id="{B0E5D255-D43C-0C41-75FF-F9E943BCBBA5}"/>
              </a:ext>
            </a:extLst>
          </p:cNvPr>
          <p:cNvSpPr>
            <a:spLocks noGrp="1"/>
          </p:cNvSpPr>
          <p:nvPr>
            <p:ph type="sldNum" sz="quarter" idx="5"/>
          </p:nvPr>
        </p:nvSpPr>
        <p:spPr/>
        <p:txBody>
          <a:bodyPr/>
          <a:lstStyle/>
          <a:p>
            <a:fld id="{8E3E9696-343B-4076-B822-3376A708CABC}" type="slidenum">
              <a:rPr lang="en-US" smtClean="0"/>
              <a:t>31</a:t>
            </a:fld>
            <a:endParaRPr lang="en-US"/>
          </a:p>
        </p:txBody>
      </p:sp>
    </p:spTree>
    <p:extLst>
      <p:ext uri="{BB962C8B-B14F-4D97-AF65-F5344CB8AC3E}">
        <p14:creationId xmlns:p14="http://schemas.microsoft.com/office/powerpoint/2010/main" val="3484025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519F-4443-1F4E-10DF-11F4F4E31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31102-5172-BE97-4EDC-C789DA785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3E00B-7933-291E-63B1-F4E3B80DEFDA}"/>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FA28FF47-CF35-1FFC-6683-8E6D4B132167}"/>
              </a:ext>
            </a:extLst>
          </p:cNvPr>
          <p:cNvSpPr>
            <a:spLocks noGrp="1"/>
          </p:cNvSpPr>
          <p:nvPr>
            <p:ph type="sldNum" sz="quarter" idx="5"/>
          </p:nvPr>
        </p:nvSpPr>
        <p:spPr/>
        <p:txBody>
          <a:bodyPr/>
          <a:lstStyle/>
          <a:p>
            <a:fld id="{8E3E9696-343B-4076-B822-3376A708CABC}" type="slidenum">
              <a:rPr lang="en-US" smtClean="0"/>
              <a:t>32</a:t>
            </a:fld>
            <a:endParaRPr lang="en-US"/>
          </a:p>
        </p:txBody>
      </p:sp>
    </p:spTree>
    <p:extLst>
      <p:ext uri="{BB962C8B-B14F-4D97-AF65-F5344CB8AC3E}">
        <p14:creationId xmlns:p14="http://schemas.microsoft.com/office/powerpoint/2010/main" val="3439295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DEA4-9DC6-B6FE-352F-F20200AB8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CEE8-68BA-D2BD-26FF-42D4F0E36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7A41B-3B7E-2DC1-E41B-EF904BA04BEB}"/>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8B1B81A6-15AB-5B18-6611-2E4F494A298E}"/>
              </a:ext>
            </a:extLst>
          </p:cNvPr>
          <p:cNvSpPr>
            <a:spLocks noGrp="1"/>
          </p:cNvSpPr>
          <p:nvPr>
            <p:ph type="sldNum" sz="quarter" idx="5"/>
          </p:nvPr>
        </p:nvSpPr>
        <p:spPr/>
        <p:txBody>
          <a:bodyPr/>
          <a:lstStyle/>
          <a:p>
            <a:fld id="{8E3E9696-343B-4076-B822-3376A708CABC}" type="slidenum">
              <a:rPr lang="en-US" smtClean="0"/>
              <a:t>33</a:t>
            </a:fld>
            <a:endParaRPr lang="en-US"/>
          </a:p>
        </p:txBody>
      </p:sp>
    </p:spTree>
    <p:extLst>
      <p:ext uri="{BB962C8B-B14F-4D97-AF65-F5344CB8AC3E}">
        <p14:creationId xmlns:p14="http://schemas.microsoft.com/office/powerpoint/2010/main" val="204247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E5D62-CFBE-397F-81F2-252BF2FDB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E3E78-DFA7-F4E6-DBA7-9C52D2D91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2BE46-A9E4-C937-BBAA-D8A16EF08B9E}"/>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1DD4F97B-C0B4-0DF3-EBB5-8FCEF6FE6B23}"/>
              </a:ext>
            </a:extLst>
          </p:cNvPr>
          <p:cNvSpPr>
            <a:spLocks noGrp="1"/>
          </p:cNvSpPr>
          <p:nvPr>
            <p:ph type="sldNum" sz="quarter" idx="5"/>
          </p:nvPr>
        </p:nvSpPr>
        <p:spPr/>
        <p:txBody>
          <a:bodyPr/>
          <a:lstStyle/>
          <a:p>
            <a:fld id="{8E3E9696-343B-4076-B822-3376A708CABC}" type="slidenum">
              <a:rPr lang="en-US" smtClean="0"/>
              <a:t>34</a:t>
            </a:fld>
            <a:endParaRPr lang="en-US"/>
          </a:p>
        </p:txBody>
      </p:sp>
    </p:spTree>
    <p:extLst>
      <p:ext uri="{BB962C8B-B14F-4D97-AF65-F5344CB8AC3E}">
        <p14:creationId xmlns:p14="http://schemas.microsoft.com/office/powerpoint/2010/main" val="143257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8176-8AB9-8BEC-0C89-752570625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F591F-E7A9-8DC2-C9D6-1ABCCE7C6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5FA0B-9745-FFE2-6A52-18BC6EB99475}"/>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98994874-961C-03AD-EDF4-D75DF5AFAFCA}"/>
              </a:ext>
            </a:extLst>
          </p:cNvPr>
          <p:cNvSpPr>
            <a:spLocks noGrp="1"/>
          </p:cNvSpPr>
          <p:nvPr>
            <p:ph type="sldNum" sz="quarter" idx="5"/>
          </p:nvPr>
        </p:nvSpPr>
        <p:spPr/>
        <p:txBody>
          <a:bodyPr/>
          <a:lstStyle/>
          <a:p>
            <a:fld id="{8E3E9696-343B-4076-B822-3376A708CABC}" type="slidenum">
              <a:rPr lang="en-US" smtClean="0"/>
              <a:t>35</a:t>
            </a:fld>
            <a:endParaRPr lang="en-US"/>
          </a:p>
        </p:txBody>
      </p:sp>
    </p:spTree>
    <p:extLst>
      <p:ext uri="{BB962C8B-B14F-4D97-AF65-F5344CB8AC3E}">
        <p14:creationId xmlns:p14="http://schemas.microsoft.com/office/powerpoint/2010/main" val="333688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D9D0F-D0C6-716C-B877-3B7ABD562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05ADE-1D66-6263-217D-2A4A691B3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3B7FE-C6DE-2E30-E3E4-2FD3EF4C9D84}"/>
              </a:ext>
            </a:extLst>
          </p:cNvPr>
          <p:cNvSpPr>
            <a:spLocks noGrp="1"/>
          </p:cNvSpPr>
          <p:nvPr>
            <p:ph type="body" idx="1"/>
          </p:nvPr>
        </p:nvSpPr>
        <p:spPr/>
        <p:txBody>
          <a:bodyPr/>
          <a:lstStyle/>
          <a:p>
            <a:r>
              <a:rPr lang="en-US" dirty="0"/>
              <a:t>Hello Br. Trevor, I’m &lt;redacted&gt;  I’m sorry for disturbing you, there is just something I would like to talk to you about.. you see, I have been a Christian my whole life. I was born in the message and all my life, I tried to live a Christian life. I got baptized at 13 years old in the name of the Lord Jesus Christ and I always tried to live how I ought to. However, I started to go downhill since a few weeks. Before going to camp there was a time I felt far from God because of sin. So I would be ashamed and I would feel too bad to pray and go to church. I sinned and did something I knew I could not do but still did it. And after doing it I would feel bad and ask for forgiveness but then when I’m in the situation again, I would fall again and sin again. So I was hoping that I might change at the camp and stop doing what I was doing and become a better Christian and that God would forgive me. So I prayed and cried. And I felt blessed. And I thought to myself that I’m not falling again and I would not permit it to happen again. I felt good again. But then getting back home I fell in the same situation again and sinned again. I just get angry at myself and cry and I think I should not pray because God has to be upset and I’m scared he punishes me.. I just don’t know what to do now because I feel so bad that I was blessed at the camp and that God forgave me and now it’s like I threw all away by falling and sinning again. Now it’s like I try to hide from God.. the flesh desires are just strong and I do what I don’t want to do because when I’m in the situation, it’s like I’m not myself and I don’t feel bad in the moment but when I come back to myself I start to cry and get angry at myself. Please, could you help me because I’m scared I get punished by God and He won’t give me His blessings because of my attitude. I really don’t know what I should do now 😔 I hope I explained myself well. God bless </a:t>
            </a:r>
            <a:r>
              <a:rPr lang="en-US" dirty="0" err="1"/>
              <a:t>you!Thanks</a:t>
            </a:r>
            <a:r>
              <a:rPr lang="en-US" dirty="0"/>
              <a:t> a lot Br Trevor! I it helped me a lot. I was worried because I felt like I would throw the grace of God away by sinning again and again.. 😔 but I really need Gods help and the strength to resist to the desires of the flesh. And you are right, looking back things seemed easier and nicer. But growing and becoming more mature I start seeing and realizing that things are different as they used to be or it gets more complicated. **Now I’m 19 years old and I just wish I would be the same Christian girl I was about 3 years ago.. I just want to be this same girl again that was close to the Lord and so innocent.** I am mad at myself and sometimes I look in the mirror and speak bad at myself.. I just think the Lord has to be so upset at me and I feel a little lost.. I feel I’m not worthy of reading the Bible and praying. It’s just hard to get back to God after sinning and I really don’t want to fall again. I am also scared that God will punish me 😔 I’ll pray and I would appreciate if you could also pray for me. God bless!</a:t>
            </a:r>
          </a:p>
        </p:txBody>
      </p:sp>
      <p:sp>
        <p:nvSpPr>
          <p:cNvPr id="4" name="Slide Number Placeholder 3">
            <a:extLst>
              <a:ext uri="{FF2B5EF4-FFF2-40B4-BE49-F238E27FC236}">
                <a16:creationId xmlns:a16="http://schemas.microsoft.com/office/drawing/2014/main" id="{362BD8BC-F36A-933E-3E73-25042E18C05C}"/>
              </a:ext>
            </a:extLst>
          </p:cNvPr>
          <p:cNvSpPr>
            <a:spLocks noGrp="1"/>
          </p:cNvSpPr>
          <p:nvPr>
            <p:ph type="sldNum" sz="quarter" idx="5"/>
          </p:nvPr>
        </p:nvSpPr>
        <p:spPr/>
        <p:txBody>
          <a:bodyPr/>
          <a:lstStyle/>
          <a:p>
            <a:fld id="{8E3E9696-343B-4076-B822-3376A708CABC}" type="slidenum">
              <a:rPr lang="en-US" smtClean="0"/>
              <a:t>36</a:t>
            </a:fld>
            <a:endParaRPr lang="en-US"/>
          </a:p>
        </p:txBody>
      </p:sp>
    </p:spTree>
    <p:extLst>
      <p:ext uri="{BB962C8B-B14F-4D97-AF65-F5344CB8AC3E}">
        <p14:creationId xmlns:p14="http://schemas.microsoft.com/office/powerpoint/2010/main" val="2914817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81A3-6E56-2AD0-0241-58DCB4122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E7584-ABE8-20A6-C1EA-121510D3B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4B5B2-37E5-E553-B2FF-7D04D8748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C3DE2B-9784-3C59-448E-B82D80A82E75}"/>
              </a:ext>
            </a:extLst>
          </p:cNvPr>
          <p:cNvSpPr>
            <a:spLocks noGrp="1"/>
          </p:cNvSpPr>
          <p:nvPr>
            <p:ph type="sldNum" sz="quarter" idx="5"/>
          </p:nvPr>
        </p:nvSpPr>
        <p:spPr/>
        <p:txBody>
          <a:bodyPr/>
          <a:lstStyle/>
          <a:p>
            <a:fld id="{8E3E9696-343B-4076-B822-3376A708CABC}" type="slidenum">
              <a:rPr lang="en-US" smtClean="0"/>
              <a:t>37</a:t>
            </a:fld>
            <a:endParaRPr lang="en-US"/>
          </a:p>
        </p:txBody>
      </p:sp>
    </p:spTree>
    <p:extLst>
      <p:ext uri="{BB962C8B-B14F-4D97-AF65-F5344CB8AC3E}">
        <p14:creationId xmlns:p14="http://schemas.microsoft.com/office/powerpoint/2010/main" val="1944685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38</a:t>
            </a:fld>
            <a:endParaRPr lang="en-US"/>
          </a:p>
        </p:txBody>
      </p:sp>
    </p:spTree>
    <p:extLst>
      <p:ext uri="{BB962C8B-B14F-4D97-AF65-F5344CB8AC3E}">
        <p14:creationId xmlns:p14="http://schemas.microsoft.com/office/powerpoint/2010/main" val="1474154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F491-0361-DEC2-3CB3-6B619C85E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7362D-00AC-0D11-96C1-E59697889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89742-CBFD-8776-4869-5CD8F89D4CB7}"/>
              </a:ext>
            </a:extLst>
          </p:cNvPr>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02F0D301-F363-D827-D181-A9AE6C256FA5}"/>
              </a:ext>
            </a:extLst>
          </p:cNvPr>
          <p:cNvSpPr>
            <a:spLocks noGrp="1"/>
          </p:cNvSpPr>
          <p:nvPr>
            <p:ph type="sldNum" sz="quarter" idx="5"/>
          </p:nvPr>
        </p:nvSpPr>
        <p:spPr/>
        <p:txBody>
          <a:bodyPr/>
          <a:lstStyle/>
          <a:p>
            <a:fld id="{8E3E9696-343B-4076-B822-3376A708CABC}" type="slidenum">
              <a:rPr lang="en-US" smtClean="0"/>
              <a:t>39</a:t>
            </a:fld>
            <a:endParaRPr lang="en-US"/>
          </a:p>
        </p:txBody>
      </p:sp>
    </p:spTree>
    <p:extLst>
      <p:ext uri="{BB962C8B-B14F-4D97-AF65-F5344CB8AC3E}">
        <p14:creationId xmlns:p14="http://schemas.microsoft.com/office/powerpoint/2010/main" val="82836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E78D-CEE7-E7E4-16B2-8CC3925AF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D32BB-8D8F-393A-3E3B-AD5563125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8CD1D-0580-CF12-50BF-B36A184CDF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6AF38-7C2E-ADBF-38AA-AF4F48A6A82C}"/>
              </a:ext>
            </a:extLst>
          </p:cNvPr>
          <p:cNvSpPr>
            <a:spLocks noGrp="1"/>
          </p:cNvSpPr>
          <p:nvPr>
            <p:ph type="sldNum" sz="quarter" idx="5"/>
          </p:nvPr>
        </p:nvSpPr>
        <p:spPr/>
        <p:txBody>
          <a:bodyPr/>
          <a:lstStyle/>
          <a:p>
            <a:fld id="{8E3E9696-343B-4076-B822-3376A708CABC}" type="slidenum">
              <a:rPr lang="en-US" smtClean="0"/>
              <a:t>4</a:t>
            </a:fld>
            <a:endParaRPr lang="en-US"/>
          </a:p>
        </p:txBody>
      </p:sp>
    </p:spTree>
    <p:extLst>
      <p:ext uri="{BB962C8B-B14F-4D97-AF65-F5344CB8AC3E}">
        <p14:creationId xmlns:p14="http://schemas.microsoft.com/office/powerpoint/2010/main" val="3834528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A010-CA9D-148B-AC3C-485CB494F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F89B6-2918-3344-48A0-22F5C7335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6EF6D-811B-BFD6-25E0-736F207A1014}"/>
              </a:ext>
            </a:extLst>
          </p:cNvPr>
          <p:cNvSpPr>
            <a:spLocks noGrp="1"/>
          </p:cNvSpPr>
          <p:nvPr>
            <p:ph type="body" idx="1"/>
          </p:nvPr>
        </p:nvSpPr>
        <p:spPr/>
        <p:txBody>
          <a:bodyPr/>
          <a:lstStyle/>
          <a:p>
            <a:pPr marL="0" marR="0">
              <a:lnSpc>
                <a:spcPct val="107000"/>
              </a:lnSpc>
              <a:spcBef>
                <a:spcPts val="0"/>
              </a:spcBef>
              <a:spcAft>
                <a:spcPts val="800"/>
              </a:spcAft>
            </a:pPr>
            <a:r>
              <a:rPr lang="en-US" dirty="0"/>
              <a:t>What has more power to change you?  The law?  Or the relational love of God?</a:t>
            </a:r>
          </a:p>
        </p:txBody>
      </p:sp>
      <p:sp>
        <p:nvSpPr>
          <p:cNvPr id="4" name="Slide Number Placeholder 3">
            <a:extLst>
              <a:ext uri="{FF2B5EF4-FFF2-40B4-BE49-F238E27FC236}">
                <a16:creationId xmlns:a16="http://schemas.microsoft.com/office/drawing/2014/main" id="{3F3AA1FE-5BC6-F0FD-A206-E3992082F8AC}"/>
              </a:ext>
            </a:extLst>
          </p:cNvPr>
          <p:cNvSpPr>
            <a:spLocks noGrp="1"/>
          </p:cNvSpPr>
          <p:nvPr>
            <p:ph type="sldNum" sz="quarter" idx="5"/>
          </p:nvPr>
        </p:nvSpPr>
        <p:spPr/>
        <p:txBody>
          <a:bodyPr/>
          <a:lstStyle/>
          <a:p>
            <a:fld id="{8E3E9696-343B-4076-B822-3376A708CABC}" type="slidenum">
              <a:rPr lang="en-US" smtClean="0"/>
              <a:t>40</a:t>
            </a:fld>
            <a:endParaRPr lang="en-US"/>
          </a:p>
        </p:txBody>
      </p:sp>
    </p:spTree>
    <p:extLst>
      <p:ext uri="{BB962C8B-B14F-4D97-AF65-F5344CB8AC3E}">
        <p14:creationId xmlns:p14="http://schemas.microsoft.com/office/powerpoint/2010/main" val="3075449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BD671-EEE5-523E-6C28-5C567DFE0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53105-346E-20C4-A677-404A82BDA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13B82-EDA3-683F-9439-9122AF314105}"/>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9E6A3EC5-C27E-BF6C-4EC4-0A88115C77D6}"/>
              </a:ext>
            </a:extLst>
          </p:cNvPr>
          <p:cNvSpPr>
            <a:spLocks noGrp="1"/>
          </p:cNvSpPr>
          <p:nvPr>
            <p:ph type="sldNum" sz="quarter" idx="5"/>
          </p:nvPr>
        </p:nvSpPr>
        <p:spPr/>
        <p:txBody>
          <a:bodyPr/>
          <a:lstStyle/>
          <a:p>
            <a:fld id="{8E3E9696-343B-4076-B822-3376A708CABC}" type="slidenum">
              <a:rPr lang="en-US" smtClean="0"/>
              <a:t>41</a:t>
            </a:fld>
            <a:endParaRPr lang="en-US"/>
          </a:p>
        </p:txBody>
      </p:sp>
    </p:spTree>
    <p:extLst>
      <p:ext uri="{BB962C8B-B14F-4D97-AF65-F5344CB8AC3E}">
        <p14:creationId xmlns:p14="http://schemas.microsoft.com/office/powerpoint/2010/main" val="417335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AC99-58CC-EF8D-DACA-589083BD0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5DFCB-A8FA-B971-4439-461E26D45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94E3B-6629-1AD3-DF32-9BB64834D1D6}"/>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BAAA1038-2B18-2DCF-DAB1-EAB602919758}"/>
              </a:ext>
            </a:extLst>
          </p:cNvPr>
          <p:cNvSpPr>
            <a:spLocks noGrp="1"/>
          </p:cNvSpPr>
          <p:nvPr>
            <p:ph type="sldNum" sz="quarter" idx="5"/>
          </p:nvPr>
        </p:nvSpPr>
        <p:spPr/>
        <p:txBody>
          <a:bodyPr/>
          <a:lstStyle/>
          <a:p>
            <a:fld id="{8E3E9696-343B-4076-B822-3376A708CABC}" type="slidenum">
              <a:rPr lang="en-US" smtClean="0"/>
              <a:t>42</a:t>
            </a:fld>
            <a:endParaRPr lang="en-US"/>
          </a:p>
        </p:txBody>
      </p:sp>
    </p:spTree>
    <p:extLst>
      <p:ext uri="{BB962C8B-B14F-4D97-AF65-F5344CB8AC3E}">
        <p14:creationId xmlns:p14="http://schemas.microsoft.com/office/powerpoint/2010/main" val="1997284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43504-33F8-B8DE-3734-3CD352AA7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80807-1657-4826-CBBF-3FA5580D1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68C3F-1C67-8ABB-6F75-A6F5E026290B}"/>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776F4934-5597-5AEE-ED6A-84D2B108DA6F}"/>
              </a:ext>
            </a:extLst>
          </p:cNvPr>
          <p:cNvSpPr>
            <a:spLocks noGrp="1"/>
          </p:cNvSpPr>
          <p:nvPr>
            <p:ph type="sldNum" sz="quarter" idx="5"/>
          </p:nvPr>
        </p:nvSpPr>
        <p:spPr/>
        <p:txBody>
          <a:bodyPr/>
          <a:lstStyle/>
          <a:p>
            <a:fld id="{8E3E9696-343B-4076-B822-3376A708CABC}" type="slidenum">
              <a:rPr lang="en-US" smtClean="0"/>
              <a:t>43</a:t>
            </a:fld>
            <a:endParaRPr lang="en-US"/>
          </a:p>
        </p:txBody>
      </p:sp>
    </p:spTree>
    <p:extLst>
      <p:ext uri="{BB962C8B-B14F-4D97-AF65-F5344CB8AC3E}">
        <p14:creationId xmlns:p14="http://schemas.microsoft.com/office/powerpoint/2010/main" val="2009424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B66F6-4F92-E02E-7359-EBDF33F32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A812A-6587-227B-AA32-A796CA508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E576D-DE08-6121-3751-8B44450B2B6E}"/>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2171BD11-1C56-8628-D778-AD9D5EB31D1E}"/>
              </a:ext>
            </a:extLst>
          </p:cNvPr>
          <p:cNvSpPr>
            <a:spLocks noGrp="1"/>
          </p:cNvSpPr>
          <p:nvPr>
            <p:ph type="sldNum" sz="quarter" idx="5"/>
          </p:nvPr>
        </p:nvSpPr>
        <p:spPr/>
        <p:txBody>
          <a:bodyPr/>
          <a:lstStyle/>
          <a:p>
            <a:fld id="{8E3E9696-343B-4076-B822-3376A708CABC}" type="slidenum">
              <a:rPr lang="en-US" smtClean="0"/>
              <a:t>44</a:t>
            </a:fld>
            <a:endParaRPr lang="en-US"/>
          </a:p>
        </p:txBody>
      </p:sp>
    </p:spTree>
    <p:extLst>
      <p:ext uri="{BB962C8B-B14F-4D97-AF65-F5344CB8AC3E}">
        <p14:creationId xmlns:p14="http://schemas.microsoft.com/office/powerpoint/2010/main" val="3154375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804ED-04CB-5F3B-18DA-66452E6E3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C440-B131-23F7-F423-E8D324A92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E4BB0-0A15-ECDB-AF60-9DA2235499BD}"/>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1C7A080C-DA65-1CD0-09B6-7B6301010BCF}"/>
              </a:ext>
            </a:extLst>
          </p:cNvPr>
          <p:cNvSpPr>
            <a:spLocks noGrp="1"/>
          </p:cNvSpPr>
          <p:nvPr>
            <p:ph type="sldNum" sz="quarter" idx="5"/>
          </p:nvPr>
        </p:nvSpPr>
        <p:spPr/>
        <p:txBody>
          <a:bodyPr/>
          <a:lstStyle/>
          <a:p>
            <a:fld id="{8E3E9696-343B-4076-B822-3376A708CABC}" type="slidenum">
              <a:rPr lang="en-US" smtClean="0"/>
              <a:t>45</a:t>
            </a:fld>
            <a:endParaRPr lang="en-US"/>
          </a:p>
        </p:txBody>
      </p:sp>
    </p:spTree>
    <p:extLst>
      <p:ext uri="{BB962C8B-B14F-4D97-AF65-F5344CB8AC3E}">
        <p14:creationId xmlns:p14="http://schemas.microsoft.com/office/powerpoint/2010/main" val="2963557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F66E-FDD7-0A84-77A5-068F1A972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F144-79A6-DE8D-8B62-E84C15531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6DBF3-28A6-61D4-A2D5-2399B50AA3EB}"/>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61804DC9-47ED-0ADB-1D16-457B6314FB1C}"/>
              </a:ext>
            </a:extLst>
          </p:cNvPr>
          <p:cNvSpPr>
            <a:spLocks noGrp="1"/>
          </p:cNvSpPr>
          <p:nvPr>
            <p:ph type="sldNum" sz="quarter" idx="5"/>
          </p:nvPr>
        </p:nvSpPr>
        <p:spPr/>
        <p:txBody>
          <a:bodyPr/>
          <a:lstStyle/>
          <a:p>
            <a:fld id="{8E3E9696-343B-4076-B822-3376A708CABC}" type="slidenum">
              <a:rPr lang="en-US" smtClean="0"/>
              <a:t>46</a:t>
            </a:fld>
            <a:endParaRPr lang="en-US"/>
          </a:p>
        </p:txBody>
      </p:sp>
    </p:spTree>
    <p:extLst>
      <p:ext uri="{BB962C8B-B14F-4D97-AF65-F5344CB8AC3E}">
        <p14:creationId xmlns:p14="http://schemas.microsoft.com/office/powerpoint/2010/main" val="852427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DDD4-CA71-CEFD-93A9-09BCA84F2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1ACD5-33F3-79FE-7A28-012BEB829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BE7DC-6B10-074D-1674-BBC400327978}"/>
              </a:ext>
            </a:extLst>
          </p:cNvPr>
          <p:cNvSpPr>
            <a:spLocks noGrp="1"/>
          </p:cNvSpPr>
          <p:nvPr>
            <p:ph type="body" idx="1"/>
          </p:nvPr>
        </p:nvSpPr>
        <p:spPr/>
        <p:txBody>
          <a:bodyPr/>
          <a:lstStyle/>
          <a:p>
            <a:r>
              <a:rPr lang="en-US" dirty="0"/>
              <a:t>ROMANS 7:1 - 6</a:t>
            </a:r>
          </a:p>
          <a:p>
            <a:r>
              <a:rPr lang="en-US" dirty="0"/>
              <a:t>Know ye not, brethren, (for I speak to them that know the law,) how that the law hath dominion over a man as long as he </a:t>
            </a:r>
            <a:r>
              <a:rPr lang="en-US" dirty="0" err="1"/>
              <a:t>liveth</a:t>
            </a:r>
            <a:r>
              <a:rPr lang="en-US" dirty="0"/>
              <a:t>? </a:t>
            </a:r>
          </a:p>
          <a:p>
            <a:r>
              <a:rPr lang="en-US" dirty="0"/>
              <a:t>2 For the woman which hath an husband is bound by the law to her husband so long as he </a:t>
            </a:r>
            <a:r>
              <a:rPr lang="en-US" dirty="0" err="1"/>
              <a:t>liveth</a:t>
            </a:r>
            <a:r>
              <a:rPr lang="en-US" dirty="0"/>
              <a:t>; but if the husband be dead, she is loosed from the law of her husband. </a:t>
            </a:r>
          </a:p>
          <a:p>
            <a:r>
              <a:rPr lang="en-US" dirty="0"/>
              <a:t>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p>
          <a:p>
            <a:r>
              <a:rPr lang="en-US" dirty="0"/>
              <a:t>4 Wherefore, my brethren, ye also are become dead to the law by the body of Christ; that ye should be married to another, even to him who is raised from the dead, that we should bring forth fruit unto God. </a:t>
            </a:r>
          </a:p>
          <a:p>
            <a:r>
              <a:rPr lang="en-US" dirty="0"/>
              <a:t>5 For when we were in the flesh, the motions of sins, which were by the law, did work in our members to bring forth fruit unto death. </a:t>
            </a:r>
          </a:p>
          <a:p>
            <a:r>
              <a:rPr lang="en-US" dirty="0"/>
              <a:t>6 But now we are delivered from the law, that being dead wherein we were held; that we should serve in newness of spirit, and not in the oldness of the letter. </a:t>
            </a:r>
          </a:p>
        </p:txBody>
      </p:sp>
      <p:sp>
        <p:nvSpPr>
          <p:cNvPr id="4" name="Slide Number Placeholder 3">
            <a:extLst>
              <a:ext uri="{FF2B5EF4-FFF2-40B4-BE49-F238E27FC236}">
                <a16:creationId xmlns:a16="http://schemas.microsoft.com/office/drawing/2014/main" id="{C8093E48-A228-FBF5-8D09-8B4BFB81AC07}"/>
              </a:ext>
            </a:extLst>
          </p:cNvPr>
          <p:cNvSpPr>
            <a:spLocks noGrp="1"/>
          </p:cNvSpPr>
          <p:nvPr>
            <p:ph type="sldNum" sz="quarter" idx="5"/>
          </p:nvPr>
        </p:nvSpPr>
        <p:spPr/>
        <p:txBody>
          <a:bodyPr/>
          <a:lstStyle/>
          <a:p>
            <a:fld id="{8E3E9696-343B-4076-B822-3376A708CABC}" type="slidenum">
              <a:rPr lang="en-US" smtClean="0"/>
              <a:t>47</a:t>
            </a:fld>
            <a:endParaRPr lang="en-US"/>
          </a:p>
        </p:txBody>
      </p:sp>
    </p:spTree>
    <p:extLst>
      <p:ext uri="{BB962C8B-B14F-4D97-AF65-F5344CB8AC3E}">
        <p14:creationId xmlns:p14="http://schemas.microsoft.com/office/powerpoint/2010/main" val="3998686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3D77A-3CEE-E284-D07B-1A106BEFA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FE988-C255-34E2-EB32-37E832E65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8ED2-C1EB-886A-875F-E42C6120DF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BD3CC4-F3AB-87EB-C0A1-C1730B431FEE}"/>
              </a:ext>
            </a:extLst>
          </p:cNvPr>
          <p:cNvSpPr>
            <a:spLocks noGrp="1"/>
          </p:cNvSpPr>
          <p:nvPr>
            <p:ph type="sldNum" sz="quarter" idx="5"/>
          </p:nvPr>
        </p:nvSpPr>
        <p:spPr/>
        <p:txBody>
          <a:bodyPr/>
          <a:lstStyle/>
          <a:p>
            <a:fld id="{8E3E9696-343B-4076-B822-3376A708CABC}" type="slidenum">
              <a:rPr lang="en-US" smtClean="0"/>
              <a:t>48</a:t>
            </a:fld>
            <a:endParaRPr lang="en-US"/>
          </a:p>
        </p:txBody>
      </p:sp>
    </p:spTree>
    <p:extLst>
      <p:ext uri="{BB962C8B-B14F-4D97-AF65-F5344CB8AC3E}">
        <p14:creationId xmlns:p14="http://schemas.microsoft.com/office/powerpoint/2010/main" val="887664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dirty="0"/>
              <a:t>20 He staggered not at the promise of God through unbelief; but was strong in faith, giving glory to God; </a:t>
            </a:r>
          </a:p>
          <a:p>
            <a:r>
              <a:rPr lang="en-US"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49</a:t>
            </a:fld>
            <a:endParaRPr lang="en-US"/>
          </a:p>
        </p:txBody>
      </p:sp>
    </p:spTree>
    <p:extLst>
      <p:ext uri="{BB962C8B-B14F-4D97-AF65-F5344CB8AC3E}">
        <p14:creationId xmlns:p14="http://schemas.microsoft.com/office/powerpoint/2010/main" val="128307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0930-7077-8F51-63A4-7E5C051B6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A1C71-CCCC-C4CA-29BA-1144EDB9E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2F787-B06F-0360-F928-47D80C345B33}"/>
              </a:ext>
            </a:extLst>
          </p:cNvPr>
          <p:cNvSpPr>
            <a:spLocks noGrp="1"/>
          </p:cNvSpPr>
          <p:nvPr>
            <p:ph type="body" idx="1"/>
          </p:nvPr>
        </p:nvSpPr>
        <p:spPr/>
        <p:txBody>
          <a:bodyPr/>
          <a:lstStyle/>
          <a:p>
            <a:r>
              <a:rPr lang="en-US" dirty="0"/>
              <a:t>Dividing that which is going on in the brain vs the spirit.</a:t>
            </a:r>
          </a:p>
          <a:p>
            <a:endParaRPr lang="en-US" dirty="0"/>
          </a:p>
          <a:p>
            <a:r>
              <a:rPr lang="en-US" dirty="0"/>
              <a:t>If it’s not in my heart to do it, why am I doing it?</a:t>
            </a:r>
          </a:p>
          <a:p>
            <a:endParaRPr lang="en-US" dirty="0"/>
          </a:p>
          <a:p>
            <a:r>
              <a:rPr lang="en-US" dirty="0"/>
              <a:t>There are times in which we are drawn to something and we do something that the Spirit in our lives doesn’t actually want.</a:t>
            </a:r>
          </a:p>
          <a:p>
            <a:endParaRPr lang="en-US" dirty="0"/>
          </a:p>
          <a:p>
            <a:endParaRPr lang="en-US" dirty="0"/>
          </a:p>
        </p:txBody>
      </p:sp>
      <p:sp>
        <p:nvSpPr>
          <p:cNvPr id="4" name="Slide Number Placeholder 3">
            <a:extLst>
              <a:ext uri="{FF2B5EF4-FFF2-40B4-BE49-F238E27FC236}">
                <a16:creationId xmlns:a16="http://schemas.microsoft.com/office/drawing/2014/main" id="{C4CC51C7-CFC8-8D0D-CB5F-19683196BCC4}"/>
              </a:ext>
            </a:extLst>
          </p:cNvPr>
          <p:cNvSpPr>
            <a:spLocks noGrp="1"/>
          </p:cNvSpPr>
          <p:nvPr>
            <p:ph type="sldNum" sz="quarter" idx="5"/>
          </p:nvPr>
        </p:nvSpPr>
        <p:spPr/>
        <p:txBody>
          <a:bodyPr/>
          <a:lstStyle/>
          <a:p>
            <a:fld id="{8E3E9696-343B-4076-B822-3376A708CABC}" type="slidenum">
              <a:rPr lang="en-US" smtClean="0"/>
              <a:t>5</a:t>
            </a:fld>
            <a:endParaRPr lang="en-US"/>
          </a:p>
        </p:txBody>
      </p:sp>
    </p:spTree>
    <p:extLst>
      <p:ext uri="{BB962C8B-B14F-4D97-AF65-F5344CB8AC3E}">
        <p14:creationId xmlns:p14="http://schemas.microsoft.com/office/powerpoint/2010/main" val="1493109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F249-EA87-D446-7BD7-58351F9B9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B6FE5-3901-BEE4-ED38-5EA059B9C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D9B83-6D7A-D2F4-3E4A-B4B5D1A8335A}"/>
              </a:ext>
            </a:extLst>
          </p:cNvPr>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dirty="0"/>
              <a:t>20 He staggered not at the promise of God through unbelief; but was strong in faith, giving glory to God; </a:t>
            </a:r>
          </a:p>
          <a:p>
            <a:r>
              <a:rPr lang="en-US"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a:extLst>
              <a:ext uri="{FF2B5EF4-FFF2-40B4-BE49-F238E27FC236}">
                <a16:creationId xmlns:a16="http://schemas.microsoft.com/office/drawing/2014/main" id="{8FC80BCB-89C6-6688-DFCC-0970BBE7FD7F}"/>
              </a:ext>
            </a:extLst>
          </p:cNvPr>
          <p:cNvSpPr>
            <a:spLocks noGrp="1"/>
          </p:cNvSpPr>
          <p:nvPr>
            <p:ph type="sldNum" sz="quarter" idx="5"/>
          </p:nvPr>
        </p:nvSpPr>
        <p:spPr/>
        <p:txBody>
          <a:bodyPr/>
          <a:lstStyle/>
          <a:p>
            <a:fld id="{8E3E9696-343B-4076-B822-3376A708CABC}" type="slidenum">
              <a:rPr lang="en-US" smtClean="0"/>
              <a:t>50</a:t>
            </a:fld>
            <a:endParaRPr lang="en-US"/>
          </a:p>
        </p:txBody>
      </p:sp>
    </p:spTree>
    <p:extLst>
      <p:ext uri="{BB962C8B-B14F-4D97-AF65-F5344CB8AC3E}">
        <p14:creationId xmlns:p14="http://schemas.microsoft.com/office/powerpoint/2010/main" val="2200567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9D74C-49A4-3710-7E30-780069044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925EA-4434-9ADA-F6EA-4CDA34AB5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BFF1F-2BBB-245D-F21D-F9E2D34CB30F}"/>
              </a:ext>
            </a:extLst>
          </p:cNvPr>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dirty="0"/>
              <a:t>20 He staggered not at the promise of God through unbelief; but was strong in faith, giving glory to God; </a:t>
            </a:r>
          </a:p>
          <a:p>
            <a:r>
              <a:rPr lang="en-US"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a:extLst>
              <a:ext uri="{FF2B5EF4-FFF2-40B4-BE49-F238E27FC236}">
                <a16:creationId xmlns:a16="http://schemas.microsoft.com/office/drawing/2014/main" id="{5F317D63-A30B-3CC6-7347-E139B96584D8}"/>
              </a:ext>
            </a:extLst>
          </p:cNvPr>
          <p:cNvSpPr>
            <a:spLocks noGrp="1"/>
          </p:cNvSpPr>
          <p:nvPr>
            <p:ph type="sldNum" sz="quarter" idx="5"/>
          </p:nvPr>
        </p:nvSpPr>
        <p:spPr/>
        <p:txBody>
          <a:bodyPr/>
          <a:lstStyle/>
          <a:p>
            <a:fld id="{8E3E9696-343B-4076-B822-3376A708CABC}" type="slidenum">
              <a:rPr lang="en-US" smtClean="0"/>
              <a:t>51</a:t>
            </a:fld>
            <a:endParaRPr lang="en-US"/>
          </a:p>
        </p:txBody>
      </p:sp>
    </p:spTree>
    <p:extLst>
      <p:ext uri="{BB962C8B-B14F-4D97-AF65-F5344CB8AC3E}">
        <p14:creationId xmlns:p14="http://schemas.microsoft.com/office/powerpoint/2010/main" val="4126223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E617-2F65-C4AE-4CC4-3731EE45C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37EF5-7748-3B6F-EDDB-7EA57DEA4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D2FA-D59A-825F-DDA5-A91E0B1E8EDD}"/>
              </a:ext>
            </a:extLst>
          </p:cNvPr>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dirty="0"/>
              <a:t>20 He staggered not at the promise of God through unbelief; but was strong in faith, giving glory to God; </a:t>
            </a:r>
          </a:p>
          <a:p>
            <a:r>
              <a:rPr lang="en-US"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a:extLst>
              <a:ext uri="{FF2B5EF4-FFF2-40B4-BE49-F238E27FC236}">
                <a16:creationId xmlns:a16="http://schemas.microsoft.com/office/drawing/2014/main" id="{008E1F8D-7F6E-87D6-32E2-6FCED07C9444}"/>
              </a:ext>
            </a:extLst>
          </p:cNvPr>
          <p:cNvSpPr>
            <a:spLocks noGrp="1"/>
          </p:cNvSpPr>
          <p:nvPr>
            <p:ph type="sldNum" sz="quarter" idx="5"/>
          </p:nvPr>
        </p:nvSpPr>
        <p:spPr/>
        <p:txBody>
          <a:bodyPr/>
          <a:lstStyle/>
          <a:p>
            <a:fld id="{8E3E9696-343B-4076-B822-3376A708CABC}" type="slidenum">
              <a:rPr lang="en-US" smtClean="0"/>
              <a:t>52</a:t>
            </a:fld>
            <a:endParaRPr lang="en-US"/>
          </a:p>
        </p:txBody>
      </p:sp>
    </p:spTree>
    <p:extLst>
      <p:ext uri="{BB962C8B-B14F-4D97-AF65-F5344CB8AC3E}">
        <p14:creationId xmlns:p14="http://schemas.microsoft.com/office/powerpoint/2010/main" val="168812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1705-A49A-A76C-1A47-080953C56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A5EBA-305D-0632-11F4-793ED7817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F2507-BE14-EF71-C649-8DD269FECC6F}"/>
              </a:ext>
            </a:extLst>
          </p:cNvPr>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b="0" dirty="0"/>
              <a:t>20 He staggered not at the promise of God through unbelief; but was strong in faith, giving glory to God; </a:t>
            </a:r>
          </a:p>
          <a:p>
            <a:r>
              <a:rPr lang="en-US" b="0"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a:extLst>
              <a:ext uri="{FF2B5EF4-FFF2-40B4-BE49-F238E27FC236}">
                <a16:creationId xmlns:a16="http://schemas.microsoft.com/office/drawing/2014/main" id="{A37EA615-09D3-7B74-F669-3EBDAC8F791A}"/>
              </a:ext>
            </a:extLst>
          </p:cNvPr>
          <p:cNvSpPr>
            <a:spLocks noGrp="1"/>
          </p:cNvSpPr>
          <p:nvPr>
            <p:ph type="sldNum" sz="quarter" idx="5"/>
          </p:nvPr>
        </p:nvSpPr>
        <p:spPr/>
        <p:txBody>
          <a:bodyPr/>
          <a:lstStyle/>
          <a:p>
            <a:fld id="{8E3E9696-343B-4076-B822-3376A708CABC}" type="slidenum">
              <a:rPr lang="en-US" smtClean="0"/>
              <a:t>53</a:t>
            </a:fld>
            <a:endParaRPr lang="en-US"/>
          </a:p>
        </p:txBody>
      </p:sp>
    </p:spTree>
    <p:extLst>
      <p:ext uri="{BB962C8B-B14F-4D97-AF65-F5344CB8AC3E}">
        <p14:creationId xmlns:p14="http://schemas.microsoft.com/office/powerpoint/2010/main" val="3179254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EE73-1BBC-3BEB-CA64-44910A5B6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2611B-867A-1849-2ED0-632451822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80FA5-0A9C-6695-CF7E-638D07186CBF}"/>
              </a:ext>
            </a:extLst>
          </p:cNvPr>
          <p:cNvSpPr>
            <a:spLocks noGrp="1"/>
          </p:cNvSpPr>
          <p:nvPr>
            <p:ph type="body" idx="1"/>
          </p:nvPr>
        </p:nvSpPr>
        <p:spPr/>
        <p:txBody>
          <a:bodyPr/>
          <a:lstStyle/>
          <a:p>
            <a:r>
              <a:rPr lang="en-US" dirty="0"/>
              <a:t>ROMANS 4:1</a:t>
            </a:r>
          </a:p>
          <a:p>
            <a:r>
              <a:rPr lang="en-US" dirty="0"/>
              <a:t>1 ¶  What shall we say then that Abraham our father, as pertaining to the flesh, hath found? </a:t>
            </a:r>
          </a:p>
          <a:p>
            <a:r>
              <a:rPr lang="en-US" dirty="0"/>
              <a:t>2 For if Abraham were justified by works, he hath whereof to glory; but not before God. </a:t>
            </a:r>
          </a:p>
          <a:p>
            <a:r>
              <a:rPr lang="en-US" dirty="0"/>
              <a:t>3 For what saith the scripture? Abraham believed God, and it was counted unto him for righteousness. </a:t>
            </a:r>
          </a:p>
          <a:p>
            <a:endParaRPr lang="en-US" dirty="0"/>
          </a:p>
          <a:p>
            <a:endParaRPr lang="en-US" dirty="0"/>
          </a:p>
          <a:p>
            <a:r>
              <a:rPr lang="en-US" dirty="0"/>
              <a:t>ROMANS 4:18 - 22</a:t>
            </a:r>
          </a:p>
          <a:p>
            <a:r>
              <a:rPr lang="en-US" dirty="0"/>
              <a:t>18 Who against hope believed in hope, that he might become the father of many nations, according to that which was spoken, So shall thy seed be. </a:t>
            </a:r>
          </a:p>
          <a:p>
            <a:r>
              <a:rPr lang="en-US" dirty="0"/>
              <a:t>19 And being not weak in faith, he considered not his own body now dead, when he was about an hundred years old, neither yet the deadness of Sara's womb: </a:t>
            </a:r>
          </a:p>
          <a:p>
            <a:r>
              <a:rPr lang="en-US" b="0" dirty="0"/>
              <a:t>20 He staggered not at the promise of God through unbelief; but was strong in faith, giving glory to God; </a:t>
            </a:r>
          </a:p>
          <a:p>
            <a:r>
              <a:rPr lang="en-US" b="0" dirty="0"/>
              <a:t>21 And being fully persuaded that, what he had promised, he was able also to perform. </a:t>
            </a:r>
          </a:p>
          <a:p>
            <a:r>
              <a:rPr lang="en-US" dirty="0"/>
              <a:t>22 And therefore it was imputed to him for righteousness. </a:t>
            </a:r>
          </a:p>
          <a:p>
            <a:endParaRPr lang="en-US" dirty="0"/>
          </a:p>
        </p:txBody>
      </p:sp>
      <p:sp>
        <p:nvSpPr>
          <p:cNvPr id="4" name="Slide Number Placeholder 3">
            <a:extLst>
              <a:ext uri="{FF2B5EF4-FFF2-40B4-BE49-F238E27FC236}">
                <a16:creationId xmlns:a16="http://schemas.microsoft.com/office/drawing/2014/main" id="{3E9C3761-8D04-EBDC-BD90-E113BDDB6CCD}"/>
              </a:ext>
            </a:extLst>
          </p:cNvPr>
          <p:cNvSpPr>
            <a:spLocks noGrp="1"/>
          </p:cNvSpPr>
          <p:nvPr>
            <p:ph type="sldNum" sz="quarter" idx="5"/>
          </p:nvPr>
        </p:nvSpPr>
        <p:spPr/>
        <p:txBody>
          <a:bodyPr/>
          <a:lstStyle/>
          <a:p>
            <a:fld id="{8E3E9696-343B-4076-B822-3376A708CABC}" type="slidenum">
              <a:rPr lang="en-US" smtClean="0"/>
              <a:t>54</a:t>
            </a:fld>
            <a:endParaRPr lang="en-US"/>
          </a:p>
        </p:txBody>
      </p:sp>
    </p:spTree>
    <p:extLst>
      <p:ext uri="{BB962C8B-B14F-4D97-AF65-F5344CB8AC3E}">
        <p14:creationId xmlns:p14="http://schemas.microsoft.com/office/powerpoint/2010/main" val="2539891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BBFE1-7D73-72B3-28ED-40EF9B1EB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50D2B-2A96-4E9F-CFA3-2FF8EBCC9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0418F-9696-8823-2647-AC595CFFD4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114C7-AAE3-A2F9-A3B0-3265A0C9DC4F}"/>
              </a:ext>
            </a:extLst>
          </p:cNvPr>
          <p:cNvSpPr>
            <a:spLocks noGrp="1"/>
          </p:cNvSpPr>
          <p:nvPr>
            <p:ph type="sldNum" sz="quarter" idx="5"/>
          </p:nvPr>
        </p:nvSpPr>
        <p:spPr/>
        <p:txBody>
          <a:bodyPr/>
          <a:lstStyle/>
          <a:p>
            <a:fld id="{8E3E9696-343B-4076-B822-3376A708CABC}" type="slidenum">
              <a:rPr lang="en-US" smtClean="0"/>
              <a:t>55</a:t>
            </a:fld>
            <a:endParaRPr lang="en-US"/>
          </a:p>
        </p:txBody>
      </p:sp>
    </p:spTree>
    <p:extLst>
      <p:ext uri="{BB962C8B-B14F-4D97-AF65-F5344CB8AC3E}">
        <p14:creationId xmlns:p14="http://schemas.microsoft.com/office/powerpoint/2010/main" val="2915028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70AB-7D82-D017-CC47-055D6D1DF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53C23-30A0-3739-A925-7087F03FC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5AF24-ECBD-B218-D75E-C0ABA9A61D19}"/>
              </a:ext>
            </a:extLst>
          </p:cNvPr>
          <p:cNvSpPr>
            <a:spLocks noGrp="1"/>
          </p:cNvSpPr>
          <p:nvPr>
            <p:ph type="body" idx="1"/>
          </p:nvPr>
        </p:nvSpPr>
        <p:spPr/>
        <p:txBody>
          <a:bodyPr/>
          <a:lstStyle/>
          <a:p>
            <a:r>
              <a:rPr lang="en-US" dirty="0"/>
              <a:t>Colossians 2:13,14 (KJV)</a:t>
            </a:r>
          </a:p>
          <a:p>
            <a:r>
              <a:rPr lang="en-US" dirty="0"/>
              <a:t>13 And you, being dead in your sins and the uncircumcision of your flesh, hath he quickened together with him, having forgiven you all trespasses;</a:t>
            </a:r>
          </a:p>
          <a:p>
            <a:r>
              <a:rPr lang="en-US" dirty="0"/>
              <a:t>14 Blotting out the handwriting of ordinances that was against us, which was contrary to us, and took it out of the way, nailing it to his cross;</a:t>
            </a:r>
          </a:p>
        </p:txBody>
      </p:sp>
      <p:sp>
        <p:nvSpPr>
          <p:cNvPr id="4" name="Slide Number Placeholder 3">
            <a:extLst>
              <a:ext uri="{FF2B5EF4-FFF2-40B4-BE49-F238E27FC236}">
                <a16:creationId xmlns:a16="http://schemas.microsoft.com/office/drawing/2014/main" id="{81AC25A9-A504-CCCB-8DFD-6055B874FFE7}"/>
              </a:ext>
            </a:extLst>
          </p:cNvPr>
          <p:cNvSpPr>
            <a:spLocks noGrp="1"/>
          </p:cNvSpPr>
          <p:nvPr>
            <p:ph type="sldNum" sz="quarter" idx="5"/>
          </p:nvPr>
        </p:nvSpPr>
        <p:spPr/>
        <p:txBody>
          <a:bodyPr/>
          <a:lstStyle/>
          <a:p>
            <a:fld id="{8E3E9696-343B-4076-B822-3376A708CABC}" type="slidenum">
              <a:rPr lang="en-US" smtClean="0"/>
              <a:t>56</a:t>
            </a:fld>
            <a:endParaRPr lang="en-US"/>
          </a:p>
        </p:txBody>
      </p:sp>
    </p:spTree>
    <p:extLst>
      <p:ext uri="{BB962C8B-B14F-4D97-AF65-F5344CB8AC3E}">
        <p14:creationId xmlns:p14="http://schemas.microsoft.com/office/powerpoint/2010/main" val="962654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E641-B85B-5AA4-B375-EE6F47C6E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BA87A-F0F1-A692-98E6-678040427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B5416-8296-3212-F2E6-9968CEBBB7F7}"/>
              </a:ext>
            </a:extLst>
          </p:cNvPr>
          <p:cNvSpPr>
            <a:spLocks noGrp="1"/>
          </p:cNvSpPr>
          <p:nvPr>
            <p:ph type="body" idx="1"/>
          </p:nvPr>
        </p:nvSpPr>
        <p:spPr/>
        <p:txBody>
          <a:bodyPr/>
          <a:lstStyle/>
          <a:p>
            <a:r>
              <a:rPr lang="en-US" dirty="0"/>
              <a:t>Colossians 2:13,14 (KJV)</a:t>
            </a:r>
          </a:p>
          <a:p>
            <a:r>
              <a:rPr lang="en-US" dirty="0"/>
              <a:t>13 And you, being dead in your sins and the uncircumcision of your flesh, hath he quickened together with him, having forgiven you all trespasses;</a:t>
            </a:r>
          </a:p>
          <a:p>
            <a:r>
              <a:rPr lang="en-US" dirty="0"/>
              <a:t>14 Blotting out the handwriting of ordinances that was against us, which was contrary to us, and took it out of the way, nailing it to his cross;</a:t>
            </a:r>
          </a:p>
        </p:txBody>
      </p:sp>
      <p:sp>
        <p:nvSpPr>
          <p:cNvPr id="4" name="Slide Number Placeholder 3">
            <a:extLst>
              <a:ext uri="{FF2B5EF4-FFF2-40B4-BE49-F238E27FC236}">
                <a16:creationId xmlns:a16="http://schemas.microsoft.com/office/drawing/2014/main" id="{CFC08B6E-0933-6335-4D4D-CA5CDB3C0BB4}"/>
              </a:ext>
            </a:extLst>
          </p:cNvPr>
          <p:cNvSpPr>
            <a:spLocks noGrp="1"/>
          </p:cNvSpPr>
          <p:nvPr>
            <p:ph type="sldNum" sz="quarter" idx="5"/>
          </p:nvPr>
        </p:nvSpPr>
        <p:spPr/>
        <p:txBody>
          <a:bodyPr/>
          <a:lstStyle/>
          <a:p>
            <a:fld id="{8E3E9696-343B-4076-B822-3376A708CABC}" type="slidenum">
              <a:rPr lang="en-US" smtClean="0"/>
              <a:t>57</a:t>
            </a:fld>
            <a:endParaRPr lang="en-US"/>
          </a:p>
        </p:txBody>
      </p:sp>
    </p:spTree>
    <p:extLst>
      <p:ext uri="{BB962C8B-B14F-4D97-AF65-F5344CB8AC3E}">
        <p14:creationId xmlns:p14="http://schemas.microsoft.com/office/powerpoint/2010/main" val="37274384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941F-EEC3-75FE-03DE-FCFC34B4D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8B0EF-24A7-A538-3D67-CB92F3A4F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7160E-D45B-9158-E47F-D92EBDAC4D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2E299-B140-7CBD-494D-2FE53C3CC45C}"/>
              </a:ext>
            </a:extLst>
          </p:cNvPr>
          <p:cNvSpPr>
            <a:spLocks noGrp="1"/>
          </p:cNvSpPr>
          <p:nvPr>
            <p:ph type="sldNum" sz="quarter" idx="5"/>
          </p:nvPr>
        </p:nvSpPr>
        <p:spPr/>
        <p:txBody>
          <a:bodyPr/>
          <a:lstStyle/>
          <a:p>
            <a:fld id="{8E3E9696-343B-4076-B822-3376A708CABC}" type="slidenum">
              <a:rPr lang="en-US" smtClean="0"/>
              <a:t>58</a:t>
            </a:fld>
            <a:endParaRPr lang="en-US"/>
          </a:p>
        </p:txBody>
      </p:sp>
    </p:spTree>
    <p:extLst>
      <p:ext uri="{BB962C8B-B14F-4D97-AF65-F5344CB8AC3E}">
        <p14:creationId xmlns:p14="http://schemas.microsoft.com/office/powerpoint/2010/main" val="3925017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A68A6-9FA2-BB7A-9E0E-68DFBB073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D30F6-DD11-7AE1-3BEA-2C948BF3E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5D9DF-BAAB-969D-054E-5E02ACDC5FA3}"/>
              </a:ext>
            </a:extLst>
          </p:cNvPr>
          <p:cNvSpPr>
            <a:spLocks noGrp="1"/>
          </p:cNvSpPr>
          <p:nvPr>
            <p:ph type="body" idx="1"/>
          </p:nvPr>
        </p:nvSpPr>
        <p:spPr/>
        <p:txBody>
          <a:bodyPr/>
          <a:lstStyle/>
          <a:p>
            <a:r>
              <a:rPr lang="en-US" dirty="0"/>
              <a:t>62-1014E - "A Guide“</a:t>
            </a:r>
          </a:p>
          <a:p>
            <a:r>
              <a:rPr lang="en-US" dirty="0"/>
              <a:t>103 Peter was led to say, on Acts 2:38, how to receive the Holy Ghost, he said, “Repent, every one of you, then be baptized in the Name of Jesus Christ for remission of your sins, and then the Guide will take you from there on.” Yeah, that’s the thing to do. First, repent of your sins, your unbelief, that you’ve disbelieved these things. Repent, and then be baptized, and then the Guide will take you from there on. See, that’s your duty. It’s your duty to repent. It’s your duty to be baptized. Then it’s the Guide’s duty to take you from there on, lead you from virtue to knowledge, to temperance, to patience, to godliness, and to brotherly love, and the Holy Ghost seals you. See? Then you’re a full stature of God, a real man of God, a real woman of God, anchored away in Christ. I love that, that anchored away in Christ.</a:t>
            </a:r>
          </a:p>
        </p:txBody>
      </p:sp>
      <p:sp>
        <p:nvSpPr>
          <p:cNvPr id="4" name="Slide Number Placeholder 3">
            <a:extLst>
              <a:ext uri="{FF2B5EF4-FFF2-40B4-BE49-F238E27FC236}">
                <a16:creationId xmlns:a16="http://schemas.microsoft.com/office/drawing/2014/main" id="{B69E9E9C-5749-88EE-ABAA-393D94CA1162}"/>
              </a:ext>
            </a:extLst>
          </p:cNvPr>
          <p:cNvSpPr>
            <a:spLocks noGrp="1"/>
          </p:cNvSpPr>
          <p:nvPr>
            <p:ph type="sldNum" sz="quarter" idx="5"/>
          </p:nvPr>
        </p:nvSpPr>
        <p:spPr/>
        <p:txBody>
          <a:bodyPr/>
          <a:lstStyle/>
          <a:p>
            <a:fld id="{8E3E9696-343B-4076-B822-3376A708CABC}" type="slidenum">
              <a:rPr lang="en-US" smtClean="0"/>
              <a:t>59</a:t>
            </a:fld>
            <a:endParaRPr lang="en-US"/>
          </a:p>
        </p:txBody>
      </p:sp>
    </p:spTree>
    <p:extLst>
      <p:ext uri="{BB962C8B-B14F-4D97-AF65-F5344CB8AC3E}">
        <p14:creationId xmlns:p14="http://schemas.microsoft.com/office/powerpoint/2010/main" val="400718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6</a:t>
            </a:fld>
            <a:endParaRPr lang="en-US"/>
          </a:p>
        </p:txBody>
      </p:sp>
    </p:spTree>
    <p:extLst>
      <p:ext uri="{BB962C8B-B14F-4D97-AF65-F5344CB8AC3E}">
        <p14:creationId xmlns:p14="http://schemas.microsoft.com/office/powerpoint/2010/main" val="9097994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542AD-D202-27C4-CEFA-96332B57D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36EE3-4365-0073-49AD-7AF08B02A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F0147-FCA1-6EC0-03CA-A42CFB7FAC06}"/>
              </a:ext>
            </a:extLst>
          </p:cNvPr>
          <p:cNvSpPr>
            <a:spLocks noGrp="1"/>
          </p:cNvSpPr>
          <p:nvPr>
            <p:ph type="body" idx="1"/>
          </p:nvPr>
        </p:nvSpPr>
        <p:spPr/>
        <p:txBody>
          <a:bodyPr/>
          <a:lstStyle/>
          <a:p>
            <a:r>
              <a:rPr lang="en-US" dirty="0"/>
              <a:t>62-1014E - "A Guide“</a:t>
            </a:r>
          </a:p>
          <a:p>
            <a:r>
              <a:rPr lang="en-US" dirty="0"/>
              <a:t>103 Peter was led to say, on Acts 2:38, how to receive the Holy Ghost, he said, “Repent, every one of you, then be baptized in the Name of Jesus Christ for remission of your sins, and then the Guide will take you from there on.” Yeah, that’s the thing to do. First, repent of your sins, your unbelief, that you’ve disbelieved these things. Repent, and then be baptized, and then the Guide will take you from there on. See, that’s your duty. It’s your duty to repent. It’s your duty to be baptized. Then it’s the Guide’s duty to take you from there on, lead you from virtue to knowledge, to temperance, to patience, to godliness, and to brotherly love, and the Holy Ghost seals you. See? Then you’re a full stature of God, a real man of God, a real woman of God, anchored away in Christ. I love that, that anchored away in Christ.</a:t>
            </a:r>
          </a:p>
        </p:txBody>
      </p:sp>
      <p:sp>
        <p:nvSpPr>
          <p:cNvPr id="4" name="Slide Number Placeholder 3">
            <a:extLst>
              <a:ext uri="{FF2B5EF4-FFF2-40B4-BE49-F238E27FC236}">
                <a16:creationId xmlns:a16="http://schemas.microsoft.com/office/drawing/2014/main" id="{9E4011F8-131D-F926-712E-8741CBA32880}"/>
              </a:ext>
            </a:extLst>
          </p:cNvPr>
          <p:cNvSpPr>
            <a:spLocks noGrp="1"/>
          </p:cNvSpPr>
          <p:nvPr>
            <p:ph type="sldNum" sz="quarter" idx="5"/>
          </p:nvPr>
        </p:nvSpPr>
        <p:spPr/>
        <p:txBody>
          <a:bodyPr/>
          <a:lstStyle/>
          <a:p>
            <a:fld id="{8E3E9696-343B-4076-B822-3376A708CABC}" type="slidenum">
              <a:rPr lang="en-US" smtClean="0"/>
              <a:t>60</a:t>
            </a:fld>
            <a:endParaRPr lang="en-US"/>
          </a:p>
        </p:txBody>
      </p:sp>
    </p:spTree>
    <p:extLst>
      <p:ext uri="{BB962C8B-B14F-4D97-AF65-F5344CB8AC3E}">
        <p14:creationId xmlns:p14="http://schemas.microsoft.com/office/powerpoint/2010/main" val="836455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F1D8-BB4D-C2F0-FE6C-48F747BE2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8B178-8E5D-A593-2419-5D18BF0A3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E7DC9-D39A-5F97-75D3-D5C324125F17}"/>
              </a:ext>
            </a:extLst>
          </p:cNvPr>
          <p:cNvSpPr>
            <a:spLocks noGrp="1"/>
          </p:cNvSpPr>
          <p:nvPr>
            <p:ph type="body" idx="1"/>
          </p:nvPr>
        </p:nvSpPr>
        <p:spPr/>
        <p:txBody>
          <a:bodyPr/>
          <a:lstStyle/>
          <a:p>
            <a:r>
              <a:rPr lang="en-US" dirty="0"/>
              <a:t>62-1014E - "A Guide“</a:t>
            </a:r>
          </a:p>
          <a:p>
            <a:r>
              <a:rPr lang="en-US" dirty="0"/>
              <a:t>103 Peter was led to say, on Acts 2:38, how to receive the Holy Ghost, he said, “Repent, every one of you, then be baptized in the Name of Jesus Christ for remission of your sins, and then the Guide will take you from there on.” Yeah, that’s the thing to do. First, repent of your sins, your unbelief, that you’ve disbelieved these things. Repent, and then be baptized, and then the Guide will take you from there on. See, that’s your duty. It’s your duty to repent. It’s your duty to be baptized. Then it’s the Guide’s duty to take you from there on, lead you from virtue to knowledge, to temperance, to patience, to godliness, and to brotherly love, and the Holy Ghost seals you. See? Then you’re a full stature of God, a real man of God, a real woman of God, anchored away in Christ. I love that, that anchored away in Christ.</a:t>
            </a:r>
          </a:p>
        </p:txBody>
      </p:sp>
      <p:sp>
        <p:nvSpPr>
          <p:cNvPr id="4" name="Slide Number Placeholder 3">
            <a:extLst>
              <a:ext uri="{FF2B5EF4-FFF2-40B4-BE49-F238E27FC236}">
                <a16:creationId xmlns:a16="http://schemas.microsoft.com/office/drawing/2014/main" id="{728D645D-1172-887C-D09E-DCE922AE8D0E}"/>
              </a:ext>
            </a:extLst>
          </p:cNvPr>
          <p:cNvSpPr>
            <a:spLocks noGrp="1"/>
          </p:cNvSpPr>
          <p:nvPr>
            <p:ph type="sldNum" sz="quarter" idx="5"/>
          </p:nvPr>
        </p:nvSpPr>
        <p:spPr/>
        <p:txBody>
          <a:bodyPr/>
          <a:lstStyle/>
          <a:p>
            <a:fld id="{8E3E9696-343B-4076-B822-3376A708CABC}" type="slidenum">
              <a:rPr lang="en-US" smtClean="0"/>
              <a:t>61</a:t>
            </a:fld>
            <a:endParaRPr lang="en-US"/>
          </a:p>
        </p:txBody>
      </p:sp>
    </p:spTree>
    <p:extLst>
      <p:ext uri="{BB962C8B-B14F-4D97-AF65-F5344CB8AC3E}">
        <p14:creationId xmlns:p14="http://schemas.microsoft.com/office/powerpoint/2010/main" val="3422130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3941-1F4B-BEF6-3569-89EF15D50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24C75-53B5-7001-D769-41645F6D9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E5FF3-A68E-6CA6-65A6-AFCF36D0EB91}"/>
              </a:ext>
            </a:extLst>
          </p:cNvPr>
          <p:cNvSpPr>
            <a:spLocks noGrp="1"/>
          </p:cNvSpPr>
          <p:nvPr>
            <p:ph type="body" idx="1"/>
          </p:nvPr>
        </p:nvSpPr>
        <p:spPr/>
        <p:txBody>
          <a:bodyPr/>
          <a:lstStyle/>
          <a:p>
            <a:r>
              <a:rPr lang="en-US" dirty="0"/>
              <a:t>62-1014E - "A Guide“</a:t>
            </a:r>
          </a:p>
          <a:p>
            <a:r>
              <a:rPr lang="en-US" dirty="0"/>
              <a:t>103 Peter was led to say, on Acts 2:38, how to receive the Holy Ghost, he said, “Repent, every one of you, then be baptized in the Name of Jesus Christ for remission of your sins, and then the Guide will take you from there on.” Yeah, that’s the thing to do. First, repent of your sins, your unbelief, that you’ve disbelieved these things. Repent, and then be baptized, and then the Guide will take you from there on. See, that’s your duty. It’s your duty to repent. It’s your duty to be baptized. Then it’s the Guide’s duty to take you from there on, lead you from virtue to knowledge, to temperance, to patience, to godliness, and to brotherly love, and the Holy Ghost seals you. See? Then you’re a full stature of God, a real man of God, a real woman of God, anchored away in Christ. I love that, that anchored away in Christ.</a:t>
            </a:r>
          </a:p>
        </p:txBody>
      </p:sp>
      <p:sp>
        <p:nvSpPr>
          <p:cNvPr id="4" name="Slide Number Placeholder 3">
            <a:extLst>
              <a:ext uri="{FF2B5EF4-FFF2-40B4-BE49-F238E27FC236}">
                <a16:creationId xmlns:a16="http://schemas.microsoft.com/office/drawing/2014/main" id="{9F53A1EC-F347-6D7D-C76C-91CCE3269D3B}"/>
              </a:ext>
            </a:extLst>
          </p:cNvPr>
          <p:cNvSpPr>
            <a:spLocks noGrp="1"/>
          </p:cNvSpPr>
          <p:nvPr>
            <p:ph type="sldNum" sz="quarter" idx="5"/>
          </p:nvPr>
        </p:nvSpPr>
        <p:spPr/>
        <p:txBody>
          <a:bodyPr/>
          <a:lstStyle/>
          <a:p>
            <a:fld id="{8E3E9696-343B-4076-B822-3376A708CABC}" type="slidenum">
              <a:rPr lang="en-US" smtClean="0"/>
              <a:t>62</a:t>
            </a:fld>
            <a:endParaRPr lang="en-US"/>
          </a:p>
        </p:txBody>
      </p:sp>
    </p:spTree>
    <p:extLst>
      <p:ext uri="{BB962C8B-B14F-4D97-AF65-F5344CB8AC3E}">
        <p14:creationId xmlns:p14="http://schemas.microsoft.com/office/powerpoint/2010/main" val="1675130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18B20-0622-DB62-0271-C96B17FCE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42C94-0370-9714-D422-1029F476C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9DA4A-C81C-856B-129A-A9D859479914}"/>
              </a:ext>
            </a:extLst>
          </p:cNvPr>
          <p:cNvSpPr>
            <a:spLocks noGrp="1"/>
          </p:cNvSpPr>
          <p:nvPr>
            <p:ph type="body" idx="1"/>
          </p:nvPr>
        </p:nvSpPr>
        <p:spPr/>
        <p:txBody>
          <a:bodyPr/>
          <a:lstStyle/>
          <a:p>
            <a:r>
              <a:rPr lang="en-US" dirty="0"/>
              <a:t>62-1014E - "A Guide“</a:t>
            </a:r>
          </a:p>
          <a:p>
            <a:r>
              <a:rPr lang="en-US" dirty="0"/>
              <a:t>103 Peter was led to say, on Acts 2:38, how to receive the Holy Ghost, he said, “Repent, every one of you, then be baptized in the Name of Jesus Christ for remission of your sins, and then the Guide will take you from there on.” Yeah, that’s the thing to do. First, repent of your sins, your unbelief, that you’ve disbelieved these things. Repent, and then be baptized, and then the Guide will take you from there on. See, that’s your duty. It’s your duty to repent. It’s your duty to be baptized. Then it’s the Guide’s duty to take you from there on, lead you from virtue to knowledge, to temperance, to patience, to godliness, and to brotherly love, and the Holy Ghost seals you. See? Then you’re a full stature of God, a real man of God, a real woman of God, anchored away in Christ. I love that, that anchored away in Christ.</a:t>
            </a:r>
          </a:p>
        </p:txBody>
      </p:sp>
      <p:sp>
        <p:nvSpPr>
          <p:cNvPr id="4" name="Slide Number Placeholder 3">
            <a:extLst>
              <a:ext uri="{FF2B5EF4-FFF2-40B4-BE49-F238E27FC236}">
                <a16:creationId xmlns:a16="http://schemas.microsoft.com/office/drawing/2014/main" id="{19062CA4-1AA2-B909-DA45-2B7CCC5F332F}"/>
              </a:ext>
            </a:extLst>
          </p:cNvPr>
          <p:cNvSpPr>
            <a:spLocks noGrp="1"/>
          </p:cNvSpPr>
          <p:nvPr>
            <p:ph type="sldNum" sz="quarter" idx="5"/>
          </p:nvPr>
        </p:nvSpPr>
        <p:spPr/>
        <p:txBody>
          <a:bodyPr/>
          <a:lstStyle/>
          <a:p>
            <a:fld id="{8E3E9696-343B-4076-B822-3376A708CABC}" type="slidenum">
              <a:rPr lang="en-US" smtClean="0"/>
              <a:t>63</a:t>
            </a:fld>
            <a:endParaRPr lang="en-US"/>
          </a:p>
        </p:txBody>
      </p:sp>
    </p:spTree>
    <p:extLst>
      <p:ext uri="{BB962C8B-B14F-4D97-AF65-F5344CB8AC3E}">
        <p14:creationId xmlns:p14="http://schemas.microsoft.com/office/powerpoint/2010/main" val="1542240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1807-4979-38AC-A18A-A009BF615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DE456-F71C-EC4B-98F6-27329341D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E7244-E887-C885-3741-D190EDFB659B}"/>
              </a:ext>
            </a:extLst>
          </p:cNvPr>
          <p:cNvSpPr>
            <a:spLocks noGrp="1"/>
          </p:cNvSpPr>
          <p:nvPr>
            <p:ph type="body" idx="1"/>
          </p:nvPr>
        </p:nvSpPr>
        <p:spPr/>
        <p:txBody>
          <a:bodyPr/>
          <a:lstStyle/>
          <a:p>
            <a:r>
              <a:rPr lang="en-US" dirty="0"/>
              <a:t>62-0706  Jehovah Jireh 2</a:t>
            </a:r>
          </a:p>
          <a:p>
            <a:r>
              <a:rPr lang="en-US" dirty="0"/>
              <a:t>And you got material to work with, somebody who is honest. Anybody can be wrong. You don't know; I die daily, from my wrongs, and try to live before Christ. And anybody that's big enough, and got enough Spirit of God to walk up and admit they're wrong, say, "I want the right thing," I got a lot of confidence right there, for, that's truly Abraham's Seed. They want to know It. </a:t>
            </a:r>
          </a:p>
        </p:txBody>
      </p:sp>
      <p:sp>
        <p:nvSpPr>
          <p:cNvPr id="4" name="Slide Number Placeholder 3">
            <a:extLst>
              <a:ext uri="{FF2B5EF4-FFF2-40B4-BE49-F238E27FC236}">
                <a16:creationId xmlns:a16="http://schemas.microsoft.com/office/drawing/2014/main" id="{5F326A89-D145-3898-ED6E-27A626AC3130}"/>
              </a:ext>
            </a:extLst>
          </p:cNvPr>
          <p:cNvSpPr>
            <a:spLocks noGrp="1"/>
          </p:cNvSpPr>
          <p:nvPr>
            <p:ph type="sldNum" sz="quarter" idx="5"/>
          </p:nvPr>
        </p:nvSpPr>
        <p:spPr/>
        <p:txBody>
          <a:bodyPr/>
          <a:lstStyle/>
          <a:p>
            <a:fld id="{8E3E9696-343B-4076-B822-3376A708CABC}" type="slidenum">
              <a:rPr lang="en-US" smtClean="0"/>
              <a:t>64</a:t>
            </a:fld>
            <a:endParaRPr lang="en-US"/>
          </a:p>
        </p:txBody>
      </p:sp>
    </p:spTree>
    <p:extLst>
      <p:ext uri="{BB962C8B-B14F-4D97-AF65-F5344CB8AC3E}">
        <p14:creationId xmlns:p14="http://schemas.microsoft.com/office/powerpoint/2010/main" val="1965992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7B35-6E51-A650-B5F2-3A4582F51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E1EF0-1B75-8400-5214-66D35E62B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CD42A-D0FE-4429-945D-084967B98BE2}"/>
              </a:ext>
            </a:extLst>
          </p:cNvPr>
          <p:cNvSpPr>
            <a:spLocks noGrp="1"/>
          </p:cNvSpPr>
          <p:nvPr>
            <p:ph type="body" idx="1"/>
          </p:nvPr>
        </p:nvSpPr>
        <p:spPr/>
        <p:txBody>
          <a:bodyPr/>
          <a:lstStyle/>
          <a:p>
            <a:r>
              <a:rPr lang="en-US" dirty="0"/>
              <a:t>62-0706  Jehovah Jireh 2</a:t>
            </a:r>
          </a:p>
          <a:p>
            <a:r>
              <a:rPr lang="en-US" dirty="0"/>
              <a:t>And you got material to work with, somebody who is honest. Anybody can be wrong. You don't know; I die daily, from my wrongs, and try to live before Christ. And anybody that's big enough, and got enough Spirit of God to walk up and admit they're wrong, say, "I want the right thing," I got a lot of confidence right there, for, that's truly Abraham's Seed. They want to know It. </a:t>
            </a:r>
          </a:p>
        </p:txBody>
      </p:sp>
      <p:sp>
        <p:nvSpPr>
          <p:cNvPr id="4" name="Slide Number Placeholder 3">
            <a:extLst>
              <a:ext uri="{FF2B5EF4-FFF2-40B4-BE49-F238E27FC236}">
                <a16:creationId xmlns:a16="http://schemas.microsoft.com/office/drawing/2014/main" id="{D3B4C432-2F11-A852-394A-C9D951E7A5FB}"/>
              </a:ext>
            </a:extLst>
          </p:cNvPr>
          <p:cNvSpPr>
            <a:spLocks noGrp="1"/>
          </p:cNvSpPr>
          <p:nvPr>
            <p:ph type="sldNum" sz="quarter" idx="5"/>
          </p:nvPr>
        </p:nvSpPr>
        <p:spPr/>
        <p:txBody>
          <a:bodyPr/>
          <a:lstStyle/>
          <a:p>
            <a:fld id="{8E3E9696-343B-4076-B822-3376A708CABC}" type="slidenum">
              <a:rPr lang="en-US" smtClean="0"/>
              <a:t>65</a:t>
            </a:fld>
            <a:endParaRPr lang="en-US"/>
          </a:p>
        </p:txBody>
      </p:sp>
    </p:spTree>
    <p:extLst>
      <p:ext uri="{BB962C8B-B14F-4D97-AF65-F5344CB8AC3E}">
        <p14:creationId xmlns:p14="http://schemas.microsoft.com/office/powerpoint/2010/main" val="3414860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7279-AD7B-8A60-B88C-F219CAB73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D0DCF-33BE-4F97-B059-0B7C697D4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E7EE-AB2A-43C0-9887-C6C9BA6D69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D308B-2447-92FC-38AF-3CC831B3ED48}"/>
              </a:ext>
            </a:extLst>
          </p:cNvPr>
          <p:cNvSpPr>
            <a:spLocks noGrp="1"/>
          </p:cNvSpPr>
          <p:nvPr>
            <p:ph type="sldNum" sz="quarter" idx="5"/>
          </p:nvPr>
        </p:nvSpPr>
        <p:spPr/>
        <p:txBody>
          <a:bodyPr/>
          <a:lstStyle/>
          <a:p>
            <a:fld id="{8E3E9696-343B-4076-B822-3376A708CABC}" type="slidenum">
              <a:rPr lang="en-US" smtClean="0"/>
              <a:t>66</a:t>
            </a:fld>
            <a:endParaRPr lang="en-US"/>
          </a:p>
        </p:txBody>
      </p:sp>
    </p:spTree>
    <p:extLst>
      <p:ext uri="{BB962C8B-B14F-4D97-AF65-F5344CB8AC3E}">
        <p14:creationId xmlns:p14="http://schemas.microsoft.com/office/powerpoint/2010/main" val="535406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Colossians 2:13,14 (KJV)</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13 And you, being dead in your sins and the uncircumcision of your flesh, hath he quickened together with him, having forgiven you all trespasses;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14 Blotting out the handwriting of ordinances that was against us, which was contrary to us, and took it out of the way, nailing it to his cross;</a:t>
            </a:r>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67</a:t>
            </a:fld>
            <a:endParaRPr lang="en-US"/>
          </a:p>
        </p:txBody>
      </p:sp>
    </p:spTree>
    <p:extLst>
      <p:ext uri="{BB962C8B-B14F-4D97-AF65-F5344CB8AC3E}">
        <p14:creationId xmlns:p14="http://schemas.microsoft.com/office/powerpoint/2010/main" val="39623916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EA1C-DEE2-017F-99FA-8796300A0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74CF8-4D96-7435-BA94-AB704F2BA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0BC64-02FC-32F9-10CF-46B687F8A98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Colossians 2:13,14 (KJV)</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13 And you, being dead in your sins and the uncircumcision of your flesh, hath he quickened together with him, having forgiven you all trespasses;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14 Blotting out the handwriting of ordinances that was against us, which was contrary to us, and took it out of the way, nailing it to his cross;</a:t>
            </a:r>
            <a:endParaRPr lang="en-US" dirty="0"/>
          </a:p>
        </p:txBody>
      </p:sp>
      <p:sp>
        <p:nvSpPr>
          <p:cNvPr id="4" name="Slide Number Placeholder 3">
            <a:extLst>
              <a:ext uri="{FF2B5EF4-FFF2-40B4-BE49-F238E27FC236}">
                <a16:creationId xmlns:a16="http://schemas.microsoft.com/office/drawing/2014/main" id="{27287795-373C-E388-BDD4-88C01A85E8BA}"/>
              </a:ext>
            </a:extLst>
          </p:cNvPr>
          <p:cNvSpPr>
            <a:spLocks noGrp="1"/>
          </p:cNvSpPr>
          <p:nvPr>
            <p:ph type="sldNum" sz="quarter" idx="5"/>
          </p:nvPr>
        </p:nvSpPr>
        <p:spPr/>
        <p:txBody>
          <a:bodyPr/>
          <a:lstStyle/>
          <a:p>
            <a:fld id="{8E3E9696-343B-4076-B822-3376A708CABC}" type="slidenum">
              <a:rPr lang="en-US" smtClean="0"/>
              <a:t>68</a:t>
            </a:fld>
            <a:endParaRPr lang="en-US"/>
          </a:p>
        </p:txBody>
      </p:sp>
    </p:spTree>
    <p:extLst>
      <p:ext uri="{BB962C8B-B14F-4D97-AF65-F5344CB8AC3E}">
        <p14:creationId xmlns:p14="http://schemas.microsoft.com/office/powerpoint/2010/main" val="82881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sin.15 For that which I do I allow not: for what I would, that do I not; but what I hate, that do I.16 If then I do that which I would not, I consent unto the law that it is good.17 Now then it is no more I that do it, but sin that dwelleth in me.18 For I know that in me (that is, in my flesh,) dwelleth no good thing: for to will is present with me; but how to perform that which is good I find not.19 For the good that I would I do not: but the evil which I would not, that I do.20 Now if I do that I would not, it is no more I that do it, but sin that dwelleth in me.21 I find then a law, that, when I would do good, evil is present with me.22 For I delight in the law of God after the inward man:23 But I see another law in my members, warring against the law of my mind, and bringing me into captivity to the law of sin which is in my members.24 O wretched man that I am! who shall deliver me from the body of this death?25 I thank God through Jesus Christ our Lord. So then with the mind I myself serve the law of God; but with the flesh the law of sin.</a:t>
            </a:r>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7</a:t>
            </a:fld>
            <a:endParaRPr lang="en-US"/>
          </a:p>
        </p:txBody>
      </p:sp>
    </p:spTree>
    <p:extLst>
      <p:ext uri="{BB962C8B-B14F-4D97-AF65-F5344CB8AC3E}">
        <p14:creationId xmlns:p14="http://schemas.microsoft.com/office/powerpoint/2010/main" val="342096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F787-88C3-93B2-B6B4-9C346D99B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16F95-F457-65C8-459B-0433295E4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F9BB3-05BB-CEBA-034F-2498476937A9}"/>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D2C25B0E-10CC-C861-6AE1-C79D30D5D833}"/>
              </a:ext>
            </a:extLst>
          </p:cNvPr>
          <p:cNvSpPr>
            <a:spLocks noGrp="1"/>
          </p:cNvSpPr>
          <p:nvPr>
            <p:ph type="sldNum" sz="quarter" idx="5"/>
          </p:nvPr>
        </p:nvSpPr>
        <p:spPr/>
        <p:txBody>
          <a:bodyPr/>
          <a:lstStyle/>
          <a:p>
            <a:fld id="{8E3E9696-343B-4076-B822-3376A708CABC}" type="slidenum">
              <a:rPr lang="en-US" smtClean="0"/>
              <a:t>8</a:t>
            </a:fld>
            <a:endParaRPr lang="en-US"/>
          </a:p>
        </p:txBody>
      </p:sp>
    </p:spTree>
    <p:extLst>
      <p:ext uri="{BB962C8B-B14F-4D97-AF65-F5344CB8AC3E}">
        <p14:creationId xmlns:p14="http://schemas.microsoft.com/office/powerpoint/2010/main" val="10772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181A-FD0F-444F-28B0-2523AC064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082E9-5339-D8EE-93CB-92801F597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E7CCB-D657-E9F0-DD94-F34555FD1635}"/>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Romans 7:14-25 (KJV)14 For we know that the law is spiritual: but I am carnal, sold under sin.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15 For that which I do I allow not: for what I would, that do I not; but what I hate, that do I.</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16 If then I do that which I would not, I consent unto the law that it is good.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Now then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18 For I know that in me (that is, in my flesh,) dwelleth no good thing: for to will is present with me; but how to perform that which is good I find not.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19 For the good that I would I do not: but the evil which I would not, that I do.</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20 Now if I do that I would not, it is no more I that do it, but sin that dwelleth in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21 I find then a law, that, when I would do good, evil is present with me.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22 For I delight in the law of God after the inward man: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24 O wretched man that I am! who shall deliver me from the body of this death?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25 I thank God through Jesus Christ our Lord. So then with the mind I myself serve the law of God; but with the flesh the law of sin.</a:t>
            </a:r>
            <a:endParaRPr lang="en-US" dirty="0"/>
          </a:p>
        </p:txBody>
      </p:sp>
      <p:sp>
        <p:nvSpPr>
          <p:cNvPr id="4" name="Slide Number Placeholder 3">
            <a:extLst>
              <a:ext uri="{FF2B5EF4-FFF2-40B4-BE49-F238E27FC236}">
                <a16:creationId xmlns:a16="http://schemas.microsoft.com/office/drawing/2014/main" id="{2298C4B3-A475-A36A-5FCD-FF8120419A22}"/>
              </a:ext>
            </a:extLst>
          </p:cNvPr>
          <p:cNvSpPr>
            <a:spLocks noGrp="1"/>
          </p:cNvSpPr>
          <p:nvPr>
            <p:ph type="sldNum" sz="quarter" idx="5"/>
          </p:nvPr>
        </p:nvSpPr>
        <p:spPr/>
        <p:txBody>
          <a:bodyPr/>
          <a:lstStyle/>
          <a:p>
            <a:fld id="{8E3E9696-343B-4076-B822-3376A708CABC}" type="slidenum">
              <a:rPr lang="en-US" smtClean="0"/>
              <a:t>9</a:t>
            </a:fld>
            <a:endParaRPr lang="en-US"/>
          </a:p>
        </p:txBody>
      </p:sp>
    </p:spTree>
    <p:extLst>
      <p:ext uri="{BB962C8B-B14F-4D97-AF65-F5344CB8AC3E}">
        <p14:creationId xmlns:p14="http://schemas.microsoft.com/office/powerpoint/2010/main" val="397255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537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6571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2766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608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0931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9021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6963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4037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3738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4221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558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8264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7104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222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0085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8988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9/13/2025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4122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9/13/2025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19316551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EB77DB-5ABC-9255-2A4E-80F7341429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6F41FC-B379-DD46-9DFE-43A366FC264D}"/>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19 For the good that I would I do not: but the evil which I would not, that I do.</a:t>
            </a:r>
          </a:p>
          <a:p>
            <a:pPr algn="l"/>
            <a:r>
              <a:rPr lang="en-US" sz="6000" dirty="0">
                <a:solidFill>
                  <a:schemeClr val="accent4">
                    <a:lumMod val="40000"/>
                    <a:lumOff val="60000"/>
                  </a:schemeClr>
                </a:solidFill>
              </a:rPr>
              <a:t>20 Now if I do that I would not, it is no more I that do it, but sin that dwelleth in me.</a:t>
            </a:r>
          </a:p>
        </p:txBody>
      </p:sp>
    </p:spTree>
    <p:extLst>
      <p:ext uri="{BB962C8B-B14F-4D97-AF65-F5344CB8AC3E}">
        <p14:creationId xmlns:p14="http://schemas.microsoft.com/office/powerpoint/2010/main" val="41466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07DEF0-5E58-B824-AF17-341A1EC18F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660626-650F-851B-CCC7-784D7EB640F0}"/>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21 I find then a law, that, when I would do good, evil is present with me.</a:t>
            </a:r>
          </a:p>
          <a:p>
            <a:pPr algn="l"/>
            <a:r>
              <a:rPr lang="en-US" sz="6000" dirty="0">
                <a:solidFill>
                  <a:schemeClr val="accent4">
                    <a:lumMod val="40000"/>
                    <a:lumOff val="60000"/>
                  </a:schemeClr>
                </a:solidFill>
              </a:rPr>
              <a:t>22 For I delight in the law of God after the inward man:</a:t>
            </a:r>
          </a:p>
        </p:txBody>
      </p:sp>
    </p:spTree>
    <p:extLst>
      <p:ext uri="{BB962C8B-B14F-4D97-AF65-F5344CB8AC3E}">
        <p14:creationId xmlns:p14="http://schemas.microsoft.com/office/powerpoint/2010/main" val="55594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51E30-C05D-E284-BB45-4D531258A7C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8B025E-0ACB-7E2F-7411-169748D87F16}"/>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23 But I see another law in my members, warring against the law of my mind, and bringing me into captivity to the law of sin which is in my members.</a:t>
            </a:r>
          </a:p>
        </p:txBody>
      </p:sp>
    </p:spTree>
    <p:extLst>
      <p:ext uri="{BB962C8B-B14F-4D97-AF65-F5344CB8AC3E}">
        <p14:creationId xmlns:p14="http://schemas.microsoft.com/office/powerpoint/2010/main" val="10195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B58FE8-E99C-FD9E-A3BC-68BB9C640C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0C97C3F-2FEC-091D-3514-4F84437FB7FB}"/>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24 O wretched man that I am! who shall deliver me from the body of this death?</a:t>
            </a:r>
          </a:p>
        </p:txBody>
      </p:sp>
    </p:spTree>
    <p:extLst>
      <p:ext uri="{BB962C8B-B14F-4D97-AF65-F5344CB8AC3E}">
        <p14:creationId xmlns:p14="http://schemas.microsoft.com/office/powerpoint/2010/main" val="280641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72E83A-65EB-972B-664D-3790C045EC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9AA333-4A61-29DD-2CAB-FBF7F0D56C23}"/>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25 I thank God through Jesus Christ our Lord. So then with the mind I myself serve the law of God; but with the flesh the law of sin.</a:t>
            </a:r>
          </a:p>
        </p:txBody>
      </p:sp>
    </p:spTree>
    <p:extLst>
      <p:ext uri="{BB962C8B-B14F-4D97-AF65-F5344CB8AC3E}">
        <p14:creationId xmlns:p14="http://schemas.microsoft.com/office/powerpoint/2010/main" val="429049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73D4CF01-4ED7-620B-873A-39C9378D2F5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5295BDF5-869B-2B79-8758-3886C6F60872}"/>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355870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113513"/>
            <a:ext cx="11776617" cy="6494446"/>
          </a:xfrm>
        </p:spPr>
        <p:txBody>
          <a:bodyPr>
            <a:noAutofit/>
          </a:bodyPr>
          <a:lstStyle/>
          <a:p>
            <a:pPr algn="l"/>
            <a:r>
              <a:rPr lang="en-US" sz="6000" dirty="0">
                <a:solidFill>
                  <a:schemeClr val="accent4">
                    <a:lumMod val="40000"/>
                    <a:lumOff val="60000"/>
                  </a:schemeClr>
                </a:solidFill>
              </a:rPr>
              <a:t>A Letter from a young sister:</a:t>
            </a:r>
          </a:p>
          <a:p>
            <a:pPr algn="l"/>
            <a:r>
              <a:rPr lang="en-US" sz="6000" i="1" dirty="0">
                <a:solidFill>
                  <a:schemeClr val="accent4">
                    <a:lumMod val="40000"/>
                    <a:lumOff val="60000"/>
                  </a:schemeClr>
                </a:solidFill>
              </a:rPr>
              <a:t>Hello Br. Trevor, I’m &lt;redacted&gt;  I’m sorry for disturbing you, there is just something I would like to talk to you about.. you see, I have been a Christian my whole life. </a:t>
            </a:r>
          </a:p>
        </p:txBody>
      </p:sp>
    </p:spTree>
    <p:extLst>
      <p:ext uri="{BB962C8B-B14F-4D97-AF65-F5344CB8AC3E}">
        <p14:creationId xmlns:p14="http://schemas.microsoft.com/office/powerpoint/2010/main" val="52349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E60CD-BAF2-8A69-658F-533059A821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FD4833-847B-2089-B93E-667FDC6A4BE0}"/>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 was born in the message and all my life, I tried to live a Christian life. I got baptized at 13 years old in the name of the Lord Jesus Christ and I always tried to live how I ought to. </a:t>
            </a:r>
          </a:p>
        </p:txBody>
      </p:sp>
    </p:spTree>
    <p:extLst>
      <p:ext uri="{BB962C8B-B14F-4D97-AF65-F5344CB8AC3E}">
        <p14:creationId xmlns:p14="http://schemas.microsoft.com/office/powerpoint/2010/main" val="65033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76C6F5-D6F6-C593-E550-86B698A588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F6D8F9-A64B-33BA-68D8-274F4326A1E4}"/>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However, I started to go downhill since a few weeks. there was a time I felt far from God because of sin. So I would be ashamed and I would feel too bad to pray and go to church. </a:t>
            </a:r>
          </a:p>
        </p:txBody>
      </p:sp>
    </p:spTree>
    <p:extLst>
      <p:ext uri="{BB962C8B-B14F-4D97-AF65-F5344CB8AC3E}">
        <p14:creationId xmlns:p14="http://schemas.microsoft.com/office/powerpoint/2010/main" val="184433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4AEE21-BD24-2ED4-006D-1DD1A383FA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630350-910A-6A73-F0A5-FE5761D04952}"/>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 sinned and did something I knew I could not do but still did it. And after doing it I would feel bad and ask for forgiveness but then when I’m in the situation again, I would fall again and sin again. </a:t>
            </a:r>
          </a:p>
        </p:txBody>
      </p:sp>
    </p:spTree>
    <p:extLst>
      <p:ext uri="{BB962C8B-B14F-4D97-AF65-F5344CB8AC3E}">
        <p14:creationId xmlns:p14="http://schemas.microsoft.com/office/powerpoint/2010/main" val="154975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0"/>
            <a:ext cx="11776617" cy="6575196"/>
          </a:xfrm>
        </p:spPr>
        <p:txBody>
          <a:bodyPr>
            <a:noAutofit/>
          </a:bodyPr>
          <a:lstStyle/>
          <a:p>
            <a:pPr algn="l"/>
            <a:r>
              <a:rPr lang="en-US" sz="6000" dirty="0">
                <a:solidFill>
                  <a:schemeClr val="accent4">
                    <a:lumMod val="40000"/>
                    <a:lumOff val="60000"/>
                  </a:schemeClr>
                </a:solidFill>
              </a:rPr>
              <a:t>1 Corinthians 6:12 (KJV)</a:t>
            </a:r>
          </a:p>
          <a:p>
            <a:pPr algn="l"/>
            <a:r>
              <a:rPr lang="en-US" sz="6000" dirty="0">
                <a:solidFill>
                  <a:schemeClr val="accent4">
                    <a:lumMod val="40000"/>
                    <a:lumOff val="60000"/>
                  </a:schemeClr>
                </a:solidFill>
              </a:rPr>
              <a:t>All things are lawful unto me, but all things are not expedient: all things are lawful for me, but </a:t>
            </a:r>
            <a:r>
              <a:rPr lang="en-US" sz="6000" b="1" u="sng" dirty="0">
                <a:solidFill>
                  <a:schemeClr val="accent4">
                    <a:lumMod val="40000"/>
                    <a:lumOff val="60000"/>
                  </a:schemeClr>
                </a:solidFill>
              </a:rPr>
              <a:t>I will not be brought under the power of any</a:t>
            </a:r>
            <a:r>
              <a:rPr lang="en-US" sz="6000" dirty="0">
                <a:solidFill>
                  <a:schemeClr val="accent4">
                    <a:lumMod val="40000"/>
                    <a:lumOff val="60000"/>
                  </a:schemeClr>
                </a:solidFill>
              </a:rPr>
              <a:t>.</a:t>
            </a:r>
          </a:p>
        </p:txBody>
      </p:sp>
    </p:spTree>
    <p:extLst>
      <p:ext uri="{BB962C8B-B14F-4D97-AF65-F5344CB8AC3E}">
        <p14:creationId xmlns:p14="http://schemas.microsoft.com/office/powerpoint/2010/main" val="118352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567DAEB2-4A22-C65B-E463-0A194728E557}"/>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2DCBB703-8A10-D086-20C4-59033DA1E483}"/>
              </a:ext>
            </a:extLst>
          </p:cNvPr>
          <p:cNvSpPr txBox="1">
            <a:spLocks/>
          </p:cNvSpPr>
          <p:nvPr/>
        </p:nvSpPr>
        <p:spPr>
          <a:xfrm>
            <a:off x="207691" y="838724"/>
            <a:ext cx="11776617" cy="453731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What advice would we give?</a:t>
            </a:r>
          </a:p>
        </p:txBody>
      </p:sp>
    </p:spTree>
    <p:extLst>
      <p:ext uri="{BB962C8B-B14F-4D97-AF65-F5344CB8AC3E}">
        <p14:creationId xmlns:p14="http://schemas.microsoft.com/office/powerpoint/2010/main" val="383888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4A2A5-E67C-1FD3-C9AE-ED0E901924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511DD0-AA40-A9B8-A05E-E5C7042AD516}"/>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So I was hoping that I might change at camp and stop doing what I was doing and become a better Christian and that God would forgive me. </a:t>
            </a:r>
          </a:p>
        </p:txBody>
      </p:sp>
    </p:spTree>
    <p:extLst>
      <p:ext uri="{BB962C8B-B14F-4D97-AF65-F5344CB8AC3E}">
        <p14:creationId xmlns:p14="http://schemas.microsoft.com/office/powerpoint/2010/main" val="141211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DFF0F8-A3D4-41D5-3596-CC3D1FE922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CC29CB-F502-4AF5-70D5-6E27C570D610}"/>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So I was hoping that I might change at the camp and stop doing what I was doing and </a:t>
            </a:r>
            <a:r>
              <a:rPr lang="en-US" sz="6000" b="1" i="1" u="sng" dirty="0">
                <a:solidFill>
                  <a:schemeClr val="accent4">
                    <a:lumMod val="40000"/>
                    <a:lumOff val="60000"/>
                  </a:schemeClr>
                </a:solidFill>
              </a:rPr>
              <a:t>become a better Christian</a:t>
            </a:r>
            <a:r>
              <a:rPr lang="en-US" sz="6000" i="1" dirty="0">
                <a:solidFill>
                  <a:schemeClr val="accent4">
                    <a:lumMod val="40000"/>
                    <a:lumOff val="60000"/>
                  </a:schemeClr>
                </a:solidFill>
              </a:rPr>
              <a:t> and that God would forgive me. So I prayed and cried. And I felt blessed. </a:t>
            </a:r>
          </a:p>
        </p:txBody>
      </p:sp>
    </p:spTree>
    <p:extLst>
      <p:ext uri="{BB962C8B-B14F-4D97-AF65-F5344CB8AC3E}">
        <p14:creationId xmlns:p14="http://schemas.microsoft.com/office/powerpoint/2010/main" val="240169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08BDFC-21B0-74B7-A515-A5D3C18CABC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FB30E4-7397-05F1-DEEF-E0CB553BF9A4}"/>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And I thought to myself that I’m not falling again and I would not permit it to happen again. I felt good again. But then getting back home I fell in the same situation again and sinned again. </a:t>
            </a:r>
          </a:p>
        </p:txBody>
      </p:sp>
    </p:spTree>
    <p:extLst>
      <p:ext uri="{BB962C8B-B14F-4D97-AF65-F5344CB8AC3E}">
        <p14:creationId xmlns:p14="http://schemas.microsoft.com/office/powerpoint/2010/main" val="138259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957E1-D778-6A71-D971-11C31B99E7C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4E7C69-1B82-01EB-049C-6C967A906D42}"/>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 just get angry at myself and cry and I think I should not pray because God has to be upset and I’m scared he punishes me. </a:t>
            </a:r>
          </a:p>
        </p:txBody>
      </p:sp>
    </p:spTree>
    <p:extLst>
      <p:ext uri="{BB962C8B-B14F-4D97-AF65-F5344CB8AC3E}">
        <p14:creationId xmlns:p14="http://schemas.microsoft.com/office/powerpoint/2010/main" val="345482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02AF9-C7DA-7A29-E9A7-A2EA732603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413D90-6164-EDD3-82E9-711BDC89D4DB}"/>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 just don’t know what to do now because I feel so bad that I was blessed at the camp and that God forgave me and now it’s like I threw all away by falling and sinning again.</a:t>
            </a:r>
          </a:p>
        </p:txBody>
      </p:sp>
    </p:spTree>
    <p:extLst>
      <p:ext uri="{BB962C8B-B14F-4D97-AF65-F5344CB8AC3E}">
        <p14:creationId xmlns:p14="http://schemas.microsoft.com/office/powerpoint/2010/main" val="386576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8D3EEC-4BC0-8BA7-7AAB-38E2A35852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EF10B7-3E4B-F27E-9791-42820DE57E30}"/>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Now it’s like I try to hide from God. the flesh desires are just strong and I do what I don’t want to do because when I’m in the situation, it’s like I’m not myself and I don’t feel bad in the moment</a:t>
            </a:r>
          </a:p>
        </p:txBody>
      </p:sp>
    </p:spTree>
    <p:extLst>
      <p:ext uri="{BB962C8B-B14F-4D97-AF65-F5344CB8AC3E}">
        <p14:creationId xmlns:p14="http://schemas.microsoft.com/office/powerpoint/2010/main" val="391594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CA41D-DFE7-B493-F6AB-9698E2339F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B5C3D0-FF0B-D180-D438-45D6AAECA1C3}"/>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but when I come back to myself I start to cry and get angry at myself. Please, could you help me because I’m scared I get punished by God and He won’t give me His blessings because of my attitude. I really don’t know what I should do now 😔 </a:t>
            </a:r>
          </a:p>
        </p:txBody>
      </p:sp>
    </p:spTree>
    <p:extLst>
      <p:ext uri="{BB962C8B-B14F-4D97-AF65-F5344CB8AC3E}">
        <p14:creationId xmlns:p14="http://schemas.microsoft.com/office/powerpoint/2010/main" val="212922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860243-CD0E-85F8-C60E-4911210F81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0AF5A1-4341-C06D-77F1-2D1A7705F376}"/>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but when I come back to myself I start to cry and get angry at myself. Please, could you help me because I’m scared I get punished by God and He won’t give me His blessings because of my attitude. I really don’t know what I should do now 😔 </a:t>
            </a:r>
          </a:p>
        </p:txBody>
      </p:sp>
    </p:spTree>
    <p:extLst>
      <p:ext uri="{BB962C8B-B14F-4D97-AF65-F5344CB8AC3E}">
        <p14:creationId xmlns:p14="http://schemas.microsoft.com/office/powerpoint/2010/main" val="98364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56-0414 Blind Bartimaeus</a:t>
            </a:r>
          </a:p>
          <a:p>
            <a:pPr algn="l"/>
            <a:r>
              <a:rPr lang="en-US" sz="6000" dirty="0">
                <a:solidFill>
                  <a:schemeClr val="accent4">
                    <a:lumMod val="40000"/>
                    <a:lumOff val="60000"/>
                  </a:schemeClr>
                </a:solidFill>
              </a:rPr>
              <a:t>Now, God will never judge you for being a sinner. He can't judge you, </a:t>
            </a:r>
            <a:r>
              <a:rPr lang="en-US" sz="6000" dirty="0" err="1">
                <a:solidFill>
                  <a:schemeClr val="accent4">
                    <a:lumMod val="40000"/>
                    <a:lumOff val="60000"/>
                  </a:schemeClr>
                </a:solidFill>
              </a:rPr>
              <a:t>'cause</a:t>
            </a:r>
            <a:r>
              <a:rPr lang="en-US" sz="6000" dirty="0">
                <a:solidFill>
                  <a:schemeClr val="accent4">
                    <a:lumMod val="40000"/>
                    <a:lumOff val="60000"/>
                  </a:schemeClr>
                </a:solidFill>
              </a:rPr>
              <a:t> sin was paid for at Calvary. And you're not a sinner, you are a rejecter. </a:t>
            </a:r>
          </a:p>
        </p:txBody>
      </p:sp>
    </p:spTree>
    <p:extLst>
      <p:ext uri="{BB962C8B-B14F-4D97-AF65-F5344CB8AC3E}">
        <p14:creationId xmlns:p14="http://schemas.microsoft.com/office/powerpoint/2010/main" val="28238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0"/>
            <a:ext cx="11776617" cy="6575196"/>
          </a:xfrm>
        </p:spPr>
        <p:txBody>
          <a:bodyPr>
            <a:noAutofit/>
          </a:bodyPr>
          <a:lstStyle/>
          <a:p>
            <a:pPr algn="l"/>
            <a:r>
              <a:rPr lang="en-US" sz="6000" dirty="0">
                <a:solidFill>
                  <a:schemeClr val="accent4">
                    <a:lumMod val="40000"/>
                    <a:lumOff val="60000"/>
                  </a:schemeClr>
                </a:solidFill>
              </a:rPr>
              <a:t>1 Corinthians 6:19 (KJV)</a:t>
            </a:r>
          </a:p>
          <a:p>
            <a:pPr algn="l"/>
            <a:r>
              <a:rPr lang="en-US" sz="6000" dirty="0">
                <a:solidFill>
                  <a:schemeClr val="accent4">
                    <a:lumMod val="40000"/>
                    <a:lumOff val="60000"/>
                  </a:schemeClr>
                </a:solidFill>
              </a:rPr>
              <a:t>What? know ye not that </a:t>
            </a:r>
            <a:r>
              <a:rPr lang="en-US" sz="6000" b="1" u="sng" dirty="0">
                <a:solidFill>
                  <a:schemeClr val="accent4">
                    <a:lumMod val="40000"/>
                    <a:lumOff val="60000"/>
                  </a:schemeClr>
                </a:solidFill>
              </a:rPr>
              <a:t>your body is the temple of the Holy Ghost</a:t>
            </a:r>
            <a:r>
              <a:rPr lang="en-US" sz="6000" dirty="0">
                <a:solidFill>
                  <a:schemeClr val="accent4">
                    <a:lumMod val="40000"/>
                    <a:lumOff val="60000"/>
                  </a:schemeClr>
                </a:solidFill>
              </a:rPr>
              <a:t> which is in you, which ye have of God, </a:t>
            </a:r>
            <a:r>
              <a:rPr lang="en-US" sz="6000" b="1" u="sng" dirty="0">
                <a:solidFill>
                  <a:schemeClr val="accent4">
                    <a:lumMod val="40000"/>
                    <a:lumOff val="60000"/>
                  </a:schemeClr>
                </a:solidFill>
              </a:rPr>
              <a:t>and ye are not your own</a:t>
            </a:r>
            <a:r>
              <a:rPr lang="en-US" sz="6000" dirty="0">
                <a:solidFill>
                  <a:schemeClr val="accent4">
                    <a:lumMod val="40000"/>
                    <a:lumOff val="60000"/>
                  </a:schemeClr>
                </a:solidFill>
              </a:rPr>
              <a:t>?</a:t>
            </a:r>
          </a:p>
        </p:txBody>
      </p:sp>
    </p:spTree>
    <p:extLst>
      <p:ext uri="{BB962C8B-B14F-4D97-AF65-F5344CB8AC3E}">
        <p14:creationId xmlns:p14="http://schemas.microsoft.com/office/powerpoint/2010/main" val="590074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C9E7D9-3BC3-92EA-E601-EB02206C41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321AE7-8F6C-DCAB-1031-3BA5DE73B8E0}"/>
              </a:ext>
            </a:extLst>
          </p:cNvPr>
          <p:cNvSpPr>
            <a:spLocks noGrp="1"/>
          </p:cNvSpPr>
          <p:nvPr>
            <p:ph type="subTitle" idx="1"/>
          </p:nvPr>
        </p:nvSpPr>
        <p:spPr>
          <a:xfrm>
            <a:off x="207691" y="105630"/>
            <a:ext cx="11776617" cy="6494446"/>
          </a:xfrm>
        </p:spPr>
        <p:txBody>
          <a:bodyPr>
            <a:noAutofit/>
          </a:bodyPr>
          <a:lstStyle/>
          <a:p>
            <a:pPr algn="l"/>
            <a:r>
              <a:rPr lang="en-US" sz="6000" dirty="0">
                <a:solidFill>
                  <a:schemeClr val="accent4">
                    <a:lumMod val="40000"/>
                    <a:lumOff val="60000"/>
                  </a:schemeClr>
                </a:solidFill>
              </a:rPr>
              <a:t>See? He--He judges you for rejecting salvation when it's been offered to you. But Jesus... John, when he saw Him, he said, "Behold, the Lamb of God that taketh away the sin of the world."</a:t>
            </a:r>
          </a:p>
        </p:txBody>
      </p:sp>
    </p:spTree>
    <p:extLst>
      <p:ext uri="{BB962C8B-B14F-4D97-AF65-F5344CB8AC3E}">
        <p14:creationId xmlns:p14="http://schemas.microsoft.com/office/powerpoint/2010/main" val="97619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1A1696-9A36-0B17-F078-C064746EDF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4F5434-9908-A85F-8CE9-164ECFB6782A}"/>
              </a:ext>
            </a:extLst>
          </p:cNvPr>
          <p:cNvSpPr>
            <a:spLocks noGrp="1"/>
          </p:cNvSpPr>
          <p:nvPr>
            <p:ph type="subTitle" idx="1"/>
          </p:nvPr>
        </p:nvSpPr>
        <p:spPr>
          <a:xfrm>
            <a:off x="207691" y="105630"/>
            <a:ext cx="11776617" cy="6494446"/>
          </a:xfrm>
        </p:spPr>
        <p:txBody>
          <a:bodyPr>
            <a:noAutofit/>
          </a:bodyPr>
          <a:lstStyle/>
          <a:p>
            <a:pPr algn="l"/>
            <a:r>
              <a:rPr lang="en-US" sz="6000">
                <a:solidFill>
                  <a:schemeClr val="accent4">
                    <a:lumMod val="40000"/>
                    <a:lumOff val="60000"/>
                  </a:schemeClr>
                </a:solidFill>
              </a:rPr>
              <a:t>And all sin question was settled at Calvary.</a:t>
            </a:r>
            <a:endParaRPr lang="en-US" sz="6000" dirty="0">
              <a:solidFill>
                <a:schemeClr val="accent4">
                  <a:lumMod val="40000"/>
                  <a:lumOff val="60000"/>
                </a:schemeClr>
              </a:solidFill>
            </a:endParaRPr>
          </a:p>
        </p:txBody>
      </p:sp>
    </p:spTree>
    <p:extLst>
      <p:ext uri="{BB962C8B-B14F-4D97-AF65-F5344CB8AC3E}">
        <p14:creationId xmlns:p14="http://schemas.microsoft.com/office/powerpoint/2010/main" val="191440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FFD66-9140-77FA-13FC-1357972EAEF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8DAE14-093E-3E2F-B025-60D93D44B3E4}"/>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 I it helped me a lot. I was worried because I felt like I would throw the grace of God away by sinning again and again.. 😔 </a:t>
            </a:r>
          </a:p>
        </p:txBody>
      </p:sp>
    </p:spTree>
    <p:extLst>
      <p:ext uri="{BB962C8B-B14F-4D97-AF65-F5344CB8AC3E}">
        <p14:creationId xmlns:p14="http://schemas.microsoft.com/office/powerpoint/2010/main" val="925885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37084D-FF0F-C4B9-A0FB-9AE9B3B98E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D9FB5A-04B6-791A-13D2-CCC26F0AE025}"/>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but I really need Gods help and the strength to resist to the desires of the flesh. And you are right, looking back things seemed easier and nicer. </a:t>
            </a:r>
          </a:p>
        </p:txBody>
      </p:sp>
    </p:spTree>
    <p:extLst>
      <p:ext uri="{BB962C8B-B14F-4D97-AF65-F5344CB8AC3E}">
        <p14:creationId xmlns:p14="http://schemas.microsoft.com/office/powerpoint/2010/main" val="3293305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2E40AC-CA81-34F5-0DE4-AE253644AB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B2DF96-223F-A174-051C-665970871A63}"/>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But growing and becoming more mature I start seeing and realizing that things are different as they used to be or it gets more complicated. Now I’m 19 years old and I just wish I would be the same Christian girl I was about 3 years ago.. </a:t>
            </a:r>
          </a:p>
        </p:txBody>
      </p:sp>
    </p:spTree>
    <p:extLst>
      <p:ext uri="{BB962C8B-B14F-4D97-AF65-F5344CB8AC3E}">
        <p14:creationId xmlns:p14="http://schemas.microsoft.com/office/powerpoint/2010/main" val="1007378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5CCBB5-5F0D-8981-2B5D-C07E4DA243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EB2C5C-E7A9-C072-29DA-041A69E7B18B}"/>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I just want to be this same girl again that was close to the Lord and so innocent. I am mad at myself and sometimes I look in the mirror and speak bad at myself. I just think the Lord has to be so upset at me and I feel a little lost.</a:t>
            </a:r>
          </a:p>
        </p:txBody>
      </p:sp>
    </p:spTree>
    <p:extLst>
      <p:ext uri="{BB962C8B-B14F-4D97-AF65-F5344CB8AC3E}">
        <p14:creationId xmlns:p14="http://schemas.microsoft.com/office/powerpoint/2010/main" val="257455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4989F8-7C71-EE00-2800-239EDF8936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CFFB51-A787-1D53-BA01-B623549EFC94}"/>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I feel I’m not worthy of reading the Bible and praying. It’s just hard to get back to God after sinning and I really don’t want to fall again. I am also scared that God will punish me 😔 I’ll pray and I would appreciate if you could also pray for me. God bless!</a:t>
            </a:r>
          </a:p>
        </p:txBody>
      </p:sp>
    </p:spTree>
    <p:extLst>
      <p:ext uri="{BB962C8B-B14F-4D97-AF65-F5344CB8AC3E}">
        <p14:creationId xmlns:p14="http://schemas.microsoft.com/office/powerpoint/2010/main" val="1474770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8BDB7F8E-D011-CB98-D81A-F5024936C5D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B784DA3-3A3C-B43F-7686-2F323A2CB322}"/>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10154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C26731-0BD7-3C4B-334C-8B362C6492F4}"/>
              </a:ext>
            </a:extLst>
          </p:cNvPr>
          <p:cNvSpPr txBox="1">
            <a:spLocks/>
          </p:cNvSpPr>
          <p:nvPr/>
        </p:nvSpPr>
        <p:spPr>
          <a:xfrm>
            <a:off x="207691" y="561251"/>
            <a:ext cx="11776617" cy="573549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dirty="0">
                <a:solidFill>
                  <a:schemeClr val="accent4">
                    <a:lumMod val="40000"/>
                    <a:lumOff val="60000"/>
                  </a:schemeClr>
                </a:solidFill>
              </a:rPr>
              <a:t>Lie #1 – My sin is probably greater than Jesus can forgive because I’ve known better than to do this for years.</a:t>
            </a:r>
          </a:p>
        </p:txBody>
      </p:sp>
    </p:spTree>
    <p:extLst>
      <p:ext uri="{BB962C8B-B14F-4D97-AF65-F5344CB8AC3E}">
        <p14:creationId xmlns:p14="http://schemas.microsoft.com/office/powerpoint/2010/main" val="101587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91B3AFBF-A252-5459-C018-259D6A0EB02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E3CAF24-C44A-4538-5C7B-3BD6EE3D8F79}"/>
              </a:ext>
            </a:extLst>
          </p:cNvPr>
          <p:cNvSpPr txBox="1">
            <a:spLocks/>
          </p:cNvSpPr>
          <p:nvPr/>
        </p:nvSpPr>
        <p:spPr>
          <a:xfrm>
            <a:off x="120981" y="105628"/>
            <a:ext cx="11776617" cy="6752372"/>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dirty="0">
                <a:solidFill>
                  <a:schemeClr val="accent4">
                    <a:lumMod val="40000"/>
                    <a:lumOff val="60000"/>
                  </a:schemeClr>
                </a:solidFill>
              </a:rPr>
              <a:t>Lie #2 – Even after my first sin, I repented and told God I wouldn't again.  Then I fell into again.  I obviously don't have God in me.</a:t>
            </a:r>
          </a:p>
        </p:txBody>
      </p:sp>
    </p:spTree>
    <p:extLst>
      <p:ext uri="{BB962C8B-B14F-4D97-AF65-F5344CB8AC3E}">
        <p14:creationId xmlns:p14="http://schemas.microsoft.com/office/powerpoint/2010/main" val="36295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11F83-3219-0297-8969-525E2C4CF2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87DAD5-7932-E040-7DCE-007092AAAB93}"/>
              </a:ext>
            </a:extLst>
          </p:cNvPr>
          <p:cNvSpPr>
            <a:spLocks noGrp="1"/>
          </p:cNvSpPr>
          <p:nvPr>
            <p:ph type="subTitle" idx="1"/>
          </p:nvPr>
        </p:nvSpPr>
        <p:spPr>
          <a:xfrm>
            <a:off x="207691" y="0"/>
            <a:ext cx="11776617" cy="6575196"/>
          </a:xfrm>
        </p:spPr>
        <p:txBody>
          <a:bodyPr>
            <a:noAutofit/>
          </a:bodyPr>
          <a:lstStyle/>
          <a:p>
            <a:pPr algn="l"/>
            <a:r>
              <a:rPr lang="en-US" sz="6000" dirty="0">
                <a:solidFill>
                  <a:schemeClr val="accent4">
                    <a:lumMod val="40000"/>
                    <a:lumOff val="60000"/>
                  </a:schemeClr>
                </a:solidFill>
              </a:rPr>
              <a:t>1 Corinthians 15:31 (KJV)</a:t>
            </a:r>
          </a:p>
          <a:p>
            <a:pPr algn="l"/>
            <a:r>
              <a:rPr lang="en-US" sz="6000" dirty="0">
                <a:solidFill>
                  <a:schemeClr val="accent4">
                    <a:lumMod val="40000"/>
                    <a:lumOff val="60000"/>
                  </a:schemeClr>
                </a:solidFill>
              </a:rPr>
              <a:t>I protest by your rejoicing which I have in Christ Jesus our Lord, </a:t>
            </a:r>
            <a:r>
              <a:rPr lang="en-US" sz="6000" b="1" u="sng" dirty="0">
                <a:solidFill>
                  <a:schemeClr val="accent4">
                    <a:lumMod val="40000"/>
                    <a:lumOff val="60000"/>
                  </a:schemeClr>
                </a:solidFill>
              </a:rPr>
              <a:t>I </a:t>
            </a:r>
            <a:r>
              <a:rPr lang="en-US" sz="6000" dirty="0">
                <a:solidFill>
                  <a:schemeClr val="accent4">
                    <a:lumMod val="40000"/>
                    <a:lumOff val="60000"/>
                  </a:schemeClr>
                </a:solidFill>
              </a:rPr>
              <a:t>[The Apostle Paul] </a:t>
            </a:r>
            <a:r>
              <a:rPr lang="en-US" sz="6000" b="1" u="sng" dirty="0">
                <a:solidFill>
                  <a:schemeClr val="accent4">
                    <a:lumMod val="40000"/>
                    <a:lumOff val="60000"/>
                  </a:schemeClr>
                </a:solidFill>
              </a:rPr>
              <a:t>die daily</a:t>
            </a:r>
            <a:r>
              <a:rPr lang="en-US" sz="6000" dirty="0">
                <a:solidFill>
                  <a:schemeClr val="accent4">
                    <a:lumMod val="40000"/>
                    <a:lumOff val="60000"/>
                  </a:schemeClr>
                </a:solidFill>
              </a:rPr>
              <a:t>.</a:t>
            </a:r>
          </a:p>
        </p:txBody>
      </p:sp>
    </p:spTree>
    <p:extLst>
      <p:ext uri="{BB962C8B-B14F-4D97-AF65-F5344CB8AC3E}">
        <p14:creationId xmlns:p14="http://schemas.microsoft.com/office/powerpoint/2010/main" val="1951516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3A98A399-A78B-AF20-925E-0A672908B6D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A41BF44A-EFCD-592F-A85E-1D724A4803D4}"/>
              </a:ext>
            </a:extLst>
          </p:cNvPr>
          <p:cNvSpPr txBox="1">
            <a:spLocks/>
          </p:cNvSpPr>
          <p:nvPr/>
        </p:nvSpPr>
        <p:spPr>
          <a:xfrm>
            <a:off x="120981" y="105628"/>
            <a:ext cx="11776617" cy="6752372"/>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dirty="0">
                <a:solidFill>
                  <a:schemeClr val="accent4">
                    <a:lumMod val="40000"/>
                    <a:lumOff val="60000"/>
                  </a:schemeClr>
                </a:solidFill>
              </a:rPr>
              <a:t>So the answer?</a:t>
            </a:r>
          </a:p>
          <a:p>
            <a:pPr marL="0" indent="0" algn="ctr">
              <a:buNone/>
            </a:pPr>
            <a:endParaRPr lang="en-US" sz="7200" dirty="0">
              <a:solidFill>
                <a:schemeClr val="accent4">
                  <a:lumMod val="40000"/>
                  <a:lumOff val="60000"/>
                </a:schemeClr>
              </a:solidFill>
            </a:endParaRPr>
          </a:p>
          <a:p>
            <a:pPr marL="0" indent="0" algn="ctr">
              <a:buNone/>
            </a:pPr>
            <a:r>
              <a:rPr lang="en-US" sz="7200" dirty="0">
                <a:solidFill>
                  <a:schemeClr val="accent4">
                    <a:lumMod val="40000"/>
                    <a:lumOff val="60000"/>
                  </a:schemeClr>
                </a:solidFill>
              </a:rPr>
              <a:t>LAW BETTER!</a:t>
            </a:r>
          </a:p>
        </p:txBody>
      </p:sp>
    </p:spTree>
    <p:extLst>
      <p:ext uri="{BB962C8B-B14F-4D97-AF65-F5344CB8AC3E}">
        <p14:creationId xmlns:p14="http://schemas.microsoft.com/office/powerpoint/2010/main" val="2757963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D25E89-7EFF-2E22-CA12-AAB3116E8B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C96026-00F1-8DCF-EC17-EF720134D6C4}"/>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ROMANS 7:1 - 6</a:t>
            </a:r>
          </a:p>
          <a:p>
            <a:pPr algn="l"/>
            <a:r>
              <a:rPr lang="en-US" sz="6000" dirty="0">
                <a:solidFill>
                  <a:schemeClr val="accent4">
                    <a:lumMod val="40000"/>
                    <a:lumOff val="60000"/>
                  </a:schemeClr>
                </a:solidFill>
              </a:rPr>
              <a:t>Know ye not, brethren, (for I speak to them that know the law,) how that the law hath dominion over a man as long as he </a:t>
            </a:r>
            <a:r>
              <a:rPr lang="en-US" sz="6000" dirty="0" err="1">
                <a:solidFill>
                  <a:schemeClr val="accent4">
                    <a:lumMod val="40000"/>
                    <a:lumOff val="60000"/>
                  </a:schemeClr>
                </a:solidFill>
              </a:rPr>
              <a:t>liveth</a:t>
            </a:r>
            <a:r>
              <a:rPr lang="en-US" sz="6000" dirty="0">
                <a:solidFill>
                  <a:schemeClr val="accent4">
                    <a:lumMod val="40000"/>
                    <a:lumOff val="60000"/>
                  </a:schemeClr>
                </a:solidFill>
              </a:rPr>
              <a:t>? </a:t>
            </a:r>
          </a:p>
        </p:txBody>
      </p:sp>
    </p:spTree>
    <p:extLst>
      <p:ext uri="{BB962C8B-B14F-4D97-AF65-F5344CB8AC3E}">
        <p14:creationId xmlns:p14="http://schemas.microsoft.com/office/powerpoint/2010/main" val="236915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5AFC8-4BFD-C028-AF39-4363D4B966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78723A-BAFD-23F9-D034-20D97BA397EC}"/>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2 For the woman which hath an husband is bound by the law to her husband so long as he </a:t>
            </a:r>
            <a:r>
              <a:rPr lang="en-US" sz="6000" dirty="0" err="1">
                <a:solidFill>
                  <a:schemeClr val="accent4">
                    <a:lumMod val="40000"/>
                    <a:lumOff val="60000"/>
                  </a:schemeClr>
                </a:solidFill>
              </a:rPr>
              <a:t>liveth</a:t>
            </a:r>
            <a:r>
              <a:rPr lang="en-US" sz="6000" dirty="0">
                <a:solidFill>
                  <a:schemeClr val="accent4">
                    <a:lumMod val="40000"/>
                    <a:lumOff val="60000"/>
                  </a:schemeClr>
                </a:solidFill>
              </a:rPr>
              <a:t>; but if the husband be dead, she is loosed from the law of her husband. </a:t>
            </a:r>
          </a:p>
        </p:txBody>
      </p:sp>
    </p:spTree>
    <p:extLst>
      <p:ext uri="{BB962C8B-B14F-4D97-AF65-F5344CB8AC3E}">
        <p14:creationId xmlns:p14="http://schemas.microsoft.com/office/powerpoint/2010/main" val="4171568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531B7-0291-40D9-76EC-47913D19F7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34918F-6660-7225-B36E-78505CA1A8D2}"/>
              </a:ext>
            </a:extLst>
          </p:cNvPr>
          <p:cNvSpPr>
            <a:spLocks noGrp="1"/>
          </p:cNvSpPr>
          <p:nvPr>
            <p:ph type="subTitle" idx="1"/>
          </p:nvPr>
        </p:nvSpPr>
        <p:spPr>
          <a:xfrm>
            <a:off x="207691" y="219410"/>
            <a:ext cx="11776617" cy="6204362"/>
          </a:xfrm>
        </p:spPr>
        <p:txBody>
          <a:bodyPr>
            <a:noAutofit/>
          </a:bodyPr>
          <a:lstStyle/>
          <a:p>
            <a:pPr algn="l"/>
            <a:r>
              <a:rPr lang="en-US" sz="6000" dirty="0">
                <a:solidFill>
                  <a:schemeClr val="accent4">
                    <a:lumMod val="40000"/>
                    <a:lumOff val="60000"/>
                  </a:schemeClr>
                </a:solidFill>
              </a:rPr>
              <a:t>3 So then if, while her husband </a:t>
            </a:r>
            <a:r>
              <a:rPr lang="en-US" sz="6000" dirty="0" err="1">
                <a:solidFill>
                  <a:schemeClr val="accent4">
                    <a:lumMod val="40000"/>
                    <a:lumOff val="60000"/>
                  </a:schemeClr>
                </a:solidFill>
              </a:rPr>
              <a:t>liveth</a:t>
            </a:r>
            <a:r>
              <a:rPr lang="en-US" sz="6000" dirty="0">
                <a:solidFill>
                  <a:schemeClr val="accent4">
                    <a:lumMod val="40000"/>
                    <a:lumOff val="60000"/>
                  </a:schemeClr>
                </a:solidFill>
              </a:rPr>
              <a:t>, she be married to another man, she shall be called an adulteress:</a:t>
            </a:r>
          </a:p>
        </p:txBody>
      </p:sp>
    </p:spTree>
    <p:extLst>
      <p:ext uri="{BB962C8B-B14F-4D97-AF65-F5344CB8AC3E}">
        <p14:creationId xmlns:p14="http://schemas.microsoft.com/office/powerpoint/2010/main" val="2201809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8EDA84-0A50-3DA9-9A3A-983A76841E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AC7051-E5DA-48A8-755D-037E76ACBDFD}"/>
              </a:ext>
            </a:extLst>
          </p:cNvPr>
          <p:cNvSpPr>
            <a:spLocks noGrp="1"/>
          </p:cNvSpPr>
          <p:nvPr>
            <p:ph type="subTitle" idx="1"/>
          </p:nvPr>
        </p:nvSpPr>
        <p:spPr>
          <a:xfrm>
            <a:off x="207691" y="219410"/>
            <a:ext cx="11776617" cy="6204362"/>
          </a:xfrm>
        </p:spPr>
        <p:txBody>
          <a:bodyPr>
            <a:noAutofit/>
          </a:bodyPr>
          <a:lstStyle/>
          <a:p>
            <a:pPr algn="l"/>
            <a:r>
              <a:rPr lang="en-US" sz="6000" dirty="0">
                <a:solidFill>
                  <a:schemeClr val="accent4">
                    <a:lumMod val="40000"/>
                    <a:lumOff val="60000"/>
                  </a:schemeClr>
                </a:solidFill>
              </a:rPr>
              <a:t>but if her husband be dead, she is free from that law; so that she is no adulteress, though she be married to another man. </a:t>
            </a:r>
          </a:p>
        </p:txBody>
      </p:sp>
    </p:spTree>
    <p:extLst>
      <p:ext uri="{BB962C8B-B14F-4D97-AF65-F5344CB8AC3E}">
        <p14:creationId xmlns:p14="http://schemas.microsoft.com/office/powerpoint/2010/main" val="3339646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58997-1685-F4D3-6E26-F0857A1F6B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584928-034B-B46D-C033-D2E59292BD65}"/>
              </a:ext>
            </a:extLst>
          </p:cNvPr>
          <p:cNvSpPr>
            <a:spLocks noGrp="1"/>
          </p:cNvSpPr>
          <p:nvPr>
            <p:ph type="subTitle" idx="1"/>
          </p:nvPr>
        </p:nvSpPr>
        <p:spPr>
          <a:xfrm>
            <a:off x="207691" y="219410"/>
            <a:ext cx="11776617" cy="6204362"/>
          </a:xfrm>
        </p:spPr>
        <p:txBody>
          <a:bodyPr>
            <a:noAutofit/>
          </a:bodyPr>
          <a:lstStyle/>
          <a:p>
            <a:pPr algn="l"/>
            <a:r>
              <a:rPr lang="en-US" sz="6000" dirty="0">
                <a:solidFill>
                  <a:schemeClr val="accent4">
                    <a:lumMod val="40000"/>
                    <a:lumOff val="60000"/>
                  </a:schemeClr>
                </a:solidFill>
              </a:rPr>
              <a:t>4 Wherefore, my brethren, ye also are become dead to the law by the body of Christ; that ye should be married to another, even to him who is raised from the dead, that we should bring forth fruit unto God. </a:t>
            </a:r>
          </a:p>
        </p:txBody>
      </p:sp>
    </p:spTree>
    <p:extLst>
      <p:ext uri="{BB962C8B-B14F-4D97-AF65-F5344CB8AC3E}">
        <p14:creationId xmlns:p14="http://schemas.microsoft.com/office/powerpoint/2010/main" val="1949109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CDE94-548F-8FC5-732E-7326CB823D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454719-3F96-82FE-FE7C-2EB33FDA1B81}"/>
              </a:ext>
            </a:extLst>
          </p:cNvPr>
          <p:cNvSpPr>
            <a:spLocks noGrp="1"/>
          </p:cNvSpPr>
          <p:nvPr>
            <p:ph type="subTitle" idx="1"/>
          </p:nvPr>
        </p:nvSpPr>
        <p:spPr>
          <a:xfrm>
            <a:off x="207691" y="219410"/>
            <a:ext cx="11776617" cy="6204362"/>
          </a:xfrm>
        </p:spPr>
        <p:txBody>
          <a:bodyPr>
            <a:noAutofit/>
          </a:bodyPr>
          <a:lstStyle/>
          <a:p>
            <a:pPr algn="l"/>
            <a:r>
              <a:rPr lang="en-US" sz="6000" dirty="0">
                <a:solidFill>
                  <a:schemeClr val="accent4">
                    <a:lumMod val="40000"/>
                    <a:lumOff val="60000"/>
                  </a:schemeClr>
                </a:solidFill>
              </a:rPr>
              <a:t>5 For when we were in the flesh, the motions of sins, which were by the law, did work in our members to bring forth fruit unto death. </a:t>
            </a:r>
          </a:p>
        </p:txBody>
      </p:sp>
    </p:spTree>
    <p:extLst>
      <p:ext uri="{BB962C8B-B14F-4D97-AF65-F5344CB8AC3E}">
        <p14:creationId xmlns:p14="http://schemas.microsoft.com/office/powerpoint/2010/main" val="3400404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F3E6F3-FF5E-0E20-BBC0-15B6E554DE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08EED44-B1F7-A63F-1266-B75613E269CC}"/>
              </a:ext>
            </a:extLst>
          </p:cNvPr>
          <p:cNvSpPr>
            <a:spLocks noGrp="1"/>
          </p:cNvSpPr>
          <p:nvPr>
            <p:ph type="subTitle" idx="1"/>
          </p:nvPr>
        </p:nvSpPr>
        <p:spPr>
          <a:xfrm>
            <a:off x="207691" y="219410"/>
            <a:ext cx="11776617" cy="6204362"/>
          </a:xfrm>
        </p:spPr>
        <p:txBody>
          <a:bodyPr>
            <a:noAutofit/>
          </a:bodyPr>
          <a:lstStyle/>
          <a:p>
            <a:pPr algn="l"/>
            <a:r>
              <a:rPr lang="en-US" sz="6000" dirty="0">
                <a:solidFill>
                  <a:schemeClr val="accent4">
                    <a:lumMod val="40000"/>
                    <a:lumOff val="60000"/>
                  </a:schemeClr>
                </a:solidFill>
              </a:rPr>
              <a:t>6 But now we are delivered from the law, that being dead wherein we were held; that we should serve in newness of spirit, and not in the oldness of the letter. </a:t>
            </a:r>
          </a:p>
        </p:txBody>
      </p:sp>
    </p:spTree>
    <p:extLst>
      <p:ext uri="{BB962C8B-B14F-4D97-AF65-F5344CB8AC3E}">
        <p14:creationId xmlns:p14="http://schemas.microsoft.com/office/powerpoint/2010/main" val="2480307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F8A86F0F-2B84-EAB8-D674-4BA56CFA69BE}"/>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C7E4BAA-4B54-208B-4471-EE1C05ED392D}"/>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1466666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ROMANS 4:1</a:t>
            </a:r>
          </a:p>
          <a:p>
            <a:pPr algn="l"/>
            <a:r>
              <a:rPr lang="en-US" sz="6000" dirty="0">
                <a:solidFill>
                  <a:schemeClr val="accent4">
                    <a:lumMod val="40000"/>
                    <a:lumOff val="60000"/>
                  </a:schemeClr>
                </a:solidFill>
              </a:rPr>
              <a:t>1 ¶  What shall we say then that Abraham our father, as pertaining to the flesh, hath found? </a:t>
            </a:r>
          </a:p>
        </p:txBody>
      </p:sp>
    </p:spTree>
    <p:extLst>
      <p:ext uri="{BB962C8B-B14F-4D97-AF65-F5344CB8AC3E}">
        <p14:creationId xmlns:p14="http://schemas.microsoft.com/office/powerpoint/2010/main" val="113673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80E1F798-EDEC-7B4E-F738-C177F3B452E4}"/>
            </a:ext>
          </a:extLst>
        </p:cNvPr>
        <p:cNvGrpSpPr/>
        <p:nvPr/>
      </p:nvGrpSpPr>
      <p:grpSpPr>
        <a:xfrm>
          <a:off x="0" y="0"/>
          <a:ext cx="0" cy="0"/>
          <a:chOff x="0" y="0"/>
          <a:chExt cx="0" cy="0"/>
        </a:xfrm>
      </p:grpSpPr>
    </p:spTree>
    <p:extLst>
      <p:ext uri="{BB962C8B-B14F-4D97-AF65-F5344CB8AC3E}">
        <p14:creationId xmlns:p14="http://schemas.microsoft.com/office/powerpoint/2010/main" val="3350484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661F30-8530-8FE7-7E02-6FF0CCD937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C1FB9A-E15B-BA3E-D643-9BE47E6DE94E}"/>
              </a:ext>
            </a:extLst>
          </p:cNvPr>
          <p:cNvSpPr>
            <a:spLocks noGrp="1"/>
          </p:cNvSpPr>
          <p:nvPr>
            <p:ph type="subTitle" idx="1"/>
          </p:nvPr>
        </p:nvSpPr>
        <p:spPr>
          <a:xfrm>
            <a:off x="207691" y="151348"/>
            <a:ext cx="11776617" cy="6627823"/>
          </a:xfrm>
        </p:spPr>
        <p:txBody>
          <a:bodyPr>
            <a:noAutofit/>
          </a:bodyPr>
          <a:lstStyle/>
          <a:p>
            <a:pPr algn="l"/>
            <a:r>
              <a:rPr lang="en-US" sz="6000" dirty="0">
                <a:solidFill>
                  <a:schemeClr val="accent4">
                    <a:lumMod val="40000"/>
                    <a:lumOff val="60000"/>
                  </a:schemeClr>
                </a:solidFill>
              </a:rPr>
              <a:t>2 For if Abraham were justified by works, he hath whereof to glory; but not before God. </a:t>
            </a:r>
          </a:p>
          <a:p>
            <a:pPr algn="l"/>
            <a:r>
              <a:rPr lang="en-US" sz="6000" dirty="0">
                <a:solidFill>
                  <a:schemeClr val="accent4">
                    <a:lumMod val="40000"/>
                    <a:lumOff val="60000"/>
                  </a:schemeClr>
                </a:solidFill>
              </a:rPr>
              <a:t>3 For what saith the scripture? Abraham believed God, and it was counted unto him for righteousness. </a:t>
            </a:r>
          </a:p>
        </p:txBody>
      </p:sp>
    </p:spTree>
    <p:extLst>
      <p:ext uri="{BB962C8B-B14F-4D97-AF65-F5344CB8AC3E}">
        <p14:creationId xmlns:p14="http://schemas.microsoft.com/office/powerpoint/2010/main" val="1503753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92A2FB-4819-4EFE-0ED2-EBC41992A9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A8E699-B059-4827-57AD-A5A41F2811CA}"/>
              </a:ext>
            </a:extLst>
          </p:cNvPr>
          <p:cNvSpPr>
            <a:spLocks noGrp="1"/>
          </p:cNvSpPr>
          <p:nvPr>
            <p:ph type="subTitle" idx="1"/>
          </p:nvPr>
        </p:nvSpPr>
        <p:spPr>
          <a:xfrm>
            <a:off x="207691" y="151348"/>
            <a:ext cx="11776617" cy="6627823"/>
          </a:xfrm>
        </p:spPr>
        <p:txBody>
          <a:bodyPr>
            <a:noAutofit/>
          </a:bodyPr>
          <a:lstStyle/>
          <a:p>
            <a:pPr algn="l"/>
            <a:r>
              <a:rPr lang="en-US" sz="6000" dirty="0">
                <a:solidFill>
                  <a:schemeClr val="accent4">
                    <a:lumMod val="40000"/>
                    <a:lumOff val="60000"/>
                  </a:schemeClr>
                </a:solidFill>
              </a:rPr>
              <a:t>ROMANS 4:18 - 22</a:t>
            </a:r>
          </a:p>
          <a:p>
            <a:pPr algn="l"/>
            <a:r>
              <a:rPr lang="en-US" sz="6000" dirty="0">
                <a:solidFill>
                  <a:schemeClr val="accent4">
                    <a:lumMod val="40000"/>
                    <a:lumOff val="60000"/>
                  </a:schemeClr>
                </a:solidFill>
              </a:rPr>
              <a:t>18 Who against hope believed in hope, that he might become the father of many nations, according to that which was spoken, So shall thy seed be. </a:t>
            </a:r>
          </a:p>
        </p:txBody>
      </p:sp>
    </p:spTree>
    <p:extLst>
      <p:ext uri="{BB962C8B-B14F-4D97-AF65-F5344CB8AC3E}">
        <p14:creationId xmlns:p14="http://schemas.microsoft.com/office/powerpoint/2010/main" val="59962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78EA8-CB42-C2A7-247E-4A59403282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5ECFDC-3B97-7318-F2D5-B6FC25C39883}"/>
              </a:ext>
            </a:extLst>
          </p:cNvPr>
          <p:cNvSpPr>
            <a:spLocks noGrp="1"/>
          </p:cNvSpPr>
          <p:nvPr>
            <p:ph type="subTitle" idx="1"/>
          </p:nvPr>
        </p:nvSpPr>
        <p:spPr>
          <a:xfrm>
            <a:off x="207691" y="151348"/>
            <a:ext cx="11776617" cy="6627823"/>
          </a:xfrm>
        </p:spPr>
        <p:txBody>
          <a:bodyPr>
            <a:noAutofit/>
          </a:bodyPr>
          <a:lstStyle/>
          <a:p>
            <a:pPr algn="l"/>
            <a:r>
              <a:rPr lang="en-US" sz="6000" dirty="0">
                <a:solidFill>
                  <a:schemeClr val="accent4">
                    <a:lumMod val="40000"/>
                    <a:lumOff val="60000"/>
                  </a:schemeClr>
                </a:solidFill>
              </a:rPr>
              <a:t>19 And being not weak in faith, he considered not his own body now dead, when he was about an hundred years old, neither yet the deadness of Sara's womb: </a:t>
            </a:r>
          </a:p>
        </p:txBody>
      </p:sp>
    </p:spTree>
    <p:extLst>
      <p:ext uri="{BB962C8B-B14F-4D97-AF65-F5344CB8AC3E}">
        <p14:creationId xmlns:p14="http://schemas.microsoft.com/office/powerpoint/2010/main" val="2795224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88C2FE-D158-3D97-B06B-FBD8F035158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C8B18B-EA4E-5109-705B-B2F6EBE165F5}"/>
              </a:ext>
            </a:extLst>
          </p:cNvPr>
          <p:cNvSpPr>
            <a:spLocks noGrp="1"/>
          </p:cNvSpPr>
          <p:nvPr>
            <p:ph type="subTitle" idx="1"/>
          </p:nvPr>
        </p:nvSpPr>
        <p:spPr>
          <a:xfrm>
            <a:off x="207691" y="151348"/>
            <a:ext cx="11776617" cy="6627823"/>
          </a:xfrm>
        </p:spPr>
        <p:txBody>
          <a:bodyPr>
            <a:noAutofit/>
          </a:bodyPr>
          <a:lstStyle/>
          <a:p>
            <a:pPr algn="l"/>
            <a:r>
              <a:rPr lang="en-US" sz="6000" dirty="0">
                <a:solidFill>
                  <a:schemeClr val="accent4">
                    <a:lumMod val="40000"/>
                    <a:lumOff val="60000"/>
                  </a:schemeClr>
                </a:solidFill>
              </a:rPr>
              <a:t>20 He staggered not at the promise of God through unbelief; but was strong in faith, giving glory to God; </a:t>
            </a:r>
          </a:p>
        </p:txBody>
      </p:sp>
    </p:spTree>
    <p:extLst>
      <p:ext uri="{BB962C8B-B14F-4D97-AF65-F5344CB8AC3E}">
        <p14:creationId xmlns:p14="http://schemas.microsoft.com/office/powerpoint/2010/main" val="2752995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04F6C4-3CA0-A2C1-A9B7-F849538993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68A382-C85C-E327-AD2D-D2397226FC95}"/>
              </a:ext>
            </a:extLst>
          </p:cNvPr>
          <p:cNvSpPr>
            <a:spLocks noGrp="1"/>
          </p:cNvSpPr>
          <p:nvPr>
            <p:ph type="subTitle" idx="1"/>
          </p:nvPr>
        </p:nvSpPr>
        <p:spPr>
          <a:xfrm>
            <a:off x="207691" y="151348"/>
            <a:ext cx="11776617" cy="6627823"/>
          </a:xfrm>
        </p:spPr>
        <p:txBody>
          <a:bodyPr>
            <a:noAutofit/>
          </a:bodyPr>
          <a:lstStyle/>
          <a:p>
            <a:pPr algn="l"/>
            <a:r>
              <a:rPr lang="en-US" sz="6000" dirty="0">
                <a:solidFill>
                  <a:schemeClr val="accent4">
                    <a:lumMod val="40000"/>
                    <a:lumOff val="60000"/>
                  </a:schemeClr>
                </a:solidFill>
              </a:rPr>
              <a:t>21 And being fully persuaded that, what he had promised, he was able also to perform. </a:t>
            </a:r>
          </a:p>
          <a:p>
            <a:pPr algn="l"/>
            <a:r>
              <a:rPr lang="en-US" sz="6000" dirty="0">
                <a:solidFill>
                  <a:schemeClr val="accent4">
                    <a:lumMod val="40000"/>
                    <a:lumOff val="60000"/>
                  </a:schemeClr>
                </a:solidFill>
              </a:rPr>
              <a:t>22 And therefore it was imputed to him for righteousness. </a:t>
            </a:r>
          </a:p>
        </p:txBody>
      </p:sp>
    </p:spTree>
    <p:extLst>
      <p:ext uri="{BB962C8B-B14F-4D97-AF65-F5344CB8AC3E}">
        <p14:creationId xmlns:p14="http://schemas.microsoft.com/office/powerpoint/2010/main" val="386852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9815BE31-0EAB-C5F0-E3B2-BD32A714F1D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C489240-CFE0-6528-56D4-B77FDE78FF47}"/>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3039328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3BDDB-405F-D7D0-8412-74273ED2EE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AB8658-680C-210E-67A3-D50460D3B04D}"/>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Colossians 2:13,14 (KJV)</a:t>
            </a:r>
          </a:p>
          <a:p>
            <a:pPr algn="l"/>
            <a:r>
              <a:rPr lang="en-US" sz="6000" dirty="0">
                <a:solidFill>
                  <a:schemeClr val="accent4">
                    <a:lumMod val="40000"/>
                    <a:lumOff val="60000"/>
                  </a:schemeClr>
                </a:solidFill>
              </a:rPr>
              <a:t>13 And you, being dead in your sins and the uncircumcision of your flesh, hath he quickened together with him, having forgiven you all trespasses;</a:t>
            </a:r>
          </a:p>
        </p:txBody>
      </p:sp>
    </p:spTree>
    <p:extLst>
      <p:ext uri="{BB962C8B-B14F-4D97-AF65-F5344CB8AC3E}">
        <p14:creationId xmlns:p14="http://schemas.microsoft.com/office/powerpoint/2010/main" val="2404375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2EC9D9-96A1-FDCF-A617-2C0DE85D57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1B50D8-76D7-BB77-794E-8CA0D1BE19C1}"/>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14 Blotting out the handwriting of ordinances that was against us, which was contrary to us, and took it out of the way, nailing it to his cross;</a:t>
            </a:r>
          </a:p>
        </p:txBody>
      </p:sp>
    </p:spTree>
    <p:extLst>
      <p:ext uri="{BB962C8B-B14F-4D97-AF65-F5344CB8AC3E}">
        <p14:creationId xmlns:p14="http://schemas.microsoft.com/office/powerpoint/2010/main" val="1354659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B6CD65E0-BC95-E7F1-8752-692B32E624AF}"/>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3E44602-761A-A57B-0C7B-448E8B8F2BCF}"/>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439744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BC6BEE-BC6C-A8E2-71C2-9BA86BECD5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B73F53-C0A2-E950-404D-482127BBF7C0}"/>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62-1014E - A Guide</a:t>
            </a:r>
          </a:p>
          <a:p>
            <a:pPr algn="l"/>
            <a:r>
              <a:rPr lang="en-US" sz="6000" dirty="0">
                <a:solidFill>
                  <a:schemeClr val="accent4">
                    <a:lumMod val="40000"/>
                    <a:lumOff val="60000"/>
                  </a:schemeClr>
                </a:solidFill>
              </a:rPr>
              <a:t>103 Peter was led to say, on Acts 2:38, how to receive the Holy Ghost, he said, “Repent, every one of you, </a:t>
            </a:r>
          </a:p>
        </p:txBody>
      </p:sp>
    </p:spTree>
    <p:extLst>
      <p:ext uri="{BB962C8B-B14F-4D97-AF65-F5344CB8AC3E}">
        <p14:creationId xmlns:p14="http://schemas.microsoft.com/office/powerpoint/2010/main" val="349971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C26731-0BD7-3C4B-334C-8B362C6492F4}"/>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1847724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138D2-334A-1634-23A6-072E59CE04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617082-DFBD-0242-CF6E-E6DF4BBE82E8}"/>
              </a:ext>
            </a:extLst>
          </p:cNvPr>
          <p:cNvSpPr>
            <a:spLocks noGrp="1"/>
          </p:cNvSpPr>
          <p:nvPr>
            <p:ph type="subTitle" idx="1"/>
          </p:nvPr>
        </p:nvSpPr>
        <p:spPr>
          <a:xfrm>
            <a:off x="207691" y="498190"/>
            <a:ext cx="11776617" cy="6204362"/>
          </a:xfrm>
        </p:spPr>
        <p:txBody>
          <a:bodyPr>
            <a:noAutofit/>
          </a:bodyPr>
          <a:lstStyle/>
          <a:p>
            <a:pPr algn="l"/>
            <a:r>
              <a:rPr lang="en-US" sz="6000" dirty="0">
                <a:solidFill>
                  <a:schemeClr val="accent4">
                    <a:lumMod val="40000"/>
                    <a:lumOff val="60000"/>
                  </a:schemeClr>
                </a:solidFill>
              </a:rPr>
              <a:t>then be baptized in the Name of Jesus Christ for remission of your sins, and then the Guide will take you from there on.” Yeah, that’s the thing to do. </a:t>
            </a:r>
          </a:p>
        </p:txBody>
      </p:sp>
    </p:spTree>
    <p:extLst>
      <p:ext uri="{BB962C8B-B14F-4D97-AF65-F5344CB8AC3E}">
        <p14:creationId xmlns:p14="http://schemas.microsoft.com/office/powerpoint/2010/main" val="2732864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6B285-F80A-39D9-08BB-B81C910BE3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69F8A5-C930-3DAD-9BDB-B667868CCFAF}"/>
              </a:ext>
            </a:extLst>
          </p:cNvPr>
          <p:cNvSpPr>
            <a:spLocks noGrp="1"/>
          </p:cNvSpPr>
          <p:nvPr>
            <p:ph type="subTitle" idx="1"/>
          </p:nvPr>
        </p:nvSpPr>
        <p:spPr>
          <a:xfrm>
            <a:off x="207691" y="238059"/>
            <a:ext cx="11776617" cy="6204362"/>
          </a:xfrm>
        </p:spPr>
        <p:txBody>
          <a:bodyPr>
            <a:noAutofit/>
          </a:bodyPr>
          <a:lstStyle/>
          <a:p>
            <a:pPr algn="l"/>
            <a:r>
              <a:rPr lang="en-US" sz="6000" dirty="0">
                <a:solidFill>
                  <a:schemeClr val="accent4">
                    <a:lumMod val="40000"/>
                    <a:lumOff val="60000"/>
                  </a:schemeClr>
                </a:solidFill>
              </a:rPr>
              <a:t>First, repent of your sins, your unbelief, that you’ve disbelieved these things. Repent, and then be baptized, </a:t>
            </a:r>
            <a:r>
              <a:rPr lang="en-US" sz="6000" b="1" u="sng" dirty="0">
                <a:solidFill>
                  <a:schemeClr val="accent4">
                    <a:lumMod val="40000"/>
                    <a:lumOff val="60000"/>
                  </a:schemeClr>
                </a:solidFill>
              </a:rPr>
              <a:t>and then the Guide will take you from there on</a:t>
            </a:r>
            <a:r>
              <a:rPr lang="en-US" sz="6000" dirty="0">
                <a:solidFill>
                  <a:schemeClr val="accent4">
                    <a:lumMod val="40000"/>
                    <a:lumOff val="60000"/>
                  </a:schemeClr>
                </a:solidFill>
              </a:rPr>
              <a:t>. See, that’s your duty. It’s your duty to repent. </a:t>
            </a:r>
          </a:p>
        </p:txBody>
      </p:sp>
    </p:spTree>
    <p:extLst>
      <p:ext uri="{BB962C8B-B14F-4D97-AF65-F5344CB8AC3E}">
        <p14:creationId xmlns:p14="http://schemas.microsoft.com/office/powerpoint/2010/main" val="1597503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4884E3-5A6D-F5AF-E131-88D0EDF80C5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C96403-218C-1D5C-F0E1-BD4F6735A33A}"/>
              </a:ext>
            </a:extLst>
          </p:cNvPr>
          <p:cNvSpPr>
            <a:spLocks noGrp="1"/>
          </p:cNvSpPr>
          <p:nvPr>
            <p:ph type="subTitle" idx="1"/>
          </p:nvPr>
        </p:nvSpPr>
        <p:spPr>
          <a:xfrm>
            <a:off x="207691" y="238059"/>
            <a:ext cx="11776617" cy="6204362"/>
          </a:xfrm>
        </p:spPr>
        <p:txBody>
          <a:bodyPr>
            <a:noAutofit/>
          </a:bodyPr>
          <a:lstStyle/>
          <a:p>
            <a:pPr algn="l"/>
            <a:r>
              <a:rPr lang="en-US" sz="6000" dirty="0">
                <a:solidFill>
                  <a:schemeClr val="accent4">
                    <a:lumMod val="40000"/>
                    <a:lumOff val="60000"/>
                  </a:schemeClr>
                </a:solidFill>
              </a:rPr>
              <a:t>It’s your duty to be baptized. Then it’s the Guide’s duty to take you from there on, lead you from virtue to knowledge, to temperance, to patience, to godliness, and to brotherly love, and the Holy Ghost seals you. </a:t>
            </a:r>
          </a:p>
        </p:txBody>
      </p:sp>
    </p:spTree>
    <p:extLst>
      <p:ext uri="{BB962C8B-B14F-4D97-AF65-F5344CB8AC3E}">
        <p14:creationId xmlns:p14="http://schemas.microsoft.com/office/powerpoint/2010/main" val="1743209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8596B9-69DF-3557-4EC3-48E96AFC793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DA2FEFD-502F-4A7B-6D0A-4D263456B1A4}"/>
              </a:ext>
            </a:extLst>
          </p:cNvPr>
          <p:cNvSpPr>
            <a:spLocks noGrp="1"/>
          </p:cNvSpPr>
          <p:nvPr>
            <p:ph type="subTitle" idx="1"/>
          </p:nvPr>
        </p:nvSpPr>
        <p:spPr>
          <a:xfrm>
            <a:off x="207691" y="238059"/>
            <a:ext cx="11776617" cy="6204362"/>
          </a:xfrm>
        </p:spPr>
        <p:txBody>
          <a:bodyPr>
            <a:noAutofit/>
          </a:bodyPr>
          <a:lstStyle/>
          <a:p>
            <a:pPr algn="l"/>
            <a:r>
              <a:rPr lang="en-US" sz="6000" dirty="0">
                <a:solidFill>
                  <a:schemeClr val="accent4">
                    <a:lumMod val="40000"/>
                    <a:lumOff val="60000"/>
                  </a:schemeClr>
                </a:solidFill>
              </a:rPr>
              <a:t>See? Then you’re a full stature of God, a real man of God, a real woman of God, anchored away in Christ. I love that, that anchored away in Christ.</a:t>
            </a:r>
          </a:p>
        </p:txBody>
      </p:sp>
    </p:spTree>
    <p:extLst>
      <p:ext uri="{BB962C8B-B14F-4D97-AF65-F5344CB8AC3E}">
        <p14:creationId xmlns:p14="http://schemas.microsoft.com/office/powerpoint/2010/main" val="412152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407E1-6BB4-C499-2D8D-CE21A5F9DC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10D749-1F04-261B-51A1-CFFAFD5117B4}"/>
              </a:ext>
            </a:extLst>
          </p:cNvPr>
          <p:cNvSpPr>
            <a:spLocks noGrp="1"/>
          </p:cNvSpPr>
          <p:nvPr>
            <p:ph type="subTitle" idx="1"/>
          </p:nvPr>
        </p:nvSpPr>
        <p:spPr>
          <a:xfrm>
            <a:off x="207691" y="131181"/>
            <a:ext cx="11776617" cy="6204362"/>
          </a:xfrm>
        </p:spPr>
        <p:txBody>
          <a:bodyPr>
            <a:noAutofit/>
          </a:bodyPr>
          <a:lstStyle/>
          <a:p>
            <a:pPr algn="l"/>
            <a:r>
              <a:rPr lang="en-US" sz="6000" dirty="0">
                <a:solidFill>
                  <a:schemeClr val="accent4">
                    <a:lumMod val="40000"/>
                    <a:lumOff val="60000"/>
                  </a:schemeClr>
                </a:solidFill>
              </a:rPr>
              <a:t>62-0706  Jehovah Jireh 2</a:t>
            </a:r>
          </a:p>
          <a:p>
            <a:pPr algn="l"/>
            <a:r>
              <a:rPr lang="en-US" sz="6000" dirty="0">
                <a:solidFill>
                  <a:schemeClr val="accent4">
                    <a:lumMod val="40000"/>
                    <a:lumOff val="60000"/>
                  </a:schemeClr>
                </a:solidFill>
              </a:rPr>
              <a:t>And you got material to work with, somebody who is honest. Anybody can be wrong. You don't know; I die daily, from my wrongs, and try to live before Christ. </a:t>
            </a:r>
          </a:p>
        </p:txBody>
      </p:sp>
    </p:spTree>
    <p:extLst>
      <p:ext uri="{BB962C8B-B14F-4D97-AF65-F5344CB8AC3E}">
        <p14:creationId xmlns:p14="http://schemas.microsoft.com/office/powerpoint/2010/main" val="428418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8BE000-2A32-ADB9-5D04-A861A6D42F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EECF369-330E-53D9-D4DF-891744AF5C40}"/>
              </a:ext>
            </a:extLst>
          </p:cNvPr>
          <p:cNvSpPr>
            <a:spLocks noGrp="1"/>
          </p:cNvSpPr>
          <p:nvPr>
            <p:ph type="subTitle" idx="1"/>
          </p:nvPr>
        </p:nvSpPr>
        <p:spPr>
          <a:xfrm>
            <a:off x="207691" y="126097"/>
            <a:ext cx="11776617" cy="6204362"/>
          </a:xfrm>
        </p:spPr>
        <p:txBody>
          <a:bodyPr>
            <a:noAutofit/>
          </a:bodyPr>
          <a:lstStyle/>
          <a:p>
            <a:pPr algn="l"/>
            <a:r>
              <a:rPr lang="en-US" sz="5400" dirty="0">
                <a:solidFill>
                  <a:schemeClr val="accent4">
                    <a:lumMod val="40000"/>
                    <a:lumOff val="60000"/>
                  </a:schemeClr>
                </a:solidFill>
              </a:rPr>
              <a:t>And anybody that's big enough, and got enough Spirit of God to walk up and admit they're wrong, say, "I want the right thing," I got a lot of confidence right there, for, that's truly Abraham's Seed. They want to know It. </a:t>
            </a:r>
          </a:p>
        </p:txBody>
      </p:sp>
    </p:spTree>
    <p:extLst>
      <p:ext uri="{BB962C8B-B14F-4D97-AF65-F5344CB8AC3E}">
        <p14:creationId xmlns:p14="http://schemas.microsoft.com/office/powerpoint/2010/main" val="2911619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6BF846C9-4851-9AB5-01AA-31AE2CE39D4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C32A07E7-C626-4CF0-450E-72658F47E506}"/>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Romans 7</a:t>
            </a:r>
          </a:p>
          <a:p>
            <a:pPr marL="0" indent="0" algn="ctr">
              <a:buNone/>
            </a:pPr>
            <a:r>
              <a:rPr lang="en-US" sz="7200" b="1" dirty="0">
                <a:solidFill>
                  <a:schemeClr val="accent4">
                    <a:lumMod val="40000"/>
                    <a:lumOff val="60000"/>
                  </a:schemeClr>
                </a:solidFill>
              </a:rPr>
              <a:t>That which I do, I allow not</a:t>
            </a:r>
          </a:p>
        </p:txBody>
      </p:sp>
    </p:spTree>
    <p:extLst>
      <p:ext uri="{BB962C8B-B14F-4D97-AF65-F5344CB8AC3E}">
        <p14:creationId xmlns:p14="http://schemas.microsoft.com/office/powerpoint/2010/main" val="2610513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167" y="115087"/>
            <a:ext cx="11776617" cy="6317244"/>
          </a:xfrm>
        </p:spPr>
        <p:txBody>
          <a:bodyPr>
            <a:noAutofit/>
          </a:bodyPr>
          <a:lstStyle/>
          <a:p>
            <a:pPr algn="l"/>
            <a:r>
              <a:rPr lang="en-US" sz="6000" dirty="0">
                <a:solidFill>
                  <a:schemeClr val="accent4">
                    <a:lumMod val="40000"/>
                    <a:lumOff val="60000"/>
                  </a:schemeClr>
                </a:solidFill>
              </a:rPr>
              <a:t>Colossians 2:13,14 (KJV)</a:t>
            </a:r>
          </a:p>
          <a:p>
            <a:pPr algn="l"/>
            <a:r>
              <a:rPr lang="en-US" sz="6000" dirty="0">
                <a:solidFill>
                  <a:schemeClr val="accent4">
                    <a:lumMod val="40000"/>
                    <a:lumOff val="60000"/>
                  </a:schemeClr>
                </a:solidFill>
              </a:rPr>
              <a:t>13 And you, being dead in your sins and the uncircumcision of your flesh, hath he quickened together with him, having forgiven you all trespasses;</a:t>
            </a:r>
          </a:p>
        </p:txBody>
      </p:sp>
    </p:spTree>
    <p:extLst>
      <p:ext uri="{BB962C8B-B14F-4D97-AF65-F5344CB8AC3E}">
        <p14:creationId xmlns:p14="http://schemas.microsoft.com/office/powerpoint/2010/main" val="3909828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9D722F-39E6-390E-1C3B-6FD109397DE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24BFDD-3C67-BAE1-DDC8-0BF333AB3ABD}"/>
              </a:ext>
            </a:extLst>
          </p:cNvPr>
          <p:cNvSpPr>
            <a:spLocks noGrp="1"/>
          </p:cNvSpPr>
          <p:nvPr>
            <p:ph type="subTitle" idx="1"/>
          </p:nvPr>
        </p:nvSpPr>
        <p:spPr>
          <a:xfrm>
            <a:off x="310167" y="115087"/>
            <a:ext cx="11776617" cy="6317244"/>
          </a:xfrm>
        </p:spPr>
        <p:txBody>
          <a:bodyPr>
            <a:noAutofit/>
          </a:bodyPr>
          <a:lstStyle/>
          <a:p>
            <a:pPr algn="l"/>
            <a:r>
              <a:rPr lang="en-US" sz="6000" dirty="0">
                <a:solidFill>
                  <a:schemeClr val="accent4">
                    <a:lumMod val="40000"/>
                    <a:lumOff val="60000"/>
                  </a:schemeClr>
                </a:solidFill>
              </a:rPr>
              <a:t>14 Blotting out the handwriting of ordinances that was against us, which was contrary to us, and took it out of the way, nailing it to his cross;</a:t>
            </a:r>
          </a:p>
        </p:txBody>
      </p:sp>
    </p:spTree>
    <p:extLst>
      <p:ext uri="{BB962C8B-B14F-4D97-AF65-F5344CB8AC3E}">
        <p14:creationId xmlns:p14="http://schemas.microsoft.com/office/powerpoint/2010/main" val="1298740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3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Romans 7:14-25 (KJV)</a:t>
            </a:r>
          </a:p>
          <a:p>
            <a:pPr algn="l"/>
            <a:r>
              <a:rPr lang="en-US" sz="6000" dirty="0">
                <a:solidFill>
                  <a:schemeClr val="accent4">
                    <a:lumMod val="40000"/>
                    <a:lumOff val="60000"/>
                  </a:schemeClr>
                </a:solidFill>
              </a:rPr>
              <a:t>14 For we know that the law is spiritual: but I am carnal, sold under sin.</a:t>
            </a:r>
          </a:p>
        </p:txBody>
      </p:sp>
    </p:spTree>
    <p:extLst>
      <p:ext uri="{BB962C8B-B14F-4D97-AF65-F5344CB8AC3E}">
        <p14:creationId xmlns:p14="http://schemas.microsoft.com/office/powerpoint/2010/main" val="12647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6AC1A1-219F-C2DC-5720-F28D378AFC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B435F7-DD6D-0E4F-63EB-2225176AD883}"/>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15 For that which I do I allow not: for what I would, that do I not; but what I hate, that do I.</a:t>
            </a:r>
          </a:p>
          <a:p>
            <a:pPr algn="l"/>
            <a:r>
              <a:rPr lang="en-US" sz="6000" dirty="0">
                <a:solidFill>
                  <a:schemeClr val="accent4">
                    <a:lumMod val="40000"/>
                    <a:lumOff val="60000"/>
                  </a:schemeClr>
                </a:solidFill>
              </a:rPr>
              <a:t>16 If then I do that which I would not, I consent unto the law that it is good.</a:t>
            </a:r>
          </a:p>
        </p:txBody>
      </p:sp>
    </p:spTree>
    <p:extLst>
      <p:ext uri="{BB962C8B-B14F-4D97-AF65-F5344CB8AC3E}">
        <p14:creationId xmlns:p14="http://schemas.microsoft.com/office/powerpoint/2010/main" val="81566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63B07F-B797-6F57-FB02-3C6B7FA2EB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B6F4C0-E0B8-0D14-DD1F-C474E22D5754}"/>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17 Now then it is no more I that do it, but sin that dwelleth in me.</a:t>
            </a:r>
          </a:p>
          <a:p>
            <a:pPr algn="l"/>
            <a:r>
              <a:rPr lang="en-US" sz="6000" dirty="0">
                <a:solidFill>
                  <a:schemeClr val="accent4">
                    <a:lumMod val="40000"/>
                    <a:lumOff val="60000"/>
                  </a:schemeClr>
                </a:solidFill>
              </a:rPr>
              <a:t>18 For I know that in me (that is, in my flesh,) dwelleth no good thing: for to will is present with me; but how to perform that which is good I find not.</a:t>
            </a:r>
          </a:p>
        </p:txBody>
      </p:sp>
    </p:spTree>
    <p:extLst>
      <p:ext uri="{BB962C8B-B14F-4D97-AF65-F5344CB8AC3E}">
        <p14:creationId xmlns:p14="http://schemas.microsoft.com/office/powerpoint/2010/main" val="3891456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8078F672D8374980E66C1D0AF372B9" ma:contentTypeVersion="10" ma:contentTypeDescription="Create a new document." ma:contentTypeScope="" ma:versionID="f07fa0a9c1190e0d478f65bb2bae9e98">
  <xsd:schema xmlns:xsd="http://www.w3.org/2001/XMLSchema" xmlns:xs="http://www.w3.org/2001/XMLSchema" xmlns:p="http://schemas.microsoft.com/office/2006/metadata/properties" xmlns:ns3="64e7551d-7a7f-4749-ac4d-192424a3db82" targetNamespace="http://schemas.microsoft.com/office/2006/metadata/properties" ma:root="true" ma:fieldsID="ae34a9713a256e3a710dfc5ba2b5cde7" ns3:_="">
    <xsd:import namespace="64e7551d-7a7f-4749-ac4d-192424a3db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7551d-7a7f-4749-ac4d-192424a3d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00D76E-EA7A-4406-9201-E4723660B7A5}">
  <ds:schemaRefs>
    <ds:schemaRef ds:uri="http://schemas.microsoft.com/sharepoint/v3/contenttype/forms"/>
  </ds:schemaRefs>
</ds:datastoreItem>
</file>

<file path=customXml/itemProps2.xml><?xml version="1.0" encoding="utf-8"?>
<ds:datastoreItem xmlns:ds="http://schemas.openxmlformats.org/officeDocument/2006/customXml" ds:itemID="{2837A28A-0974-4EB8-9CBA-5DB9134F924C}">
  <ds:schemaRefs>
    <ds:schemaRef ds:uri="http://schemas.microsoft.com/office/2006/metadata/contentType"/>
    <ds:schemaRef ds:uri="http://schemas.microsoft.com/office/2006/metadata/properties/metaAttributes"/>
    <ds:schemaRef ds:uri="http://www.w3.org/2000/xmlns/"/>
    <ds:schemaRef ds:uri="http://www.w3.org/2001/XMLSchema"/>
    <ds:schemaRef ds:uri="64e7551d-7a7f-4749-ac4d-192424a3db8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7E775D-E37F-4F42-862C-795CD702B372}">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Mesh</Template>
  <TotalTime>3529</TotalTime>
  <Words>20679</Words>
  <Application>Microsoft Office PowerPoint</Application>
  <PresentationFormat>Widescreen</PresentationFormat>
  <Paragraphs>427</Paragraphs>
  <Slides>69</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Emond</dc:creator>
  <cp:lastModifiedBy>Trevor Emond</cp:lastModifiedBy>
  <cp:revision>47</cp:revision>
  <dcterms:created xsi:type="dcterms:W3CDTF">2015-07-12T11:31:06Z</dcterms:created>
  <dcterms:modified xsi:type="dcterms:W3CDTF">2025-09-13T20:16:53Z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0x010100B18078F672D8374980E66C1D0AF372B9</vt:lpwstr>
  </property>
</Properties>
</file>