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8" r:id="rId1"/>
  </p:sldMasterIdLst>
  <p:notesMasterIdLst>
    <p:notesMasterId r:id="rId52"/>
  </p:notesMasterIdLst>
  <p:sldIdLst>
    <p:sldId id="256" r:id="rId2"/>
    <p:sldId id="277" r:id="rId3"/>
    <p:sldId id="264" r:id="rId4"/>
    <p:sldId id="267" r:id="rId5"/>
    <p:sldId id="308" r:id="rId6"/>
    <p:sldId id="260" r:id="rId7"/>
    <p:sldId id="274" r:id="rId8"/>
    <p:sldId id="318" r:id="rId9"/>
    <p:sldId id="279" r:id="rId10"/>
    <p:sldId id="273" r:id="rId11"/>
    <p:sldId id="324" r:id="rId12"/>
    <p:sldId id="325" r:id="rId13"/>
    <p:sldId id="326" r:id="rId14"/>
    <p:sldId id="276" r:id="rId15"/>
    <p:sldId id="320" r:id="rId16"/>
    <p:sldId id="310" r:id="rId17"/>
    <p:sldId id="263" r:id="rId18"/>
    <p:sldId id="275" r:id="rId19"/>
    <p:sldId id="278" r:id="rId20"/>
    <p:sldId id="319" r:id="rId21"/>
    <p:sldId id="321" r:id="rId22"/>
    <p:sldId id="280" r:id="rId23"/>
    <p:sldId id="281" r:id="rId24"/>
    <p:sldId id="282" r:id="rId25"/>
    <p:sldId id="290" r:id="rId26"/>
    <p:sldId id="283" r:id="rId27"/>
    <p:sldId id="286" r:id="rId28"/>
    <p:sldId id="287" r:id="rId29"/>
    <p:sldId id="288" r:id="rId30"/>
    <p:sldId id="289" r:id="rId31"/>
    <p:sldId id="270" r:id="rId32"/>
    <p:sldId id="296" r:id="rId33"/>
    <p:sldId id="311" r:id="rId34"/>
    <p:sldId id="312" r:id="rId35"/>
    <p:sldId id="314" r:id="rId36"/>
    <p:sldId id="315" r:id="rId37"/>
    <p:sldId id="317" r:id="rId38"/>
    <p:sldId id="259" r:id="rId39"/>
    <p:sldId id="284" r:id="rId40"/>
    <p:sldId id="323" r:id="rId41"/>
    <p:sldId id="272" r:id="rId42"/>
    <p:sldId id="266" r:id="rId43"/>
    <p:sldId id="271" r:id="rId44"/>
    <p:sldId id="293" r:id="rId45"/>
    <p:sldId id="299" r:id="rId46"/>
    <p:sldId id="300" r:id="rId47"/>
    <p:sldId id="301" r:id="rId48"/>
    <p:sldId id="302" r:id="rId49"/>
    <p:sldId id="294" r:id="rId50"/>
    <p:sldId id="295"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01" autoAdjust="0"/>
    <p:restoredTop sz="94660"/>
  </p:normalViewPr>
  <p:slideViewPr>
    <p:cSldViewPr>
      <p:cViewPr varScale="1">
        <p:scale>
          <a:sx n="75" d="100"/>
          <a:sy n="75" d="100"/>
        </p:scale>
        <p:origin x="528" y="267"/>
      </p:cViewPr>
      <p:guideLst>
        <p:guide orient="horz" pos="2160"/>
        <p:guide pos="3840"/>
      </p:guideLst>
    </p:cSldViewPr>
  </p:slideViewPr>
  <p:notesTextViewPr>
    <p:cViewPr>
      <p:scale>
        <a:sx n="1" d="1"/>
        <a:sy n="1" d="1"/>
      </p:scale>
      <p:origin x="0" y="0"/>
    </p:cViewPr>
  </p:notesTextViewPr>
  <p:sorterViewPr>
    <p:cViewPr>
      <p:scale>
        <a:sx n="90" d="100"/>
        <a:sy n="90" d="100"/>
      </p:scale>
      <p:origin x="0" y="-266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B945D0-F62D-4E72-A389-8CDA0CDD48F6}" type="datetimeFigureOut">
              <a:rPr lang="en-US" smtClean="0"/>
              <a:t>9/17/2025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680271-93BB-4113-8793-B5175C8B69B6}" type="slidenum">
              <a:rPr lang="en-US" smtClean="0"/>
              <a:t>‹#›</a:t>
            </a:fld>
            <a:endParaRPr lang="en-US"/>
          </a:p>
        </p:txBody>
      </p:sp>
    </p:spTree>
    <p:extLst>
      <p:ext uri="{BB962C8B-B14F-4D97-AF65-F5344CB8AC3E}">
        <p14:creationId xmlns:p14="http://schemas.microsoft.com/office/powerpoint/2010/main" val="114237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2933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8" name="Straight Connector 17"/>
          <p:cNvCxnSpPr/>
          <p:nvPr/>
        </p:nvCxnSpPr>
        <p:spPr>
          <a:xfrm>
            <a:off x="0" y="2925286"/>
            <a:ext cx="12192000" cy="158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352800" y="2362200"/>
            <a:ext cx="54864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a:solidFill>
                <a:schemeClr val="bg1"/>
              </a:solidFill>
              <a:latin typeface="+mj-lt"/>
              <a:ea typeface="+mj-ea"/>
              <a:cs typeface="Tunga" pitchFamily="2"/>
            </a:endParaRPr>
          </a:p>
        </p:txBody>
      </p:sp>
      <p:sp>
        <p:nvSpPr>
          <p:cNvPr id="3" name="Subtitle 2"/>
          <p:cNvSpPr>
            <a:spLocks noGrp="1"/>
          </p:cNvSpPr>
          <p:nvPr>
            <p:ph type="subTitle" idx="1"/>
          </p:nvPr>
        </p:nvSpPr>
        <p:spPr>
          <a:xfrm>
            <a:off x="3420534" y="3045461"/>
            <a:ext cx="5350933" cy="428625"/>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2" name="Title 11"/>
          <p:cNvSpPr>
            <a:spLocks noGrp="1"/>
          </p:cNvSpPr>
          <p:nvPr>
            <p:ph type="title"/>
          </p:nvPr>
        </p:nvSpPr>
        <p:spPr>
          <a:xfrm>
            <a:off x="3420534" y="2397760"/>
            <a:ext cx="5350933" cy="599440"/>
          </a:xfrm>
          <a:noFill/>
          <a:ln>
            <a:noFill/>
          </a:ln>
        </p:spPr>
        <p:txBody>
          <a:bodyPr bIns="0" anchor="b"/>
          <a:lstStyle>
            <a:lvl1pPr>
              <a:defRPr>
                <a:effectLst>
                  <a:glow rad="88900">
                    <a:schemeClr val="tx1">
                      <a:alpha val="60000"/>
                    </a:schemeClr>
                  </a:glow>
                </a:effectLst>
              </a:defRPr>
            </a:lvl1pPr>
          </a:lstStyle>
          <a:p>
            <a:r>
              <a:rPr lang="en-US"/>
              <a:t>Click to edit Master title style</a:t>
            </a:r>
            <a:endParaRPr lang="en-US" dirty="0"/>
          </a:p>
        </p:txBody>
      </p:sp>
      <p:sp>
        <p:nvSpPr>
          <p:cNvPr id="11" name="Date Placeholder 10"/>
          <p:cNvSpPr>
            <a:spLocks noGrp="1"/>
          </p:cNvSpPr>
          <p:nvPr>
            <p:ph type="dt" sz="half" idx="10"/>
          </p:nvPr>
        </p:nvSpPr>
        <p:spPr bwMode="black"/>
        <p:txBody>
          <a:bodyPr/>
          <a:lstStyle/>
          <a:p>
            <a:r>
              <a:rPr lang="en-US"/>
              <a:t>09/17/2025</a:t>
            </a:r>
          </a:p>
        </p:txBody>
      </p:sp>
      <p:sp>
        <p:nvSpPr>
          <p:cNvPr id="17" name="Slide Number Placeholder 16"/>
          <p:cNvSpPr>
            <a:spLocks noGrp="1"/>
          </p:cNvSpPr>
          <p:nvPr>
            <p:ph type="sldNum" sz="quarter" idx="11"/>
          </p:nvPr>
        </p:nvSpPr>
        <p:spPr/>
        <p:txBody>
          <a:bodyPr/>
          <a:lstStyle/>
          <a:p>
            <a:fld id="{1CA3E4CE-2BD0-48F5-B45E-CC386E7F3C58}" type="slidenum">
              <a:rPr lang="en-US" smtClean="0"/>
              <a:t>‹#›</a:t>
            </a:fld>
            <a:endParaRPr lang="en-US"/>
          </a:p>
        </p:txBody>
      </p:sp>
      <p:sp>
        <p:nvSpPr>
          <p:cNvPr id="19" name="Footer Placeholder 18"/>
          <p:cNvSpPr>
            <a:spLocks noGrp="1"/>
          </p:cNvSpPr>
          <p:nvPr>
            <p:ph type="ftr" sz="quarter" idx="12"/>
          </p:nvPr>
        </p:nvSpPr>
        <p:spPr/>
        <p:txBody>
          <a:bodyPr/>
          <a:lstStyle/>
          <a:p>
            <a:r>
              <a:rPr lang="en-US"/>
              <a:t>Adoption</a:t>
            </a: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09/17/2025</a:t>
            </a:r>
          </a:p>
        </p:txBody>
      </p:sp>
      <p:sp>
        <p:nvSpPr>
          <p:cNvPr id="5" name="Footer Placeholder 4"/>
          <p:cNvSpPr>
            <a:spLocks noGrp="1"/>
          </p:cNvSpPr>
          <p:nvPr>
            <p:ph type="ftr" sz="quarter" idx="11"/>
          </p:nvPr>
        </p:nvSpPr>
        <p:spPr/>
        <p:txBody>
          <a:bodyPr/>
          <a:lstStyle/>
          <a:p>
            <a:r>
              <a:rPr lang="en-US"/>
              <a:t>Adoption</a:t>
            </a:r>
          </a:p>
        </p:txBody>
      </p:sp>
      <p:sp>
        <p:nvSpPr>
          <p:cNvPr id="6" name="Slide Number Placeholder 5"/>
          <p:cNvSpPr>
            <a:spLocks noGrp="1"/>
          </p:cNvSpPr>
          <p:nvPr>
            <p:ph type="sldNum" sz="quarter" idx="12"/>
          </p:nvPr>
        </p:nvSpPr>
        <p:spPr/>
        <p:txBody>
          <a:bodyPr/>
          <a:lstStyle/>
          <a:p>
            <a:fld id="{1CA3E4CE-2BD0-48F5-B45E-CC386E7F3C58}"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9" name="Straight Connector 8"/>
          <p:cNvCxnSpPr/>
          <p:nvPr/>
        </p:nvCxnSpPr>
        <p:spPr>
          <a:xfrm rot="5400000">
            <a:off x="6832600" y="3428736"/>
            <a:ext cx="6858000" cy="2117"/>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10261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Vertical Text Placeholder 2"/>
          <p:cNvSpPr>
            <a:spLocks noGrp="1"/>
          </p:cNvSpPr>
          <p:nvPr>
            <p:ph type="body" orient="vert" idx="1"/>
          </p:nvPr>
        </p:nvSpPr>
        <p:spPr>
          <a:xfrm>
            <a:off x="609600" y="914401"/>
            <a:ext cx="8839200" cy="5029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09/17/2025</a:t>
            </a:r>
          </a:p>
        </p:txBody>
      </p:sp>
      <p:sp>
        <p:nvSpPr>
          <p:cNvPr id="5" name="Footer Placeholder 4"/>
          <p:cNvSpPr>
            <a:spLocks noGrp="1"/>
          </p:cNvSpPr>
          <p:nvPr>
            <p:ph type="ftr" sz="quarter" idx="11"/>
          </p:nvPr>
        </p:nvSpPr>
        <p:spPr/>
        <p:txBody>
          <a:bodyPr/>
          <a:lstStyle/>
          <a:p>
            <a:r>
              <a:rPr lang="en-US"/>
              <a:t>Adoption</a:t>
            </a:r>
          </a:p>
        </p:txBody>
      </p:sp>
      <p:sp>
        <p:nvSpPr>
          <p:cNvPr id="6" name="Slide Number Placeholder 5"/>
          <p:cNvSpPr>
            <a:spLocks noGrp="1"/>
          </p:cNvSpPr>
          <p:nvPr>
            <p:ph type="sldNum" sz="quarter" idx="12"/>
          </p:nvPr>
        </p:nvSpPr>
        <p:spPr/>
        <p:txBody>
          <a:bodyPr/>
          <a:lstStyle/>
          <a:p>
            <a:fld id="{1CA3E4CE-2BD0-48F5-B45E-CC386E7F3C58}" type="slidenum">
              <a:rPr lang="en-US" smtClean="0"/>
              <a:t>‹#›</a:t>
            </a:fld>
            <a:endParaRPr lang="en-US"/>
          </a:p>
        </p:txBody>
      </p:sp>
      <p:sp>
        <p:nvSpPr>
          <p:cNvPr id="2" name="Vertical Title 1"/>
          <p:cNvSpPr>
            <a:spLocks noGrp="1"/>
          </p:cNvSpPr>
          <p:nvPr>
            <p:ph type="title" orient="vert"/>
          </p:nvPr>
        </p:nvSpPr>
        <p:spPr>
          <a:xfrm>
            <a:off x="9652000" y="914401"/>
            <a:ext cx="1235973" cy="5029200"/>
          </a:xfrm>
        </p:spPr>
        <p:txBody>
          <a:bodyPr vert="eaVert"/>
          <a:lstStyle/>
          <a:p>
            <a:r>
              <a:rPr lang="en-US"/>
              <a:t>Click to edit Master title style</a:t>
            </a: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609600" y="2020824"/>
            <a:ext cx="10972800" cy="4075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8"/>
          <p:cNvSpPr>
            <a:spLocks noGrp="1"/>
          </p:cNvSpPr>
          <p:nvPr>
            <p:ph type="title"/>
          </p:nvPr>
        </p:nvSpPr>
        <p:spPr/>
        <p:txBody>
          <a:bodyPr/>
          <a:lstStyle/>
          <a:p>
            <a:r>
              <a:rPr lang="en-US"/>
              <a:t>Click to edit Master title style</a:t>
            </a:r>
          </a:p>
        </p:txBody>
      </p:sp>
      <p:sp>
        <p:nvSpPr>
          <p:cNvPr id="11" name="Date Placeholder 10"/>
          <p:cNvSpPr>
            <a:spLocks noGrp="1"/>
          </p:cNvSpPr>
          <p:nvPr>
            <p:ph type="dt" sz="half" idx="14"/>
          </p:nvPr>
        </p:nvSpPr>
        <p:spPr/>
        <p:txBody>
          <a:bodyPr/>
          <a:lstStyle/>
          <a:p>
            <a:r>
              <a:rPr lang="en-US"/>
              <a:t>09/17/2025</a:t>
            </a:r>
          </a:p>
        </p:txBody>
      </p:sp>
      <p:sp>
        <p:nvSpPr>
          <p:cNvPr id="12" name="Slide Number Placeholder 11"/>
          <p:cNvSpPr>
            <a:spLocks noGrp="1"/>
          </p:cNvSpPr>
          <p:nvPr>
            <p:ph type="sldNum" sz="quarter" idx="15"/>
          </p:nvPr>
        </p:nvSpPr>
        <p:spPr/>
        <p:txBody>
          <a:bodyPr/>
          <a:lstStyle/>
          <a:p>
            <a:fld id="{1CA3E4CE-2BD0-48F5-B45E-CC386E7F3C58}" type="slidenum">
              <a:rPr lang="en-US" smtClean="0"/>
              <a:t>‹#›</a:t>
            </a:fld>
            <a:endParaRPr lang="en-US"/>
          </a:p>
        </p:txBody>
      </p:sp>
      <p:sp>
        <p:nvSpPr>
          <p:cNvPr id="13" name="Footer Placeholder 12"/>
          <p:cNvSpPr>
            <a:spLocks noGrp="1"/>
          </p:cNvSpPr>
          <p:nvPr>
            <p:ph type="ftr" sz="quarter" idx="16"/>
          </p:nvPr>
        </p:nvSpPr>
        <p:spPr/>
        <p:txBody>
          <a:bodyPr/>
          <a:lstStyle/>
          <a:p>
            <a:r>
              <a:rPr lang="en-US"/>
              <a:t>Adoption</a:t>
            </a: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8" name="Rectangle 7"/>
          <p:cNvSpPr/>
          <p:nvPr/>
        </p:nvSpPr>
        <p:spPr>
          <a:xfrm>
            <a:off x="0" y="3922776"/>
            <a:ext cx="12192000" cy="2935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1" name="Straight Connector 10"/>
          <p:cNvCxnSpPr/>
          <p:nvPr/>
        </p:nvCxnSpPr>
        <p:spPr>
          <a:xfrm>
            <a:off x="0" y="3921760"/>
            <a:ext cx="12192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3352800" y="3368040"/>
            <a:ext cx="54864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a:solidFill>
                <a:schemeClr val="bg1"/>
              </a:solidFill>
              <a:latin typeface="+mj-lt"/>
              <a:ea typeface="+mj-ea"/>
              <a:cs typeface="Tunga" pitchFamily="2"/>
            </a:endParaRPr>
          </a:p>
        </p:txBody>
      </p:sp>
      <p:sp>
        <p:nvSpPr>
          <p:cNvPr id="9" name="Title Placeholder 1"/>
          <p:cNvSpPr>
            <a:spLocks noGrp="1"/>
          </p:cNvSpPr>
          <p:nvPr>
            <p:ph type="title"/>
          </p:nvPr>
        </p:nvSpPr>
        <p:spPr bwMode="black">
          <a:xfrm>
            <a:off x="3372070" y="3367247"/>
            <a:ext cx="5447863" cy="70682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en-US"/>
              <a:t>Click to edit Master title style</a:t>
            </a:r>
            <a:endParaRPr lang="en-US" dirty="0"/>
          </a:p>
        </p:txBody>
      </p:sp>
      <p:sp>
        <p:nvSpPr>
          <p:cNvPr id="10" name="Subtitle 2"/>
          <p:cNvSpPr>
            <a:spLocks noGrp="1"/>
          </p:cNvSpPr>
          <p:nvPr>
            <p:ph type="subTitle" idx="1"/>
          </p:nvPr>
        </p:nvSpPr>
        <p:spPr bwMode="black">
          <a:xfrm>
            <a:off x="3358057" y="4084577"/>
            <a:ext cx="5475889" cy="397094"/>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3" name="Date Placeholder 12"/>
          <p:cNvSpPr>
            <a:spLocks noGrp="1"/>
          </p:cNvSpPr>
          <p:nvPr>
            <p:ph type="dt" sz="half" idx="10"/>
          </p:nvPr>
        </p:nvSpPr>
        <p:spPr/>
        <p:txBody>
          <a:bodyPr/>
          <a:lstStyle/>
          <a:p>
            <a:r>
              <a:rPr lang="en-US"/>
              <a:t>09/17/2025</a:t>
            </a:r>
          </a:p>
        </p:txBody>
      </p:sp>
      <p:sp>
        <p:nvSpPr>
          <p:cNvPr id="14" name="Slide Number Placeholder 13"/>
          <p:cNvSpPr>
            <a:spLocks noGrp="1"/>
          </p:cNvSpPr>
          <p:nvPr>
            <p:ph type="sldNum" sz="quarter" idx="11"/>
          </p:nvPr>
        </p:nvSpPr>
        <p:spPr/>
        <p:txBody>
          <a:bodyPr/>
          <a:lstStyle/>
          <a:p>
            <a:fld id="{1CA3E4CE-2BD0-48F5-B45E-CC386E7F3C58}" type="slidenum">
              <a:rPr lang="en-US" smtClean="0"/>
              <a:t>‹#›</a:t>
            </a:fld>
            <a:endParaRPr lang="en-US"/>
          </a:p>
        </p:txBody>
      </p:sp>
      <p:sp>
        <p:nvSpPr>
          <p:cNvPr id="15" name="Footer Placeholder 14"/>
          <p:cNvSpPr>
            <a:spLocks noGrp="1"/>
          </p:cNvSpPr>
          <p:nvPr>
            <p:ph type="ftr" sz="quarter" idx="12"/>
          </p:nvPr>
        </p:nvSpPr>
        <p:spPr/>
        <p:txBody>
          <a:bodyPr/>
          <a:lstStyle/>
          <a:p>
            <a:r>
              <a:rPr lang="en-US"/>
              <a:t>Adoption</a:t>
            </a: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609601" y="2020824"/>
            <a:ext cx="5364480" cy="40050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30"/>
          <p:cNvSpPr>
            <a:spLocks noGrp="1"/>
          </p:cNvSpPr>
          <p:nvPr>
            <p:ph sz="quarter" idx="14"/>
          </p:nvPr>
        </p:nvSpPr>
        <p:spPr>
          <a:xfrm>
            <a:off x="6217920" y="2020824"/>
            <a:ext cx="5364480" cy="40050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8"/>
          <p:cNvSpPr>
            <a:spLocks noGrp="1"/>
          </p:cNvSpPr>
          <p:nvPr>
            <p:ph type="dt" sz="half" idx="15"/>
          </p:nvPr>
        </p:nvSpPr>
        <p:spPr/>
        <p:txBody>
          <a:bodyPr/>
          <a:lstStyle/>
          <a:p>
            <a:r>
              <a:rPr lang="en-US"/>
              <a:t>09/17/2025</a:t>
            </a:r>
          </a:p>
        </p:txBody>
      </p:sp>
      <p:sp>
        <p:nvSpPr>
          <p:cNvPr id="12" name="Slide Number Placeholder 11"/>
          <p:cNvSpPr>
            <a:spLocks noGrp="1"/>
          </p:cNvSpPr>
          <p:nvPr>
            <p:ph type="sldNum" sz="quarter" idx="16"/>
          </p:nvPr>
        </p:nvSpPr>
        <p:spPr/>
        <p:txBody>
          <a:bodyPr/>
          <a:lstStyle/>
          <a:p>
            <a:fld id="{1CA3E4CE-2BD0-48F5-B45E-CC386E7F3C58}" type="slidenum">
              <a:rPr lang="en-US" smtClean="0"/>
              <a:t>‹#›</a:t>
            </a:fld>
            <a:endParaRPr lang="en-US"/>
          </a:p>
        </p:txBody>
      </p:sp>
      <p:sp>
        <p:nvSpPr>
          <p:cNvPr id="13" name="Footer Placeholder 12"/>
          <p:cNvSpPr>
            <a:spLocks noGrp="1"/>
          </p:cNvSpPr>
          <p:nvPr>
            <p:ph type="ftr" sz="quarter" idx="17"/>
          </p:nvPr>
        </p:nvSpPr>
        <p:spPr/>
        <p:txBody>
          <a:bodyPr/>
          <a:lstStyle/>
          <a:p>
            <a:r>
              <a:rPr lang="en-US"/>
              <a:t>Adoption</a:t>
            </a:r>
          </a:p>
        </p:txBody>
      </p:sp>
      <p:sp>
        <p:nvSpPr>
          <p:cNvPr id="16" name="Title 15"/>
          <p:cNvSpPr>
            <a:spLocks noGrp="1"/>
          </p:cNvSpPr>
          <p:nvPr>
            <p:ph type="title"/>
          </p:nvPr>
        </p:nvSpPr>
        <p:spPr/>
        <p:txBody>
          <a:bodyPr/>
          <a:lstStyle/>
          <a:p>
            <a:r>
              <a:rPr lang="en-US"/>
              <a:t>Click to edit Master title style</a:t>
            </a: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609601" y="2819400"/>
            <a:ext cx="5364480" cy="3209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Content Placeholder 30"/>
          <p:cNvSpPr>
            <a:spLocks noGrp="1"/>
          </p:cNvSpPr>
          <p:nvPr>
            <p:ph sz="quarter" idx="14"/>
          </p:nvPr>
        </p:nvSpPr>
        <p:spPr>
          <a:xfrm>
            <a:off x="6217920" y="2816352"/>
            <a:ext cx="5364480" cy="3209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Text Placeholder 3"/>
          <p:cNvSpPr>
            <a:spLocks noGrp="1"/>
          </p:cNvSpPr>
          <p:nvPr>
            <p:ph type="body" sz="half" idx="2"/>
          </p:nvPr>
        </p:nvSpPr>
        <p:spPr>
          <a:xfrm>
            <a:off x="609600" y="2020824"/>
            <a:ext cx="536448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1" name="Text Placeholder 3"/>
          <p:cNvSpPr>
            <a:spLocks noGrp="1"/>
          </p:cNvSpPr>
          <p:nvPr>
            <p:ph type="body" sz="half" idx="15"/>
          </p:nvPr>
        </p:nvSpPr>
        <p:spPr>
          <a:xfrm>
            <a:off x="6217920" y="2020824"/>
            <a:ext cx="536448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en-US"/>
              <a:t>Click to edit Master text styles</a:t>
            </a:r>
          </a:p>
        </p:txBody>
      </p:sp>
      <p:sp>
        <p:nvSpPr>
          <p:cNvPr id="11" name="Date Placeholder 10"/>
          <p:cNvSpPr>
            <a:spLocks noGrp="1"/>
          </p:cNvSpPr>
          <p:nvPr>
            <p:ph type="dt" sz="half" idx="16"/>
          </p:nvPr>
        </p:nvSpPr>
        <p:spPr/>
        <p:txBody>
          <a:bodyPr/>
          <a:lstStyle/>
          <a:p>
            <a:r>
              <a:rPr lang="en-US"/>
              <a:t>09/17/2025</a:t>
            </a:r>
          </a:p>
        </p:txBody>
      </p:sp>
      <p:sp>
        <p:nvSpPr>
          <p:cNvPr id="12" name="Slide Number Placeholder 11"/>
          <p:cNvSpPr>
            <a:spLocks noGrp="1"/>
          </p:cNvSpPr>
          <p:nvPr>
            <p:ph type="sldNum" sz="quarter" idx="17"/>
          </p:nvPr>
        </p:nvSpPr>
        <p:spPr/>
        <p:txBody>
          <a:bodyPr/>
          <a:lstStyle/>
          <a:p>
            <a:fld id="{1CA3E4CE-2BD0-48F5-B45E-CC386E7F3C58}" type="slidenum">
              <a:rPr lang="en-US" smtClean="0"/>
              <a:t>‹#›</a:t>
            </a:fld>
            <a:endParaRPr lang="en-US"/>
          </a:p>
        </p:txBody>
      </p:sp>
      <p:sp>
        <p:nvSpPr>
          <p:cNvPr id="13" name="Footer Placeholder 12"/>
          <p:cNvSpPr>
            <a:spLocks noGrp="1"/>
          </p:cNvSpPr>
          <p:nvPr>
            <p:ph type="ftr" sz="quarter" idx="18"/>
          </p:nvPr>
        </p:nvSpPr>
        <p:spPr/>
        <p:txBody>
          <a:bodyPr/>
          <a:lstStyle/>
          <a:p>
            <a:r>
              <a:rPr lang="en-US"/>
              <a:t>Adoption</a:t>
            </a:r>
          </a:p>
        </p:txBody>
      </p:sp>
      <p:sp>
        <p:nvSpPr>
          <p:cNvPr id="18" name="Title 17"/>
          <p:cNvSpPr>
            <a:spLocks noGrp="1"/>
          </p:cNvSpPr>
          <p:nvPr>
            <p:ph type="title"/>
          </p:nvPr>
        </p:nvSpPr>
        <p:spPr/>
        <p:txBody>
          <a:bodyPr/>
          <a:lstStyle/>
          <a:p>
            <a:r>
              <a:rPr lang="en-US"/>
              <a:t>Click to edit Master title style</a:t>
            </a: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a:t>Click to edit Master title style</a:t>
            </a:r>
          </a:p>
        </p:txBody>
      </p:sp>
      <p:sp>
        <p:nvSpPr>
          <p:cNvPr id="15" name="Date Placeholder 14"/>
          <p:cNvSpPr>
            <a:spLocks noGrp="1"/>
          </p:cNvSpPr>
          <p:nvPr>
            <p:ph type="dt" sz="half" idx="10"/>
          </p:nvPr>
        </p:nvSpPr>
        <p:spPr/>
        <p:txBody>
          <a:bodyPr/>
          <a:lstStyle/>
          <a:p>
            <a:r>
              <a:rPr lang="en-US"/>
              <a:t>09/17/2025</a:t>
            </a:r>
          </a:p>
        </p:txBody>
      </p:sp>
      <p:sp>
        <p:nvSpPr>
          <p:cNvPr id="16" name="Slide Number Placeholder 15"/>
          <p:cNvSpPr>
            <a:spLocks noGrp="1"/>
          </p:cNvSpPr>
          <p:nvPr>
            <p:ph type="sldNum" sz="quarter" idx="11"/>
          </p:nvPr>
        </p:nvSpPr>
        <p:spPr/>
        <p:txBody>
          <a:bodyPr/>
          <a:lstStyle/>
          <a:p>
            <a:fld id="{1CA3E4CE-2BD0-48F5-B45E-CC386E7F3C58}" type="slidenum">
              <a:rPr lang="en-US" smtClean="0"/>
              <a:t>‹#›</a:t>
            </a:fld>
            <a:endParaRPr lang="en-US"/>
          </a:p>
        </p:txBody>
      </p:sp>
      <p:sp>
        <p:nvSpPr>
          <p:cNvPr id="17" name="Footer Placeholder 16"/>
          <p:cNvSpPr>
            <a:spLocks noGrp="1"/>
          </p:cNvSpPr>
          <p:nvPr>
            <p:ph type="ftr" sz="quarter" idx="12"/>
          </p:nvPr>
        </p:nvSpPr>
        <p:spPr/>
        <p:txBody>
          <a:bodyPr/>
          <a:lstStyle/>
          <a:p>
            <a:r>
              <a:rPr lang="en-US"/>
              <a:t>Adoption</a:t>
            </a: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r>
              <a:rPr lang="en-US"/>
              <a:t>09/17/2025</a:t>
            </a:r>
          </a:p>
        </p:txBody>
      </p:sp>
      <p:sp>
        <p:nvSpPr>
          <p:cNvPr id="8" name="Slide Number Placeholder 7"/>
          <p:cNvSpPr>
            <a:spLocks noGrp="1"/>
          </p:cNvSpPr>
          <p:nvPr>
            <p:ph type="sldNum" sz="quarter" idx="11"/>
          </p:nvPr>
        </p:nvSpPr>
        <p:spPr/>
        <p:txBody>
          <a:bodyPr/>
          <a:lstStyle/>
          <a:p>
            <a:fld id="{1CA3E4CE-2BD0-48F5-B45E-CC386E7F3C58}" type="slidenum">
              <a:rPr lang="en-US" smtClean="0"/>
              <a:t>‹#›</a:t>
            </a:fld>
            <a:endParaRPr lang="en-US"/>
          </a:p>
        </p:txBody>
      </p:sp>
      <p:sp>
        <p:nvSpPr>
          <p:cNvPr id="9" name="Footer Placeholder 8"/>
          <p:cNvSpPr>
            <a:spLocks noGrp="1"/>
          </p:cNvSpPr>
          <p:nvPr>
            <p:ph type="ftr" sz="quarter" idx="12"/>
          </p:nvPr>
        </p:nvSpPr>
        <p:spPr/>
        <p:txBody>
          <a:bodyPr/>
          <a:lstStyle/>
          <a:p>
            <a:r>
              <a:rPr lang="en-US"/>
              <a:t>Adoption</a:t>
            </a: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981200" y="1914526"/>
            <a:ext cx="8229600" cy="35109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3"/>
          <p:cNvSpPr>
            <a:spLocks noGrp="1"/>
          </p:cNvSpPr>
          <p:nvPr>
            <p:ph type="body" sz="half" idx="2"/>
          </p:nvPr>
        </p:nvSpPr>
        <p:spPr>
          <a:xfrm>
            <a:off x="2316480" y="5513832"/>
            <a:ext cx="7559040" cy="548640"/>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3" name="Title 12"/>
          <p:cNvSpPr>
            <a:spLocks noGrp="1"/>
          </p:cNvSpPr>
          <p:nvPr>
            <p:ph type="title"/>
          </p:nvPr>
        </p:nvSpPr>
        <p:spPr/>
        <p:txBody>
          <a:bodyPr/>
          <a:lstStyle/>
          <a:p>
            <a:r>
              <a:rPr lang="en-US"/>
              <a:t>Click to edit Master title style</a:t>
            </a:r>
          </a:p>
        </p:txBody>
      </p:sp>
      <p:sp>
        <p:nvSpPr>
          <p:cNvPr id="16" name="Date Placeholder 15"/>
          <p:cNvSpPr>
            <a:spLocks noGrp="1"/>
          </p:cNvSpPr>
          <p:nvPr>
            <p:ph type="dt" sz="half" idx="15"/>
          </p:nvPr>
        </p:nvSpPr>
        <p:spPr/>
        <p:txBody>
          <a:bodyPr/>
          <a:lstStyle/>
          <a:p>
            <a:r>
              <a:rPr lang="en-US"/>
              <a:t>09/17/2025</a:t>
            </a:r>
          </a:p>
        </p:txBody>
      </p:sp>
      <p:sp>
        <p:nvSpPr>
          <p:cNvPr id="19" name="Slide Number Placeholder 18"/>
          <p:cNvSpPr>
            <a:spLocks noGrp="1"/>
          </p:cNvSpPr>
          <p:nvPr>
            <p:ph type="sldNum" sz="quarter" idx="16"/>
          </p:nvPr>
        </p:nvSpPr>
        <p:spPr/>
        <p:txBody>
          <a:bodyPr/>
          <a:lstStyle/>
          <a:p>
            <a:fld id="{1CA3E4CE-2BD0-48F5-B45E-CC386E7F3C58}" type="slidenum">
              <a:rPr lang="en-US" smtClean="0"/>
              <a:t>‹#›</a:t>
            </a:fld>
            <a:endParaRPr lang="en-US"/>
          </a:p>
        </p:txBody>
      </p:sp>
      <p:sp>
        <p:nvSpPr>
          <p:cNvPr id="23" name="Footer Placeholder 22"/>
          <p:cNvSpPr>
            <a:spLocks noGrp="1"/>
          </p:cNvSpPr>
          <p:nvPr>
            <p:ph type="ftr" sz="quarter" idx="17"/>
          </p:nvPr>
        </p:nvSpPr>
        <p:spPr/>
        <p:txBody>
          <a:bodyPr/>
          <a:lstStyle/>
          <a:p>
            <a:r>
              <a:rPr lang="en-US"/>
              <a:t>Adoption</a:t>
            </a: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469612" y="2026918"/>
            <a:ext cx="7252776" cy="3263750"/>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316480" y="5516880"/>
            <a:ext cx="7559040" cy="548640"/>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en-US"/>
              <a:t>Click to edit Master text styles</a:t>
            </a:r>
          </a:p>
        </p:txBody>
      </p:sp>
      <p:sp>
        <p:nvSpPr>
          <p:cNvPr id="12" name="Title 11"/>
          <p:cNvSpPr>
            <a:spLocks noGrp="1"/>
          </p:cNvSpPr>
          <p:nvPr>
            <p:ph type="title"/>
          </p:nvPr>
        </p:nvSpPr>
        <p:spPr>
          <a:xfrm>
            <a:off x="3352800" y="975360"/>
            <a:ext cx="5486400" cy="701040"/>
          </a:xfrm>
        </p:spPr>
        <p:txBody>
          <a:bodyPr/>
          <a:lstStyle/>
          <a:p>
            <a:r>
              <a:rPr lang="en-US"/>
              <a:t>Click to edit Master title style</a:t>
            </a:r>
          </a:p>
        </p:txBody>
      </p:sp>
      <p:sp>
        <p:nvSpPr>
          <p:cNvPr id="13" name="Date Placeholder 12"/>
          <p:cNvSpPr>
            <a:spLocks noGrp="1"/>
          </p:cNvSpPr>
          <p:nvPr>
            <p:ph type="dt" sz="half" idx="14"/>
          </p:nvPr>
        </p:nvSpPr>
        <p:spPr>
          <a:xfrm>
            <a:off x="3975100" y="273180"/>
            <a:ext cx="4241800" cy="292100"/>
          </a:xfrm>
        </p:spPr>
        <p:txBody>
          <a:bodyPr/>
          <a:lstStyle/>
          <a:p>
            <a:r>
              <a:rPr lang="en-US"/>
              <a:t>09/17/2025</a:t>
            </a:r>
          </a:p>
        </p:txBody>
      </p:sp>
      <p:sp>
        <p:nvSpPr>
          <p:cNvPr id="14" name="Slide Number Placeholder 13"/>
          <p:cNvSpPr>
            <a:spLocks noGrp="1"/>
          </p:cNvSpPr>
          <p:nvPr>
            <p:ph type="sldNum" sz="quarter" idx="15"/>
          </p:nvPr>
        </p:nvSpPr>
        <p:spPr>
          <a:xfrm>
            <a:off x="5384800" y="6172200"/>
            <a:ext cx="1422400" cy="304800"/>
          </a:xfrm>
        </p:spPr>
        <p:txBody>
          <a:bodyPr/>
          <a:lstStyle/>
          <a:p>
            <a:fld id="{1CA3E4CE-2BD0-48F5-B45E-CC386E7F3C58}" type="slidenum">
              <a:rPr lang="en-US" smtClean="0"/>
              <a:t>‹#›</a:t>
            </a:fld>
            <a:endParaRPr lang="en-US"/>
          </a:p>
        </p:txBody>
      </p:sp>
      <p:sp>
        <p:nvSpPr>
          <p:cNvPr id="15" name="Footer Placeholder 14"/>
          <p:cNvSpPr>
            <a:spLocks noGrp="1"/>
          </p:cNvSpPr>
          <p:nvPr>
            <p:ph type="ftr" sz="quarter" idx="16"/>
          </p:nvPr>
        </p:nvSpPr>
        <p:spPr>
          <a:xfrm>
            <a:off x="1930400" y="6486525"/>
            <a:ext cx="8331200" cy="292100"/>
          </a:xfrm>
        </p:spPr>
        <p:txBody>
          <a:bodyPr/>
          <a:lstStyle/>
          <a:p>
            <a:r>
              <a:rPr lang="en-US"/>
              <a:t>Adoption</a:t>
            </a: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335974"/>
            <a:ext cx="12192000" cy="5522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idx="1"/>
          </p:nvPr>
        </p:nvSpPr>
        <p:spPr>
          <a:xfrm>
            <a:off x="609600" y="2019301"/>
            <a:ext cx="10972800" cy="41173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975100" y="273180"/>
            <a:ext cx="4241800" cy="292100"/>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r>
              <a:rPr lang="en-US"/>
              <a:t>09/17/2025</a:t>
            </a:r>
          </a:p>
        </p:txBody>
      </p:sp>
      <p:sp>
        <p:nvSpPr>
          <p:cNvPr id="5" name="Footer Placeholder 4"/>
          <p:cNvSpPr>
            <a:spLocks noGrp="1"/>
          </p:cNvSpPr>
          <p:nvPr>
            <p:ph type="ftr" sz="quarter" idx="3"/>
          </p:nvPr>
        </p:nvSpPr>
        <p:spPr>
          <a:xfrm>
            <a:off x="1930400" y="6486525"/>
            <a:ext cx="8331200" cy="292100"/>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r>
              <a:rPr lang="en-US"/>
              <a:t>Adoption</a:t>
            </a:r>
          </a:p>
        </p:txBody>
      </p:sp>
      <p:sp>
        <p:nvSpPr>
          <p:cNvPr id="6" name="Slide Number Placeholder 5"/>
          <p:cNvSpPr>
            <a:spLocks noGrp="1"/>
          </p:cNvSpPr>
          <p:nvPr>
            <p:ph type="sldNum" sz="quarter" idx="4"/>
          </p:nvPr>
        </p:nvSpPr>
        <p:spPr>
          <a:xfrm>
            <a:off x="5384800" y="6172200"/>
            <a:ext cx="1422400" cy="304800"/>
          </a:xfrm>
          <a:prstGeom prst="rect">
            <a:avLst/>
          </a:prstGeom>
          <a:ln>
            <a:noFill/>
          </a:ln>
        </p:spPr>
        <p:txBody>
          <a:bodyPr vert="horz" lIns="0" tIns="0" rIns="0" bIns="0" rtlCol="0" anchor="ctr">
            <a:normAutofit/>
          </a:bodyPr>
          <a:lstStyle>
            <a:lvl1pPr algn="ctr">
              <a:defRPr sz="1200" b="1">
                <a:solidFill>
                  <a:schemeClr val="tx1"/>
                </a:solidFill>
              </a:defRPr>
            </a:lvl1pPr>
          </a:lstStyle>
          <a:p>
            <a:fld id="{1CA3E4CE-2BD0-48F5-B45E-CC386E7F3C58}" type="slidenum">
              <a:rPr lang="en-US" smtClean="0"/>
              <a:t>‹#›</a:t>
            </a:fld>
            <a:endParaRPr lang="en-US"/>
          </a:p>
        </p:txBody>
      </p:sp>
      <p:cxnSp>
        <p:nvCxnSpPr>
          <p:cNvPr id="10" name="Straight Connector 9"/>
          <p:cNvCxnSpPr/>
          <p:nvPr/>
        </p:nvCxnSpPr>
        <p:spPr>
          <a:xfrm>
            <a:off x="0" y="1331436"/>
            <a:ext cx="12192000" cy="1588"/>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3352800" y="975360"/>
            <a:ext cx="5486400"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en-US"/>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hf hdr="0"/>
  <p:txStyles>
    <p:title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ctr" defTabSz="914400" rtl="0"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ctr" defTabSz="914400" rtl="0"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ctr" defTabSz="914400" rtl="0"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ctr" defTabSz="914400" rtl="0"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ctr" defTabSz="914400" rtl="0"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876800" y="2967335"/>
            <a:ext cx="2330573" cy="369332"/>
          </a:xfrm>
          <a:prstGeom prst="rect">
            <a:avLst/>
          </a:prstGeom>
          <a:noFill/>
        </p:spPr>
        <p:txBody>
          <a:bodyPr wrap="square" rtlCol="0">
            <a:spAutoFit/>
          </a:bodyPr>
          <a:lstStyle/>
          <a:p>
            <a:pPr algn="ctr"/>
            <a:r>
              <a:rPr lang="en-US" b="1" dirty="0">
                <a:solidFill>
                  <a:schemeClr val="bg1"/>
                </a:solidFill>
              </a:rPr>
              <a:t>The First Part</a:t>
            </a:r>
          </a:p>
        </p:txBody>
      </p:sp>
      <p:sp>
        <p:nvSpPr>
          <p:cNvPr id="5" name="TextBox 4"/>
          <p:cNvSpPr txBox="1"/>
          <p:nvPr/>
        </p:nvSpPr>
        <p:spPr>
          <a:xfrm>
            <a:off x="3004537" y="381000"/>
            <a:ext cx="6329745" cy="1938992"/>
          </a:xfrm>
          <a:prstGeom prst="rect">
            <a:avLst/>
          </a:prstGeom>
          <a:noFill/>
        </p:spPr>
        <p:txBody>
          <a:bodyPr wrap="none" rtlCol="0">
            <a:spAutoFit/>
          </a:bodyPr>
          <a:lstStyle/>
          <a:p>
            <a:pPr algn="ctr"/>
            <a:r>
              <a:rPr lang="en-US" sz="6600" dirty="0"/>
              <a:t>7 Things </a:t>
            </a:r>
          </a:p>
          <a:p>
            <a:pPr algn="ctr"/>
            <a:r>
              <a:rPr lang="en-US" sz="5400" dirty="0"/>
              <a:t>Adoption Teaches Us</a:t>
            </a:r>
          </a:p>
        </p:txBody>
      </p:sp>
      <p:sp>
        <p:nvSpPr>
          <p:cNvPr id="6" name="Rectangle 5"/>
          <p:cNvSpPr/>
          <p:nvPr/>
        </p:nvSpPr>
        <p:spPr>
          <a:xfrm>
            <a:off x="4038600" y="2514600"/>
            <a:ext cx="4114800" cy="523220"/>
          </a:xfrm>
          <a:prstGeom prst="rect">
            <a:avLst/>
          </a:prstGeom>
        </p:spPr>
        <p:txBody>
          <a:bodyPr wrap="square">
            <a:spAutoFit/>
          </a:bodyPr>
          <a:lstStyle/>
          <a:p>
            <a:pPr algn="ctr"/>
            <a:r>
              <a:rPr lang="en-US" sz="2800" b="1" dirty="0">
                <a:solidFill>
                  <a:schemeClr val="bg1"/>
                </a:solidFill>
              </a:rPr>
              <a:t>ISAIAH 2:1-3</a:t>
            </a:r>
          </a:p>
        </p:txBody>
      </p:sp>
      <p:sp>
        <p:nvSpPr>
          <p:cNvPr id="3" name="TextBox 2">
            <a:extLst>
              <a:ext uri="{FF2B5EF4-FFF2-40B4-BE49-F238E27FC236}">
                <a16:creationId xmlns:a16="http://schemas.microsoft.com/office/drawing/2014/main" id="{80A48142-15B5-711C-0D8A-0B0BF672048C}"/>
              </a:ext>
            </a:extLst>
          </p:cNvPr>
          <p:cNvSpPr txBox="1"/>
          <p:nvPr/>
        </p:nvSpPr>
        <p:spPr>
          <a:xfrm>
            <a:off x="1711709" y="4306431"/>
            <a:ext cx="8915399" cy="2246769"/>
          </a:xfrm>
          <a:prstGeom prst="rect">
            <a:avLst/>
          </a:prstGeom>
          <a:noFill/>
        </p:spPr>
        <p:txBody>
          <a:bodyPr wrap="square">
            <a:spAutoFit/>
          </a:bodyPr>
          <a:lstStyle/>
          <a:p>
            <a:pPr algn="ctr"/>
            <a:r>
              <a:rPr lang="en-US" sz="2800" b="1" dirty="0"/>
              <a:t>JEREMIAH 10:23-24</a:t>
            </a:r>
          </a:p>
          <a:p>
            <a:pPr algn="ctr"/>
            <a:r>
              <a:rPr lang="en-US" sz="2800" dirty="0"/>
              <a:t>     	</a:t>
            </a:r>
            <a:r>
              <a:rPr lang="en-US" sz="2800" i="1" dirty="0"/>
              <a:t>O LORD, I know that the way of man is not in himself: it is not in man that walketh to direct his steps. 24 O LORD, correct me, but with judgment; not in thine anger, lest thou bring me to nothing.</a:t>
            </a:r>
          </a:p>
        </p:txBody>
      </p:sp>
    </p:spTree>
    <p:extLst>
      <p:ext uri="{BB962C8B-B14F-4D97-AF65-F5344CB8AC3E}">
        <p14:creationId xmlns:p14="http://schemas.microsoft.com/office/powerpoint/2010/main" val="29679373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09/17/2025</a:t>
            </a:r>
          </a:p>
        </p:txBody>
      </p:sp>
      <p:sp>
        <p:nvSpPr>
          <p:cNvPr id="4" name="Slide Number Placeholder 3"/>
          <p:cNvSpPr>
            <a:spLocks noGrp="1"/>
          </p:cNvSpPr>
          <p:nvPr>
            <p:ph type="sldNum" sz="quarter" idx="11"/>
          </p:nvPr>
        </p:nvSpPr>
        <p:spPr/>
        <p:txBody>
          <a:bodyPr/>
          <a:lstStyle/>
          <a:p>
            <a:fld id="{1CA3E4CE-2BD0-48F5-B45E-CC386E7F3C58}" type="slidenum">
              <a:rPr lang="en-US" smtClean="0"/>
              <a:t>10</a:t>
            </a:fld>
            <a:endParaRPr lang="en-US"/>
          </a:p>
        </p:txBody>
      </p:sp>
      <p:sp>
        <p:nvSpPr>
          <p:cNvPr id="3" name="Footer Placeholder 2"/>
          <p:cNvSpPr>
            <a:spLocks noGrp="1"/>
          </p:cNvSpPr>
          <p:nvPr>
            <p:ph type="ftr" sz="quarter" idx="12"/>
          </p:nvPr>
        </p:nvSpPr>
        <p:spPr/>
        <p:txBody>
          <a:bodyPr/>
          <a:lstStyle/>
          <a:p>
            <a:r>
              <a:rPr lang="en-US"/>
              <a:t>Adoption</a:t>
            </a:r>
            <a:endParaRPr lang="en-US" dirty="0"/>
          </a:p>
        </p:txBody>
      </p:sp>
      <p:sp>
        <p:nvSpPr>
          <p:cNvPr id="5" name="Rectangle 4"/>
          <p:cNvSpPr/>
          <p:nvPr/>
        </p:nvSpPr>
        <p:spPr>
          <a:xfrm>
            <a:off x="76200" y="0"/>
            <a:ext cx="12115800" cy="6863417"/>
          </a:xfrm>
          <a:prstGeom prst="rect">
            <a:avLst/>
          </a:prstGeom>
        </p:spPr>
        <p:txBody>
          <a:bodyPr wrap="square">
            <a:spAutoFit/>
          </a:bodyPr>
          <a:lstStyle/>
          <a:p>
            <a:r>
              <a:rPr lang="en-US" sz="4400" b="1" dirty="0"/>
              <a:t>ADOPTION</a:t>
            </a:r>
          </a:p>
          <a:p>
            <a:r>
              <a:rPr lang="en-US" sz="3200" dirty="0"/>
              <a:t>	6 </a:t>
            </a:r>
            <a:r>
              <a:rPr lang="en-US" sz="3600" dirty="0"/>
              <a:t>Bible teaching is usually a little treacherous, kind of walking  on the thin ice. But we feel that at this time, might be good to bring the church to a complete understanding, positionally, of what we are in Christ Jesus. I think that preaching is a wonderful thing, but I believe sometimes, Bro. Beeler, teaching goes beyond that... Especially to the church. 	Preaching</a:t>
            </a:r>
            <a:r>
              <a:rPr lang="en-US" sz="3600" b="1" dirty="0">
                <a:solidFill>
                  <a:srgbClr val="FFFF00"/>
                </a:solidFill>
              </a:rPr>
              <a:t> </a:t>
            </a:r>
            <a:r>
              <a:rPr lang="en-US" sz="3600" dirty="0"/>
              <a:t>usually catches the sinner, brings him under </a:t>
            </a:r>
            <a:r>
              <a:rPr lang="en-US" sz="3200" dirty="0"/>
              <a:t>condemnation</a:t>
            </a:r>
            <a:r>
              <a:rPr lang="en-US" sz="3600" dirty="0"/>
              <a:t> by the Word. But </a:t>
            </a:r>
            <a:r>
              <a:rPr lang="en-US" sz="3600" u="sng" dirty="0"/>
              <a:t>teaching</a:t>
            </a:r>
            <a:r>
              <a:rPr lang="en-US" sz="3600" dirty="0"/>
              <a:t> places a man </a:t>
            </a:r>
            <a:r>
              <a:rPr lang="en-US" sz="3600" dirty="0" err="1"/>
              <a:t>positionally</a:t>
            </a:r>
            <a:r>
              <a:rPr lang="en-US" sz="3600" dirty="0"/>
              <a:t> what he is. And we can never rightly be able to have faith until positionally we know what we are.														</a:t>
            </a:r>
            <a:r>
              <a:rPr lang="en-US" sz="3200" dirty="0"/>
              <a:t>60-0515</a:t>
            </a:r>
          </a:p>
        </p:txBody>
      </p:sp>
    </p:spTree>
    <p:extLst>
      <p:ext uri="{BB962C8B-B14F-4D97-AF65-F5344CB8AC3E}">
        <p14:creationId xmlns:p14="http://schemas.microsoft.com/office/powerpoint/2010/main" val="390988026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E25A586-02A1-94C7-0AF6-1AADE88A3963}"/>
              </a:ext>
            </a:extLst>
          </p:cNvPr>
          <p:cNvSpPr>
            <a:spLocks noGrp="1"/>
          </p:cNvSpPr>
          <p:nvPr>
            <p:ph type="dt" sz="half" idx="10"/>
          </p:nvPr>
        </p:nvSpPr>
        <p:spPr/>
        <p:txBody>
          <a:bodyPr/>
          <a:lstStyle/>
          <a:p>
            <a:r>
              <a:rPr lang="en-US"/>
              <a:t>09/17/2025</a:t>
            </a:r>
          </a:p>
        </p:txBody>
      </p:sp>
      <p:sp>
        <p:nvSpPr>
          <p:cNvPr id="4" name="Slide Number Placeholder 3">
            <a:extLst>
              <a:ext uri="{FF2B5EF4-FFF2-40B4-BE49-F238E27FC236}">
                <a16:creationId xmlns:a16="http://schemas.microsoft.com/office/drawing/2014/main" id="{FA14D64E-10DE-4D74-49EF-AF4C1DD189EA}"/>
              </a:ext>
            </a:extLst>
          </p:cNvPr>
          <p:cNvSpPr>
            <a:spLocks noGrp="1"/>
          </p:cNvSpPr>
          <p:nvPr>
            <p:ph type="sldNum" sz="quarter" idx="11"/>
          </p:nvPr>
        </p:nvSpPr>
        <p:spPr/>
        <p:txBody>
          <a:bodyPr/>
          <a:lstStyle/>
          <a:p>
            <a:fld id="{1CA3E4CE-2BD0-48F5-B45E-CC386E7F3C58}" type="slidenum">
              <a:rPr lang="en-US" smtClean="0"/>
              <a:t>11</a:t>
            </a:fld>
            <a:endParaRPr lang="en-US"/>
          </a:p>
        </p:txBody>
      </p:sp>
      <p:sp>
        <p:nvSpPr>
          <p:cNvPr id="5" name="Footer Placeholder 4">
            <a:extLst>
              <a:ext uri="{FF2B5EF4-FFF2-40B4-BE49-F238E27FC236}">
                <a16:creationId xmlns:a16="http://schemas.microsoft.com/office/drawing/2014/main" id="{4B4A86C8-FF08-E98D-951E-85000EE44948}"/>
              </a:ext>
            </a:extLst>
          </p:cNvPr>
          <p:cNvSpPr>
            <a:spLocks noGrp="1"/>
          </p:cNvSpPr>
          <p:nvPr>
            <p:ph type="ftr" sz="quarter" idx="12"/>
          </p:nvPr>
        </p:nvSpPr>
        <p:spPr/>
        <p:txBody>
          <a:bodyPr/>
          <a:lstStyle/>
          <a:p>
            <a:r>
              <a:rPr lang="en-US"/>
              <a:t>Adoption</a:t>
            </a:r>
          </a:p>
        </p:txBody>
      </p:sp>
      <p:sp>
        <p:nvSpPr>
          <p:cNvPr id="7" name="TextBox 6">
            <a:extLst>
              <a:ext uri="{FF2B5EF4-FFF2-40B4-BE49-F238E27FC236}">
                <a16:creationId xmlns:a16="http://schemas.microsoft.com/office/drawing/2014/main" id="{4950E4C8-1DB5-A0F0-8CD7-0624E56A4A39}"/>
              </a:ext>
            </a:extLst>
          </p:cNvPr>
          <p:cNvSpPr txBox="1"/>
          <p:nvPr/>
        </p:nvSpPr>
        <p:spPr>
          <a:xfrm>
            <a:off x="228600" y="4876800"/>
            <a:ext cx="11658600" cy="1631216"/>
          </a:xfrm>
          <a:prstGeom prst="rect">
            <a:avLst/>
          </a:prstGeom>
          <a:noFill/>
        </p:spPr>
        <p:txBody>
          <a:bodyPr wrap="square">
            <a:spAutoFit/>
          </a:bodyPr>
          <a:lstStyle/>
          <a:p>
            <a:pPr algn="ctr"/>
            <a:r>
              <a:rPr lang="en-US" sz="2800" b="1" dirty="0"/>
              <a:t>ROMANS 7:18</a:t>
            </a:r>
          </a:p>
          <a:p>
            <a:pPr algn="ctr"/>
            <a:r>
              <a:rPr lang="en-US" sz="2400" dirty="0"/>
              <a:t>	</a:t>
            </a:r>
            <a:r>
              <a:rPr lang="en-US" sz="2400" i="1" dirty="0"/>
              <a:t>For I know that in me (that is, in my flesh,) dwelleth no good thing: for to will is present with me; but how to perform that which is good I find not. 19 For the good that I would I do not: but the evil which I would not, that I do. </a:t>
            </a:r>
          </a:p>
        </p:txBody>
      </p:sp>
      <p:pic>
        <p:nvPicPr>
          <p:cNvPr id="10" name="Picture 9">
            <a:extLst>
              <a:ext uri="{FF2B5EF4-FFF2-40B4-BE49-F238E27FC236}">
                <a16:creationId xmlns:a16="http://schemas.microsoft.com/office/drawing/2014/main" id="{7B8797B8-FBA1-5DCB-3000-30FC5EFCE91D}"/>
              </a:ext>
            </a:extLst>
          </p:cNvPr>
          <p:cNvPicPr>
            <a:picLocks noChangeAspect="1"/>
          </p:cNvPicPr>
          <p:nvPr/>
        </p:nvPicPr>
        <p:blipFill>
          <a:blip r:embed="rId2"/>
          <a:stretch>
            <a:fillRect/>
          </a:stretch>
        </p:blipFill>
        <p:spPr>
          <a:xfrm>
            <a:off x="152400" y="228600"/>
            <a:ext cx="5943600" cy="4623125"/>
          </a:xfrm>
          <a:prstGeom prst="rect">
            <a:avLst/>
          </a:prstGeom>
        </p:spPr>
      </p:pic>
      <p:pic>
        <p:nvPicPr>
          <p:cNvPr id="11" name="Picture 10">
            <a:extLst>
              <a:ext uri="{FF2B5EF4-FFF2-40B4-BE49-F238E27FC236}">
                <a16:creationId xmlns:a16="http://schemas.microsoft.com/office/drawing/2014/main" id="{B5D11CF9-FE54-2B4C-FF34-F34F26DF00D4}"/>
              </a:ext>
            </a:extLst>
          </p:cNvPr>
          <p:cNvPicPr>
            <a:picLocks noChangeAspect="1"/>
          </p:cNvPicPr>
          <p:nvPr/>
        </p:nvPicPr>
        <p:blipFill>
          <a:blip r:embed="rId2"/>
          <a:stretch>
            <a:fillRect/>
          </a:stretch>
        </p:blipFill>
        <p:spPr>
          <a:xfrm>
            <a:off x="6324600" y="228600"/>
            <a:ext cx="5629644" cy="4623125"/>
          </a:xfrm>
          <a:prstGeom prst="rect">
            <a:avLst/>
          </a:prstGeom>
        </p:spPr>
      </p:pic>
      <p:sp>
        <p:nvSpPr>
          <p:cNvPr id="12" name="TextBox 11">
            <a:extLst>
              <a:ext uri="{FF2B5EF4-FFF2-40B4-BE49-F238E27FC236}">
                <a16:creationId xmlns:a16="http://schemas.microsoft.com/office/drawing/2014/main" id="{2D3450BF-9F7F-8D42-0D7C-3182EEA7A564}"/>
              </a:ext>
            </a:extLst>
          </p:cNvPr>
          <p:cNvSpPr txBox="1"/>
          <p:nvPr/>
        </p:nvSpPr>
        <p:spPr>
          <a:xfrm>
            <a:off x="375628" y="228600"/>
            <a:ext cx="3376245" cy="923330"/>
          </a:xfrm>
          <a:prstGeom prst="rect">
            <a:avLst/>
          </a:prstGeom>
          <a:noFill/>
        </p:spPr>
        <p:txBody>
          <a:bodyPr wrap="none" rtlCol="0">
            <a:spAutoFit/>
          </a:bodyPr>
          <a:lstStyle/>
          <a:p>
            <a:r>
              <a:rPr lang="en-US" sz="5400" b="1" dirty="0">
                <a:solidFill>
                  <a:schemeClr val="bg1"/>
                </a:solidFill>
              </a:rPr>
              <a:t>Spirit Field</a:t>
            </a:r>
          </a:p>
        </p:txBody>
      </p:sp>
      <p:sp>
        <p:nvSpPr>
          <p:cNvPr id="14" name="TextBox 13">
            <a:extLst>
              <a:ext uri="{FF2B5EF4-FFF2-40B4-BE49-F238E27FC236}">
                <a16:creationId xmlns:a16="http://schemas.microsoft.com/office/drawing/2014/main" id="{CF248D90-4FA9-7742-1F38-2CD0A1F75A71}"/>
              </a:ext>
            </a:extLst>
          </p:cNvPr>
          <p:cNvSpPr txBox="1"/>
          <p:nvPr/>
        </p:nvSpPr>
        <p:spPr>
          <a:xfrm>
            <a:off x="3048000" y="2954048"/>
            <a:ext cx="6096000" cy="369332"/>
          </a:xfrm>
          <a:prstGeom prst="rect">
            <a:avLst/>
          </a:prstGeom>
          <a:noFill/>
        </p:spPr>
        <p:txBody>
          <a:bodyPr wrap="square">
            <a:spAutoFit/>
          </a:bodyPr>
          <a:lstStyle/>
          <a:p>
            <a:r>
              <a:rPr lang="en-US" sz="1800" b="1" dirty="0">
                <a:solidFill>
                  <a:schemeClr val="bg1"/>
                </a:solidFill>
              </a:rPr>
              <a:t>Spirit Field</a:t>
            </a:r>
          </a:p>
        </p:txBody>
      </p:sp>
      <p:sp>
        <p:nvSpPr>
          <p:cNvPr id="16" name="TextBox 15">
            <a:extLst>
              <a:ext uri="{FF2B5EF4-FFF2-40B4-BE49-F238E27FC236}">
                <a16:creationId xmlns:a16="http://schemas.microsoft.com/office/drawing/2014/main" id="{DC7B9983-BE44-72F6-79A3-E702C8D1FDFF}"/>
              </a:ext>
            </a:extLst>
          </p:cNvPr>
          <p:cNvSpPr txBox="1"/>
          <p:nvPr/>
        </p:nvSpPr>
        <p:spPr>
          <a:xfrm>
            <a:off x="8610600" y="228600"/>
            <a:ext cx="6096000" cy="923330"/>
          </a:xfrm>
          <a:prstGeom prst="rect">
            <a:avLst/>
          </a:prstGeom>
          <a:noFill/>
        </p:spPr>
        <p:txBody>
          <a:bodyPr wrap="square">
            <a:spAutoFit/>
          </a:bodyPr>
          <a:lstStyle/>
          <a:p>
            <a:r>
              <a:rPr lang="en-US" sz="5400" b="1" dirty="0">
                <a:solidFill>
                  <a:schemeClr val="bg1"/>
                </a:solidFill>
              </a:rPr>
              <a:t>Flesh Field</a:t>
            </a:r>
          </a:p>
        </p:txBody>
      </p:sp>
    </p:spTree>
    <p:extLst>
      <p:ext uri="{BB962C8B-B14F-4D97-AF65-F5344CB8AC3E}">
        <p14:creationId xmlns:p14="http://schemas.microsoft.com/office/powerpoint/2010/main" val="343463449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D1A1EF-2457-7571-16DE-44A9A2F8AB94}"/>
              </a:ext>
            </a:extLst>
          </p:cNvPr>
          <p:cNvSpPr>
            <a:spLocks noGrp="1"/>
          </p:cNvSpPr>
          <p:nvPr>
            <p:ph type="dt" sz="half" idx="10"/>
          </p:nvPr>
        </p:nvSpPr>
        <p:spPr/>
        <p:txBody>
          <a:bodyPr/>
          <a:lstStyle/>
          <a:p>
            <a:r>
              <a:rPr lang="en-US"/>
              <a:t>09/17/2025</a:t>
            </a:r>
          </a:p>
        </p:txBody>
      </p:sp>
      <p:sp>
        <p:nvSpPr>
          <p:cNvPr id="3" name="Slide Number Placeholder 2">
            <a:extLst>
              <a:ext uri="{FF2B5EF4-FFF2-40B4-BE49-F238E27FC236}">
                <a16:creationId xmlns:a16="http://schemas.microsoft.com/office/drawing/2014/main" id="{C3782B30-7261-FC93-114E-469A7D63F82E}"/>
              </a:ext>
            </a:extLst>
          </p:cNvPr>
          <p:cNvSpPr>
            <a:spLocks noGrp="1"/>
          </p:cNvSpPr>
          <p:nvPr>
            <p:ph type="sldNum" sz="quarter" idx="11"/>
          </p:nvPr>
        </p:nvSpPr>
        <p:spPr/>
        <p:txBody>
          <a:bodyPr/>
          <a:lstStyle/>
          <a:p>
            <a:fld id="{1CA3E4CE-2BD0-48F5-B45E-CC386E7F3C58}" type="slidenum">
              <a:rPr lang="en-US" smtClean="0"/>
              <a:t>12</a:t>
            </a:fld>
            <a:endParaRPr lang="en-US"/>
          </a:p>
        </p:txBody>
      </p:sp>
      <p:sp>
        <p:nvSpPr>
          <p:cNvPr id="4" name="Footer Placeholder 3">
            <a:extLst>
              <a:ext uri="{FF2B5EF4-FFF2-40B4-BE49-F238E27FC236}">
                <a16:creationId xmlns:a16="http://schemas.microsoft.com/office/drawing/2014/main" id="{B25F61F2-F1E6-0172-94D1-1DE7A9E971C3}"/>
              </a:ext>
            </a:extLst>
          </p:cNvPr>
          <p:cNvSpPr>
            <a:spLocks noGrp="1"/>
          </p:cNvSpPr>
          <p:nvPr>
            <p:ph type="ftr" sz="quarter" idx="12"/>
          </p:nvPr>
        </p:nvSpPr>
        <p:spPr/>
        <p:txBody>
          <a:bodyPr/>
          <a:lstStyle/>
          <a:p>
            <a:r>
              <a:rPr lang="en-US"/>
              <a:t>Adoption</a:t>
            </a:r>
          </a:p>
        </p:txBody>
      </p:sp>
      <p:sp>
        <p:nvSpPr>
          <p:cNvPr id="6" name="TextBox 5">
            <a:extLst>
              <a:ext uri="{FF2B5EF4-FFF2-40B4-BE49-F238E27FC236}">
                <a16:creationId xmlns:a16="http://schemas.microsoft.com/office/drawing/2014/main" id="{D114C9A7-2FBF-AC7B-710A-C0AFC0A6AADD}"/>
              </a:ext>
            </a:extLst>
          </p:cNvPr>
          <p:cNvSpPr txBox="1"/>
          <p:nvPr/>
        </p:nvSpPr>
        <p:spPr>
          <a:xfrm>
            <a:off x="457200" y="546360"/>
            <a:ext cx="11277600" cy="5416868"/>
          </a:xfrm>
          <a:prstGeom prst="rect">
            <a:avLst/>
          </a:prstGeom>
          <a:noFill/>
        </p:spPr>
        <p:txBody>
          <a:bodyPr wrap="square">
            <a:spAutoFit/>
          </a:bodyPr>
          <a:lstStyle/>
          <a:p>
            <a:r>
              <a:rPr lang="en-US" sz="5400" b="1" dirty="0"/>
              <a:t>ROMANS 8:1,4 </a:t>
            </a:r>
            <a:r>
              <a:rPr lang="en-US" sz="4400" dirty="0"/>
              <a:t>(Key)</a:t>
            </a:r>
            <a:endParaRPr lang="en-US" sz="5400" dirty="0"/>
          </a:p>
          <a:p>
            <a:r>
              <a:rPr lang="en-US" sz="4400" i="1" dirty="0"/>
              <a:t>	There is therefore now no condemnation to them which are in Christ Jesus, who walk not after the flesh, but after the Spirit.</a:t>
            </a:r>
            <a:r>
              <a:rPr lang="en-US" i="1" dirty="0"/>
              <a:t> </a:t>
            </a:r>
            <a:endParaRPr lang="en-US" sz="1050" i="1" dirty="0"/>
          </a:p>
          <a:p>
            <a:endParaRPr lang="en-US" i="1" dirty="0"/>
          </a:p>
          <a:p>
            <a:r>
              <a:rPr lang="en-US" sz="4400" i="1" dirty="0"/>
              <a:t>	4 That the righteousness of the law might be fulfilled in us, who walk not after the flesh, but after the Spirit. </a:t>
            </a:r>
          </a:p>
        </p:txBody>
      </p:sp>
    </p:spTree>
    <p:extLst>
      <p:ext uri="{BB962C8B-B14F-4D97-AF65-F5344CB8AC3E}">
        <p14:creationId xmlns:p14="http://schemas.microsoft.com/office/powerpoint/2010/main" val="360420418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D6DFD2-3ACE-ACD2-DB38-08980A9BBAAF}"/>
            </a:ext>
          </a:extLst>
        </p:cNvPr>
        <p:cNvGrpSpPr/>
        <p:nvPr/>
      </p:nvGrpSpPr>
      <p:grpSpPr>
        <a:xfrm>
          <a:off x="0" y="0"/>
          <a:ext cx="0" cy="0"/>
          <a:chOff x="0" y="0"/>
          <a:chExt cx="0" cy="0"/>
        </a:xfrm>
      </p:grpSpPr>
      <p:sp>
        <p:nvSpPr>
          <p:cNvPr id="3" name="Date Placeholder 2">
            <a:extLst>
              <a:ext uri="{FF2B5EF4-FFF2-40B4-BE49-F238E27FC236}">
                <a16:creationId xmlns:a16="http://schemas.microsoft.com/office/drawing/2014/main" id="{B8C179C9-69C8-D1F3-DE71-D5264F859240}"/>
              </a:ext>
            </a:extLst>
          </p:cNvPr>
          <p:cNvSpPr>
            <a:spLocks noGrp="1"/>
          </p:cNvSpPr>
          <p:nvPr>
            <p:ph type="dt" sz="half" idx="10"/>
          </p:nvPr>
        </p:nvSpPr>
        <p:spPr/>
        <p:txBody>
          <a:bodyPr/>
          <a:lstStyle/>
          <a:p>
            <a:r>
              <a:rPr lang="en-US"/>
              <a:t>09/17/2025</a:t>
            </a:r>
          </a:p>
        </p:txBody>
      </p:sp>
      <p:sp>
        <p:nvSpPr>
          <p:cNvPr id="4" name="Slide Number Placeholder 3">
            <a:extLst>
              <a:ext uri="{FF2B5EF4-FFF2-40B4-BE49-F238E27FC236}">
                <a16:creationId xmlns:a16="http://schemas.microsoft.com/office/drawing/2014/main" id="{6EA5FDEF-3B81-4745-75C4-365D8801FF92}"/>
              </a:ext>
            </a:extLst>
          </p:cNvPr>
          <p:cNvSpPr>
            <a:spLocks noGrp="1"/>
          </p:cNvSpPr>
          <p:nvPr>
            <p:ph type="sldNum" sz="quarter" idx="11"/>
          </p:nvPr>
        </p:nvSpPr>
        <p:spPr/>
        <p:txBody>
          <a:bodyPr/>
          <a:lstStyle/>
          <a:p>
            <a:fld id="{1CA3E4CE-2BD0-48F5-B45E-CC386E7F3C58}" type="slidenum">
              <a:rPr lang="en-US" smtClean="0"/>
              <a:t>13</a:t>
            </a:fld>
            <a:endParaRPr lang="en-US"/>
          </a:p>
        </p:txBody>
      </p:sp>
      <p:sp>
        <p:nvSpPr>
          <p:cNvPr id="5" name="Footer Placeholder 4">
            <a:extLst>
              <a:ext uri="{FF2B5EF4-FFF2-40B4-BE49-F238E27FC236}">
                <a16:creationId xmlns:a16="http://schemas.microsoft.com/office/drawing/2014/main" id="{0EC2F189-688C-16C3-DFA0-649A2C4ACF72}"/>
              </a:ext>
            </a:extLst>
          </p:cNvPr>
          <p:cNvSpPr>
            <a:spLocks noGrp="1"/>
          </p:cNvSpPr>
          <p:nvPr>
            <p:ph type="ftr" sz="quarter" idx="12"/>
          </p:nvPr>
        </p:nvSpPr>
        <p:spPr/>
        <p:txBody>
          <a:bodyPr/>
          <a:lstStyle/>
          <a:p>
            <a:r>
              <a:rPr lang="en-US"/>
              <a:t>Adoption</a:t>
            </a:r>
          </a:p>
        </p:txBody>
      </p:sp>
      <p:sp>
        <p:nvSpPr>
          <p:cNvPr id="7" name="TextBox 6">
            <a:extLst>
              <a:ext uri="{FF2B5EF4-FFF2-40B4-BE49-F238E27FC236}">
                <a16:creationId xmlns:a16="http://schemas.microsoft.com/office/drawing/2014/main" id="{C62060B1-DBED-636E-AF45-8062FAA0E26C}"/>
              </a:ext>
            </a:extLst>
          </p:cNvPr>
          <p:cNvSpPr txBox="1"/>
          <p:nvPr/>
        </p:nvSpPr>
        <p:spPr>
          <a:xfrm>
            <a:off x="228600" y="4965918"/>
            <a:ext cx="11658600" cy="1815882"/>
          </a:xfrm>
          <a:prstGeom prst="rect">
            <a:avLst/>
          </a:prstGeom>
          <a:noFill/>
        </p:spPr>
        <p:txBody>
          <a:bodyPr wrap="square">
            <a:spAutoFit/>
          </a:bodyPr>
          <a:lstStyle/>
          <a:p>
            <a:pPr algn="ctr"/>
            <a:r>
              <a:rPr lang="en-US" sz="2800" b="1" dirty="0"/>
              <a:t>ROMANS 8:12-13</a:t>
            </a:r>
          </a:p>
          <a:p>
            <a:pPr algn="ctr"/>
            <a:r>
              <a:rPr lang="en-US" sz="2800" b="1" i="1" dirty="0"/>
              <a:t>Therefore, brethren, we are debtors, not to the flesh, to live after the flesh. 13 For if ye live after the flesh, ye shall die: but if ye through the Spirit do mortify the deeds of the body, ye shall live. </a:t>
            </a:r>
          </a:p>
        </p:txBody>
      </p:sp>
      <p:pic>
        <p:nvPicPr>
          <p:cNvPr id="10" name="Picture 9">
            <a:extLst>
              <a:ext uri="{FF2B5EF4-FFF2-40B4-BE49-F238E27FC236}">
                <a16:creationId xmlns:a16="http://schemas.microsoft.com/office/drawing/2014/main" id="{9DBE51B8-060D-6BC3-1B75-13FAD4BF458C}"/>
              </a:ext>
            </a:extLst>
          </p:cNvPr>
          <p:cNvPicPr>
            <a:picLocks noChangeAspect="1"/>
          </p:cNvPicPr>
          <p:nvPr/>
        </p:nvPicPr>
        <p:blipFill>
          <a:blip r:embed="rId2"/>
          <a:stretch>
            <a:fillRect/>
          </a:stretch>
        </p:blipFill>
        <p:spPr>
          <a:xfrm>
            <a:off x="159657" y="172116"/>
            <a:ext cx="5791200" cy="4504583"/>
          </a:xfrm>
          <a:prstGeom prst="rect">
            <a:avLst/>
          </a:prstGeom>
        </p:spPr>
      </p:pic>
      <p:pic>
        <p:nvPicPr>
          <p:cNvPr id="11" name="Picture 10">
            <a:extLst>
              <a:ext uri="{FF2B5EF4-FFF2-40B4-BE49-F238E27FC236}">
                <a16:creationId xmlns:a16="http://schemas.microsoft.com/office/drawing/2014/main" id="{F171DE7D-C113-B60A-022A-85C1048A473C}"/>
              </a:ext>
            </a:extLst>
          </p:cNvPr>
          <p:cNvPicPr>
            <a:picLocks noChangeAspect="1"/>
          </p:cNvPicPr>
          <p:nvPr/>
        </p:nvPicPr>
        <p:blipFill>
          <a:blip r:embed="rId2"/>
          <a:stretch>
            <a:fillRect/>
          </a:stretch>
        </p:blipFill>
        <p:spPr>
          <a:xfrm>
            <a:off x="8625114" y="2840986"/>
            <a:ext cx="3048000" cy="2503051"/>
          </a:xfrm>
          <a:prstGeom prst="rect">
            <a:avLst/>
          </a:prstGeom>
        </p:spPr>
      </p:pic>
      <p:sp>
        <p:nvSpPr>
          <p:cNvPr id="12" name="TextBox 11">
            <a:extLst>
              <a:ext uri="{FF2B5EF4-FFF2-40B4-BE49-F238E27FC236}">
                <a16:creationId xmlns:a16="http://schemas.microsoft.com/office/drawing/2014/main" id="{6861F952-5674-3885-BF0B-DBD6639EEAE8}"/>
              </a:ext>
            </a:extLst>
          </p:cNvPr>
          <p:cNvSpPr txBox="1"/>
          <p:nvPr/>
        </p:nvSpPr>
        <p:spPr>
          <a:xfrm>
            <a:off x="375628" y="228600"/>
            <a:ext cx="3376245" cy="923330"/>
          </a:xfrm>
          <a:prstGeom prst="rect">
            <a:avLst/>
          </a:prstGeom>
          <a:noFill/>
        </p:spPr>
        <p:txBody>
          <a:bodyPr wrap="none" rtlCol="0">
            <a:spAutoFit/>
          </a:bodyPr>
          <a:lstStyle/>
          <a:p>
            <a:r>
              <a:rPr lang="en-US" sz="5400" b="1" dirty="0">
                <a:solidFill>
                  <a:schemeClr val="bg1"/>
                </a:solidFill>
              </a:rPr>
              <a:t>Spirit Field</a:t>
            </a:r>
          </a:p>
        </p:txBody>
      </p:sp>
      <p:sp>
        <p:nvSpPr>
          <p:cNvPr id="16" name="TextBox 15">
            <a:extLst>
              <a:ext uri="{FF2B5EF4-FFF2-40B4-BE49-F238E27FC236}">
                <a16:creationId xmlns:a16="http://schemas.microsoft.com/office/drawing/2014/main" id="{9C2D31F7-BF61-6110-6CCD-852E76ABFBFA}"/>
              </a:ext>
            </a:extLst>
          </p:cNvPr>
          <p:cNvSpPr txBox="1"/>
          <p:nvPr/>
        </p:nvSpPr>
        <p:spPr>
          <a:xfrm>
            <a:off x="9372600" y="2820851"/>
            <a:ext cx="6096000" cy="646331"/>
          </a:xfrm>
          <a:prstGeom prst="rect">
            <a:avLst/>
          </a:prstGeom>
          <a:noFill/>
        </p:spPr>
        <p:txBody>
          <a:bodyPr wrap="square">
            <a:spAutoFit/>
          </a:bodyPr>
          <a:lstStyle/>
          <a:p>
            <a:r>
              <a:rPr lang="en-US" sz="3600" b="1" dirty="0">
                <a:solidFill>
                  <a:schemeClr val="bg1"/>
                </a:solidFill>
              </a:rPr>
              <a:t>Flesh Field</a:t>
            </a:r>
          </a:p>
        </p:txBody>
      </p:sp>
      <p:sp>
        <p:nvSpPr>
          <p:cNvPr id="6" name="TextBox 5">
            <a:extLst>
              <a:ext uri="{FF2B5EF4-FFF2-40B4-BE49-F238E27FC236}">
                <a16:creationId xmlns:a16="http://schemas.microsoft.com/office/drawing/2014/main" id="{7603E836-4852-562A-4CED-E4B82D412484}"/>
              </a:ext>
            </a:extLst>
          </p:cNvPr>
          <p:cNvSpPr txBox="1"/>
          <p:nvPr/>
        </p:nvSpPr>
        <p:spPr>
          <a:xfrm>
            <a:off x="6096000" y="172116"/>
            <a:ext cx="6019800" cy="3108543"/>
          </a:xfrm>
          <a:prstGeom prst="rect">
            <a:avLst/>
          </a:prstGeom>
          <a:noFill/>
        </p:spPr>
        <p:txBody>
          <a:bodyPr wrap="square">
            <a:spAutoFit/>
          </a:bodyPr>
          <a:lstStyle/>
          <a:p>
            <a:r>
              <a:rPr lang="en-US" sz="3600" b="1" dirty="0"/>
              <a:t>ROMANS 8:9</a:t>
            </a:r>
          </a:p>
          <a:p>
            <a:r>
              <a:rPr lang="en-US" sz="3200" i="1" dirty="0"/>
              <a:t>But ye are not in the flesh, but in the Spirit, if so be that the Spirit of God dwell in you. Now if any man have not the Spirit of Christ, he is none of his. </a:t>
            </a:r>
          </a:p>
        </p:txBody>
      </p:sp>
    </p:spTree>
    <p:extLst>
      <p:ext uri="{BB962C8B-B14F-4D97-AF65-F5344CB8AC3E}">
        <p14:creationId xmlns:p14="http://schemas.microsoft.com/office/powerpoint/2010/main" val="262408500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B11F048-9047-493D-F54D-4D569B6F776D}"/>
              </a:ext>
            </a:extLst>
          </p:cNvPr>
          <p:cNvSpPr>
            <a:spLocks noGrp="1"/>
          </p:cNvSpPr>
          <p:nvPr>
            <p:ph type="title"/>
          </p:nvPr>
        </p:nvSpPr>
        <p:spPr/>
        <p:txBody>
          <a:bodyPr>
            <a:normAutofit fontScale="90000"/>
          </a:bodyPr>
          <a:lstStyle/>
          <a:p>
            <a:r>
              <a:rPr lang="en-US" sz="4400" dirty="0"/>
              <a:t>ROMANS 8:10-13</a:t>
            </a:r>
          </a:p>
        </p:txBody>
      </p:sp>
      <p:sp>
        <p:nvSpPr>
          <p:cNvPr id="2" name="Date Placeholder 1"/>
          <p:cNvSpPr>
            <a:spLocks noGrp="1"/>
          </p:cNvSpPr>
          <p:nvPr>
            <p:ph type="dt" sz="half" idx="10"/>
          </p:nvPr>
        </p:nvSpPr>
        <p:spPr/>
        <p:txBody>
          <a:bodyPr/>
          <a:lstStyle/>
          <a:p>
            <a:r>
              <a:rPr lang="en-US"/>
              <a:t>09/17/2025</a:t>
            </a:r>
          </a:p>
        </p:txBody>
      </p:sp>
      <p:sp>
        <p:nvSpPr>
          <p:cNvPr id="4" name="Slide Number Placeholder 3"/>
          <p:cNvSpPr>
            <a:spLocks noGrp="1"/>
          </p:cNvSpPr>
          <p:nvPr>
            <p:ph type="sldNum" sz="quarter" idx="11"/>
          </p:nvPr>
        </p:nvSpPr>
        <p:spPr/>
        <p:txBody>
          <a:bodyPr/>
          <a:lstStyle/>
          <a:p>
            <a:fld id="{1CA3E4CE-2BD0-48F5-B45E-CC386E7F3C58}" type="slidenum">
              <a:rPr lang="en-US" smtClean="0"/>
              <a:t>14</a:t>
            </a:fld>
            <a:endParaRPr lang="en-US"/>
          </a:p>
        </p:txBody>
      </p:sp>
      <p:sp>
        <p:nvSpPr>
          <p:cNvPr id="3" name="Footer Placeholder 2"/>
          <p:cNvSpPr>
            <a:spLocks noGrp="1"/>
          </p:cNvSpPr>
          <p:nvPr>
            <p:ph type="ftr" sz="quarter" idx="12"/>
          </p:nvPr>
        </p:nvSpPr>
        <p:spPr/>
        <p:txBody>
          <a:bodyPr/>
          <a:lstStyle/>
          <a:p>
            <a:r>
              <a:rPr lang="en-US"/>
              <a:t>Adoption</a:t>
            </a:r>
          </a:p>
        </p:txBody>
      </p:sp>
      <p:sp>
        <p:nvSpPr>
          <p:cNvPr id="5" name="Rectangle 4"/>
          <p:cNvSpPr/>
          <p:nvPr/>
        </p:nvSpPr>
        <p:spPr>
          <a:xfrm>
            <a:off x="158750" y="1752600"/>
            <a:ext cx="12033250" cy="4524315"/>
          </a:xfrm>
          <a:prstGeom prst="rect">
            <a:avLst/>
          </a:prstGeom>
        </p:spPr>
        <p:txBody>
          <a:bodyPr wrap="square">
            <a:spAutoFit/>
          </a:bodyPr>
          <a:lstStyle/>
          <a:p>
            <a:r>
              <a:rPr lang="en-US" sz="3600" dirty="0"/>
              <a:t>	</a:t>
            </a:r>
            <a:r>
              <a:rPr lang="en-US" sz="3600" i="1" dirty="0"/>
              <a:t>10 And if Christ be in you, the body is dead because of sin; but the Spirit is life because of righteousness. 11 But if the Spirit of him that raised up Jesus from the dead dwell in you, he that raised up Christ from the dead shall also quicken your mortal bodies by his Spirit that </a:t>
            </a:r>
            <a:r>
              <a:rPr lang="en-US" sz="3600" i="1" dirty="0" err="1"/>
              <a:t>dwelleth</a:t>
            </a:r>
            <a:r>
              <a:rPr lang="en-US" sz="3600" i="1" dirty="0"/>
              <a:t> in you. 12 Therefore, brethren, we are debtors, not to the flesh, to live after the flesh. 13 For if ye live after the flesh, ye shall die: but if ye through the Spirit do mortify the deeds of the body, ye shall live. </a:t>
            </a:r>
          </a:p>
        </p:txBody>
      </p:sp>
    </p:spTree>
    <p:extLst>
      <p:ext uri="{BB962C8B-B14F-4D97-AF65-F5344CB8AC3E}">
        <p14:creationId xmlns:p14="http://schemas.microsoft.com/office/powerpoint/2010/main" val="118867706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72EE-D41D-CC58-2CAE-46853DD94A1B}"/>
              </a:ext>
            </a:extLst>
          </p:cNvPr>
          <p:cNvSpPr>
            <a:spLocks noGrp="1"/>
          </p:cNvSpPr>
          <p:nvPr>
            <p:ph type="title"/>
          </p:nvPr>
        </p:nvSpPr>
        <p:spPr/>
        <p:txBody>
          <a:bodyPr>
            <a:normAutofit/>
          </a:bodyPr>
          <a:lstStyle/>
          <a:p>
            <a:r>
              <a:rPr lang="en-US" sz="3600" dirty="0"/>
              <a:t>Romans 8:14-16</a:t>
            </a:r>
          </a:p>
        </p:txBody>
      </p:sp>
      <p:sp>
        <p:nvSpPr>
          <p:cNvPr id="3" name="Date Placeholder 2">
            <a:extLst>
              <a:ext uri="{FF2B5EF4-FFF2-40B4-BE49-F238E27FC236}">
                <a16:creationId xmlns:a16="http://schemas.microsoft.com/office/drawing/2014/main" id="{F3A270BD-7BF0-9253-22B2-AEF31A0A29BB}"/>
              </a:ext>
            </a:extLst>
          </p:cNvPr>
          <p:cNvSpPr>
            <a:spLocks noGrp="1"/>
          </p:cNvSpPr>
          <p:nvPr>
            <p:ph type="dt" sz="half" idx="10"/>
          </p:nvPr>
        </p:nvSpPr>
        <p:spPr/>
        <p:txBody>
          <a:bodyPr/>
          <a:lstStyle/>
          <a:p>
            <a:r>
              <a:rPr lang="en-US"/>
              <a:t>09/17/2025</a:t>
            </a:r>
          </a:p>
        </p:txBody>
      </p:sp>
      <p:sp>
        <p:nvSpPr>
          <p:cNvPr id="4" name="Slide Number Placeholder 3">
            <a:extLst>
              <a:ext uri="{FF2B5EF4-FFF2-40B4-BE49-F238E27FC236}">
                <a16:creationId xmlns:a16="http://schemas.microsoft.com/office/drawing/2014/main" id="{F58B9161-9A6F-7226-A6D9-C6860208122B}"/>
              </a:ext>
            </a:extLst>
          </p:cNvPr>
          <p:cNvSpPr>
            <a:spLocks noGrp="1"/>
          </p:cNvSpPr>
          <p:nvPr>
            <p:ph type="sldNum" sz="quarter" idx="11"/>
          </p:nvPr>
        </p:nvSpPr>
        <p:spPr/>
        <p:txBody>
          <a:bodyPr/>
          <a:lstStyle/>
          <a:p>
            <a:fld id="{1CA3E4CE-2BD0-48F5-B45E-CC386E7F3C58}" type="slidenum">
              <a:rPr lang="en-US" smtClean="0"/>
              <a:t>15</a:t>
            </a:fld>
            <a:endParaRPr lang="en-US"/>
          </a:p>
        </p:txBody>
      </p:sp>
      <p:sp>
        <p:nvSpPr>
          <p:cNvPr id="5" name="Footer Placeholder 4">
            <a:extLst>
              <a:ext uri="{FF2B5EF4-FFF2-40B4-BE49-F238E27FC236}">
                <a16:creationId xmlns:a16="http://schemas.microsoft.com/office/drawing/2014/main" id="{85DADD91-997D-67F9-1E24-8C78679B976F}"/>
              </a:ext>
            </a:extLst>
          </p:cNvPr>
          <p:cNvSpPr>
            <a:spLocks noGrp="1"/>
          </p:cNvSpPr>
          <p:nvPr>
            <p:ph type="ftr" sz="quarter" idx="12"/>
          </p:nvPr>
        </p:nvSpPr>
        <p:spPr/>
        <p:txBody>
          <a:bodyPr/>
          <a:lstStyle/>
          <a:p>
            <a:r>
              <a:rPr lang="en-US"/>
              <a:t>Adoption</a:t>
            </a:r>
          </a:p>
        </p:txBody>
      </p:sp>
      <p:sp>
        <p:nvSpPr>
          <p:cNvPr id="7" name="TextBox 6">
            <a:extLst>
              <a:ext uri="{FF2B5EF4-FFF2-40B4-BE49-F238E27FC236}">
                <a16:creationId xmlns:a16="http://schemas.microsoft.com/office/drawing/2014/main" id="{74DCE275-35FE-C4B3-0A21-C60E006A39CF}"/>
              </a:ext>
            </a:extLst>
          </p:cNvPr>
          <p:cNvSpPr txBox="1"/>
          <p:nvPr/>
        </p:nvSpPr>
        <p:spPr>
          <a:xfrm>
            <a:off x="304800" y="1981199"/>
            <a:ext cx="11582400" cy="3785652"/>
          </a:xfrm>
          <a:prstGeom prst="rect">
            <a:avLst/>
          </a:prstGeom>
          <a:noFill/>
        </p:spPr>
        <p:txBody>
          <a:bodyPr wrap="square">
            <a:spAutoFit/>
          </a:bodyPr>
          <a:lstStyle/>
          <a:p>
            <a:r>
              <a:rPr lang="en-US" sz="4000" i="1" dirty="0"/>
              <a:t>	For as many as are led by the Spirit of God, they are the sons of God. 15 For ye have not received the spirit of bondage again to fear; but ye have received the </a:t>
            </a:r>
            <a:r>
              <a:rPr lang="en-US" sz="4000" i="1" u="sng" dirty="0"/>
              <a:t>Spirit of adoption</a:t>
            </a:r>
            <a:r>
              <a:rPr lang="en-US" sz="4000" i="1" dirty="0"/>
              <a:t>, whereby we cry, Abba, Father. 16 The Spirit itself </a:t>
            </a:r>
            <a:r>
              <a:rPr lang="en-US" sz="4000" i="1" dirty="0" err="1"/>
              <a:t>beareth</a:t>
            </a:r>
            <a:r>
              <a:rPr lang="en-US" sz="4000" i="1" dirty="0"/>
              <a:t> witness with our spirit, that we are the children of God: </a:t>
            </a:r>
          </a:p>
        </p:txBody>
      </p:sp>
    </p:spTree>
    <p:extLst>
      <p:ext uri="{BB962C8B-B14F-4D97-AF65-F5344CB8AC3E}">
        <p14:creationId xmlns:p14="http://schemas.microsoft.com/office/powerpoint/2010/main" val="343856049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09/17/2025</a:t>
            </a:r>
          </a:p>
        </p:txBody>
      </p:sp>
      <p:sp>
        <p:nvSpPr>
          <p:cNvPr id="5" name="Slide Number Placeholder 4"/>
          <p:cNvSpPr>
            <a:spLocks noGrp="1"/>
          </p:cNvSpPr>
          <p:nvPr>
            <p:ph type="sldNum" sz="quarter" idx="11"/>
          </p:nvPr>
        </p:nvSpPr>
        <p:spPr/>
        <p:txBody>
          <a:bodyPr/>
          <a:lstStyle/>
          <a:p>
            <a:fld id="{1CA3E4CE-2BD0-48F5-B45E-CC386E7F3C58}" type="slidenum">
              <a:rPr lang="en-US" smtClean="0"/>
              <a:t>16</a:t>
            </a:fld>
            <a:endParaRPr lang="en-US"/>
          </a:p>
        </p:txBody>
      </p:sp>
      <p:sp>
        <p:nvSpPr>
          <p:cNvPr id="6" name="Footer Placeholder 5"/>
          <p:cNvSpPr>
            <a:spLocks noGrp="1"/>
          </p:cNvSpPr>
          <p:nvPr>
            <p:ph type="ftr" sz="quarter" idx="12"/>
          </p:nvPr>
        </p:nvSpPr>
        <p:spPr/>
        <p:txBody>
          <a:bodyPr/>
          <a:lstStyle/>
          <a:p>
            <a:r>
              <a:rPr lang="en-US"/>
              <a:t>Adoption</a:t>
            </a:r>
          </a:p>
        </p:txBody>
      </p:sp>
      <p:sp>
        <p:nvSpPr>
          <p:cNvPr id="8" name="Rectangle 7"/>
          <p:cNvSpPr/>
          <p:nvPr/>
        </p:nvSpPr>
        <p:spPr>
          <a:xfrm>
            <a:off x="152400" y="-2709"/>
            <a:ext cx="11887200" cy="6309420"/>
          </a:xfrm>
          <a:prstGeom prst="rect">
            <a:avLst/>
          </a:prstGeom>
        </p:spPr>
        <p:txBody>
          <a:bodyPr wrap="square">
            <a:spAutoFit/>
          </a:bodyPr>
          <a:lstStyle/>
          <a:p>
            <a:r>
              <a:rPr lang="en-US" sz="4400" b="1" dirty="0"/>
              <a:t>ADOPTION</a:t>
            </a:r>
          </a:p>
          <a:p>
            <a:r>
              <a:rPr lang="en-US" sz="3600" dirty="0"/>
              <a:t>  	44  That's where the believer comes. He comes first to a recognition that he's a sinner; then he is separated by the waters, the washing of the water by the Word, believing on the Lord Jesus Christ. Then, being justified by faith, he becomes a partaker, and at peace with God through Christ, baptized into the Name of Jesus Christ to omit him into the journey. You get it? </a:t>
            </a:r>
            <a:r>
              <a:rPr lang="en-US" sz="3600" dirty="0">
                <a:solidFill>
                  <a:srgbClr val="FFFF00"/>
                </a:solidFill>
              </a:rPr>
              <a:t>Into the journey. </a:t>
            </a:r>
            <a:r>
              <a:rPr lang="en-US" sz="3600" dirty="0"/>
              <a:t>Then he becomes a sojourner and a pilgrim. He's on his journey to what? A promise that God made.</a:t>
            </a:r>
          </a:p>
          <a:p>
            <a:pPr algn="r"/>
            <a:r>
              <a:rPr lang="en-US" sz="3600" dirty="0"/>
              <a:t>60-0515</a:t>
            </a:r>
          </a:p>
        </p:txBody>
      </p:sp>
    </p:spTree>
    <p:extLst>
      <p:ext uri="{BB962C8B-B14F-4D97-AF65-F5344CB8AC3E}">
        <p14:creationId xmlns:p14="http://schemas.microsoft.com/office/powerpoint/2010/main" val="150218652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 y="110787"/>
            <a:ext cx="11963400" cy="6370975"/>
          </a:xfrm>
          <a:prstGeom prst="rect">
            <a:avLst/>
          </a:prstGeom>
        </p:spPr>
        <p:txBody>
          <a:bodyPr wrap="square">
            <a:spAutoFit/>
          </a:bodyPr>
          <a:lstStyle/>
          <a:p>
            <a:r>
              <a:rPr lang="en-US" sz="4800" b="1" dirty="0" err="1"/>
              <a:t>Eg.</a:t>
            </a:r>
            <a:r>
              <a:rPr lang="en-US" sz="4800" b="1" dirty="0"/>
              <a:t> CHURCH.AGE.BOOK </a:t>
            </a:r>
            <a:r>
              <a:rPr lang="en-US" sz="4000" dirty="0"/>
              <a:t>Pg. 144-1</a:t>
            </a:r>
          </a:p>
          <a:p>
            <a:r>
              <a:rPr lang="en-US" sz="4000" dirty="0"/>
              <a:t>	You can see, that we cannot afford to say what the Bible has not said. When Scripture teaches us that the work of the Holy Spirit, and </a:t>
            </a:r>
            <a:r>
              <a:rPr lang="en-US" sz="4000" b="1" dirty="0"/>
              <a:t>the manifestation of that Blessed Person is to bring the truth of each age to the true seed of that age, then we know that the Spirit has to be abiding in the person or he cannot receive the truth for that time.</a:t>
            </a:r>
            <a:r>
              <a:rPr lang="en-US" sz="4000" dirty="0"/>
              <a:t> That is exactly correct. And if these ages bring out anything, they surely bring and bear out this truth.	 </a:t>
            </a:r>
            <a:r>
              <a:rPr lang="en-US" sz="2000" dirty="0"/>
              <a:t>(</a:t>
            </a:r>
            <a:r>
              <a:rPr lang="en-US" sz="2000" dirty="0" err="1"/>
              <a:t>Eg.</a:t>
            </a:r>
            <a:r>
              <a:rPr lang="en-US" sz="2000" dirty="0"/>
              <a:t> Mormon doctrine of baptizing for the dead.)</a:t>
            </a:r>
            <a:endParaRPr lang="en-US" sz="4000" dirty="0"/>
          </a:p>
        </p:txBody>
      </p:sp>
      <p:sp>
        <p:nvSpPr>
          <p:cNvPr id="3" name="Date Placeholder 2"/>
          <p:cNvSpPr>
            <a:spLocks noGrp="1"/>
          </p:cNvSpPr>
          <p:nvPr>
            <p:ph type="dt" sz="half" idx="10"/>
          </p:nvPr>
        </p:nvSpPr>
        <p:spPr/>
        <p:txBody>
          <a:bodyPr/>
          <a:lstStyle/>
          <a:p>
            <a:r>
              <a:rPr lang="en-US"/>
              <a:t>09/17/2025</a:t>
            </a:r>
          </a:p>
        </p:txBody>
      </p:sp>
      <p:sp>
        <p:nvSpPr>
          <p:cNvPr id="5" name="Slide Number Placeholder 4"/>
          <p:cNvSpPr>
            <a:spLocks noGrp="1"/>
          </p:cNvSpPr>
          <p:nvPr>
            <p:ph type="sldNum" sz="quarter" idx="11"/>
          </p:nvPr>
        </p:nvSpPr>
        <p:spPr/>
        <p:txBody>
          <a:bodyPr/>
          <a:lstStyle/>
          <a:p>
            <a:fld id="{1CA3E4CE-2BD0-48F5-B45E-CC386E7F3C58}" type="slidenum">
              <a:rPr lang="en-US" smtClean="0"/>
              <a:t>17</a:t>
            </a:fld>
            <a:endParaRPr lang="en-US"/>
          </a:p>
        </p:txBody>
      </p:sp>
      <p:sp>
        <p:nvSpPr>
          <p:cNvPr id="4" name="Footer Placeholder 3"/>
          <p:cNvSpPr>
            <a:spLocks noGrp="1"/>
          </p:cNvSpPr>
          <p:nvPr>
            <p:ph type="ftr" sz="quarter" idx="12"/>
          </p:nvPr>
        </p:nvSpPr>
        <p:spPr/>
        <p:txBody>
          <a:bodyPr/>
          <a:lstStyle/>
          <a:p>
            <a:r>
              <a:rPr lang="en-US" dirty="0"/>
              <a:t>Adoption</a:t>
            </a:r>
          </a:p>
        </p:txBody>
      </p:sp>
    </p:spTree>
    <p:extLst>
      <p:ext uri="{BB962C8B-B14F-4D97-AF65-F5344CB8AC3E}">
        <p14:creationId xmlns:p14="http://schemas.microsoft.com/office/powerpoint/2010/main" val="207843897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1CA3E4CE-2BD0-48F5-B45E-CC386E7F3C58}" type="slidenum">
              <a:rPr lang="en-US" smtClean="0"/>
              <a:t>18</a:t>
            </a:fld>
            <a:endParaRPr lang="en-US"/>
          </a:p>
        </p:txBody>
      </p:sp>
      <p:sp>
        <p:nvSpPr>
          <p:cNvPr id="3" name="Footer Placeholder 2"/>
          <p:cNvSpPr>
            <a:spLocks noGrp="1"/>
          </p:cNvSpPr>
          <p:nvPr>
            <p:ph type="ftr" sz="quarter" idx="12"/>
          </p:nvPr>
        </p:nvSpPr>
        <p:spPr/>
        <p:txBody>
          <a:bodyPr/>
          <a:lstStyle/>
          <a:p>
            <a:r>
              <a:rPr lang="en-US"/>
              <a:t>Adoption</a:t>
            </a:r>
          </a:p>
        </p:txBody>
      </p:sp>
      <p:sp>
        <p:nvSpPr>
          <p:cNvPr id="5" name="Rectangle 4"/>
          <p:cNvSpPr/>
          <p:nvPr/>
        </p:nvSpPr>
        <p:spPr>
          <a:xfrm>
            <a:off x="190500" y="57150"/>
            <a:ext cx="11811000" cy="6617196"/>
          </a:xfrm>
          <a:prstGeom prst="rect">
            <a:avLst/>
          </a:prstGeom>
        </p:spPr>
        <p:txBody>
          <a:bodyPr wrap="square">
            <a:spAutoFit/>
          </a:bodyPr>
          <a:lstStyle/>
          <a:p>
            <a:r>
              <a:rPr lang="en-US" sz="4800" b="1" dirty="0"/>
              <a:t>GALATIANS 4:1-7</a:t>
            </a:r>
          </a:p>
          <a:p>
            <a:r>
              <a:rPr lang="en-US" sz="3600" i="1" dirty="0"/>
              <a:t>     	</a:t>
            </a:r>
            <a:r>
              <a:rPr lang="en-US" sz="3400" i="1" dirty="0"/>
              <a:t>Now I say, That the heir, as long as he is a child, </a:t>
            </a:r>
            <a:r>
              <a:rPr lang="en-US" sz="3400" i="1" dirty="0" err="1"/>
              <a:t>differeth</a:t>
            </a:r>
            <a:r>
              <a:rPr lang="en-US" sz="3400" i="1" dirty="0"/>
              <a:t> nothing from a servant, though he be lord of all; 2 But is under tutors and governors until the time appointed of the father. 3 Even so we, when we were children, were in bondage under the elements of the world: 4 But when the </a:t>
            </a:r>
            <a:r>
              <a:rPr lang="en-US" sz="3400" i="1" dirty="0" err="1"/>
              <a:t>fulness</a:t>
            </a:r>
            <a:r>
              <a:rPr lang="en-US" sz="3400" i="1" dirty="0"/>
              <a:t> of the time was come, God sent forth his Son, made of a woman, made under the law, 5 To redeem them that were under the law, that we might receive the adoption of sons. 6 And because ye are sons, God hath sent forth the Spirit of his Son into your hearts, crying, Abba, Father. 7 Wherefore thou art no more a servant, but a son; and if a son, then an heir of God through Christ. </a:t>
            </a:r>
          </a:p>
        </p:txBody>
      </p:sp>
      <p:sp>
        <p:nvSpPr>
          <p:cNvPr id="2" name="Date Placeholder 1"/>
          <p:cNvSpPr>
            <a:spLocks noGrp="1"/>
          </p:cNvSpPr>
          <p:nvPr>
            <p:ph type="dt" sz="half" idx="10"/>
          </p:nvPr>
        </p:nvSpPr>
        <p:spPr/>
        <p:txBody>
          <a:bodyPr/>
          <a:lstStyle/>
          <a:p>
            <a:r>
              <a:rPr lang="en-US"/>
              <a:t>09/17/2025</a:t>
            </a:r>
          </a:p>
        </p:txBody>
      </p:sp>
    </p:spTree>
    <p:extLst>
      <p:ext uri="{BB962C8B-B14F-4D97-AF65-F5344CB8AC3E}">
        <p14:creationId xmlns:p14="http://schemas.microsoft.com/office/powerpoint/2010/main" val="383447732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09/17/2025</a:t>
            </a:r>
          </a:p>
        </p:txBody>
      </p:sp>
      <p:sp>
        <p:nvSpPr>
          <p:cNvPr id="3" name="Slide Number Placeholder 2"/>
          <p:cNvSpPr>
            <a:spLocks noGrp="1"/>
          </p:cNvSpPr>
          <p:nvPr>
            <p:ph type="sldNum" sz="quarter" idx="11"/>
          </p:nvPr>
        </p:nvSpPr>
        <p:spPr/>
        <p:txBody>
          <a:bodyPr/>
          <a:lstStyle/>
          <a:p>
            <a:fld id="{1CA3E4CE-2BD0-48F5-B45E-CC386E7F3C58}" type="slidenum">
              <a:rPr lang="en-US" smtClean="0"/>
              <a:t>19</a:t>
            </a:fld>
            <a:endParaRPr lang="en-US"/>
          </a:p>
        </p:txBody>
      </p:sp>
      <p:sp>
        <p:nvSpPr>
          <p:cNvPr id="4" name="Footer Placeholder 3"/>
          <p:cNvSpPr>
            <a:spLocks noGrp="1"/>
          </p:cNvSpPr>
          <p:nvPr>
            <p:ph type="ftr" sz="quarter" idx="12"/>
          </p:nvPr>
        </p:nvSpPr>
        <p:spPr/>
        <p:txBody>
          <a:bodyPr/>
          <a:lstStyle/>
          <a:p>
            <a:r>
              <a:rPr lang="en-US"/>
              <a:t>Adoption</a:t>
            </a:r>
          </a:p>
        </p:txBody>
      </p:sp>
      <p:sp>
        <p:nvSpPr>
          <p:cNvPr id="5" name="Rectangle 4"/>
          <p:cNvSpPr/>
          <p:nvPr/>
        </p:nvSpPr>
        <p:spPr>
          <a:xfrm>
            <a:off x="304800" y="539880"/>
            <a:ext cx="11734800" cy="5816977"/>
          </a:xfrm>
          <a:prstGeom prst="rect">
            <a:avLst/>
          </a:prstGeom>
        </p:spPr>
        <p:txBody>
          <a:bodyPr wrap="square">
            <a:spAutoFit/>
          </a:bodyPr>
          <a:lstStyle/>
          <a:p>
            <a:r>
              <a:rPr lang="en-US" sz="4800" b="1" dirty="0"/>
              <a:t>JEHOVAH.JIREH.1</a:t>
            </a:r>
          </a:p>
          <a:p>
            <a:r>
              <a:rPr lang="en-US" sz="3600" dirty="0"/>
              <a:t>  	106...He tore the body of Jesus apart, taking the Spirit, lifted up the body to the right hand of the throne of God; and sent down the other part, the part He tore out, the Spirit upon us, which is called the Holy Spirit. </a:t>
            </a:r>
          </a:p>
          <a:p>
            <a:r>
              <a:rPr lang="en-US" sz="3600" dirty="0"/>
              <a:t>	And the very Life that was in Christ is in you, that shows He's your Redeemer. </a:t>
            </a:r>
            <a:r>
              <a:rPr lang="en-US" sz="3600" b="1" dirty="0"/>
              <a:t>He's adopted you unto God, and now we are sons and daughters of God, with the Spirit of Christ. Amen.</a:t>
            </a:r>
          </a:p>
          <a:p>
            <a:pPr algn="r"/>
            <a:r>
              <a:rPr lang="en-US" sz="3600" dirty="0"/>
              <a:t>64-0402</a:t>
            </a:r>
          </a:p>
        </p:txBody>
      </p:sp>
    </p:spTree>
    <p:extLst>
      <p:ext uri="{BB962C8B-B14F-4D97-AF65-F5344CB8AC3E}">
        <p14:creationId xmlns:p14="http://schemas.microsoft.com/office/powerpoint/2010/main" val="50496216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6BA7639-AA50-8F45-86C8-8B0D15313F7F}"/>
              </a:ext>
            </a:extLst>
          </p:cNvPr>
          <p:cNvSpPr>
            <a:spLocks noGrp="1"/>
          </p:cNvSpPr>
          <p:nvPr>
            <p:ph type="title"/>
          </p:nvPr>
        </p:nvSpPr>
        <p:spPr/>
        <p:txBody>
          <a:bodyPr>
            <a:normAutofit fontScale="90000"/>
          </a:bodyPr>
          <a:lstStyle/>
          <a:p>
            <a:r>
              <a:rPr lang="en-US" sz="4400" dirty="0">
                <a:latin typeface="+mn-lt"/>
              </a:rPr>
              <a:t>ISAIAH 2:1-3</a:t>
            </a:r>
            <a:endParaRPr lang="en-US" sz="4400" dirty="0"/>
          </a:p>
        </p:txBody>
      </p:sp>
      <p:sp>
        <p:nvSpPr>
          <p:cNvPr id="4" name="Date Placeholder 3"/>
          <p:cNvSpPr>
            <a:spLocks noGrp="1"/>
          </p:cNvSpPr>
          <p:nvPr>
            <p:ph type="dt" sz="half" idx="10"/>
          </p:nvPr>
        </p:nvSpPr>
        <p:spPr/>
        <p:txBody>
          <a:bodyPr/>
          <a:lstStyle/>
          <a:p>
            <a:r>
              <a:rPr lang="en-US"/>
              <a:t>09/17/2025</a:t>
            </a:r>
            <a:endParaRPr lang="en-US" dirty="0"/>
          </a:p>
        </p:txBody>
      </p:sp>
      <p:sp>
        <p:nvSpPr>
          <p:cNvPr id="5" name="Slide Number Placeholder 4"/>
          <p:cNvSpPr>
            <a:spLocks noGrp="1"/>
          </p:cNvSpPr>
          <p:nvPr>
            <p:ph type="sldNum" sz="quarter" idx="11"/>
          </p:nvPr>
        </p:nvSpPr>
        <p:spPr/>
        <p:txBody>
          <a:bodyPr/>
          <a:lstStyle/>
          <a:p>
            <a:fld id="{1CA3E4CE-2BD0-48F5-B45E-CC386E7F3C58}" type="slidenum">
              <a:rPr lang="en-US" smtClean="0"/>
              <a:t>2</a:t>
            </a:fld>
            <a:endParaRPr lang="en-US"/>
          </a:p>
        </p:txBody>
      </p:sp>
      <p:sp>
        <p:nvSpPr>
          <p:cNvPr id="6" name="Footer Placeholder 5"/>
          <p:cNvSpPr>
            <a:spLocks noGrp="1"/>
          </p:cNvSpPr>
          <p:nvPr>
            <p:ph type="ftr" sz="quarter" idx="12"/>
          </p:nvPr>
        </p:nvSpPr>
        <p:spPr/>
        <p:txBody>
          <a:bodyPr/>
          <a:lstStyle/>
          <a:p>
            <a:r>
              <a:rPr lang="en-US"/>
              <a:t>Adoption</a:t>
            </a:r>
          </a:p>
        </p:txBody>
      </p:sp>
      <p:sp>
        <p:nvSpPr>
          <p:cNvPr id="2" name="Content Placeholder 1"/>
          <p:cNvSpPr>
            <a:spLocks noGrp="1"/>
          </p:cNvSpPr>
          <p:nvPr>
            <p:ph sz="quarter" idx="4294967295"/>
          </p:nvPr>
        </p:nvSpPr>
        <p:spPr>
          <a:xfrm>
            <a:off x="152400" y="1828800"/>
            <a:ext cx="11887200" cy="5362575"/>
          </a:xfrm>
        </p:spPr>
        <p:txBody>
          <a:bodyPr>
            <a:noAutofit/>
          </a:bodyPr>
          <a:lstStyle/>
          <a:p>
            <a:r>
              <a:rPr lang="en-US" sz="3200" i="1" dirty="0">
                <a:latin typeface="+mj-lt"/>
              </a:rPr>
              <a:t>	The word that Isaiah the son of </a:t>
            </a:r>
            <a:r>
              <a:rPr lang="en-US" sz="3200" i="1" dirty="0" err="1">
                <a:latin typeface="+mj-lt"/>
              </a:rPr>
              <a:t>Amoz</a:t>
            </a:r>
            <a:r>
              <a:rPr lang="en-US" sz="3200" i="1" dirty="0">
                <a:latin typeface="+mj-lt"/>
              </a:rPr>
              <a:t> saw concerning Judah and Jerusalem. 2  And it shall come to pass in the last days, that the mountain of the LORD'S house shall be established in the top of the mountains, and shall be exalted above the hills; and all nations shall flow unto it. 3 And many people shall go and say, Come ye, and let us go up to the mountain of the LORD, to the house of the God of Jacob; and </a:t>
            </a:r>
            <a:r>
              <a:rPr lang="en-US" sz="3200" i="1" u="sng" dirty="0">
                <a:latin typeface="+mj-lt"/>
              </a:rPr>
              <a:t>he will teach us of his ways, and we will walk in his paths</a:t>
            </a:r>
            <a:r>
              <a:rPr lang="en-US" sz="3200" i="1" dirty="0">
                <a:latin typeface="+mj-lt"/>
              </a:rPr>
              <a:t>: for out of Zion shall go forth the law, and the word of the LORD from Jerusalem.</a:t>
            </a:r>
          </a:p>
        </p:txBody>
      </p:sp>
    </p:spTree>
    <p:extLst>
      <p:ext uri="{BB962C8B-B14F-4D97-AF65-F5344CB8AC3E}">
        <p14:creationId xmlns:p14="http://schemas.microsoft.com/office/powerpoint/2010/main" val="84926577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C55E0-22D4-00EF-84A0-68322D2C4635}"/>
              </a:ext>
            </a:extLst>
          </p:cNvPr>
          <p:cNvSpPr>
            <a:spLocks noGrp="1"/>
          </p:cNvSpPr>
          <p:nvPr>
            <p:ph type="title"/>
          </p:nvPr>
        </p:nvSpPr>
        <p:spPr/>
        <p:txBody>
          <a:bodyPr>
            <a:normAutofit/>
          </a:bodyPr>
          <a:lstStyle/>
          <a:p>
            <a:r>
              <a:rPr lang="en-US" sz="4000" dirty="0"/>
              <a:t>Genesis 48:3-5</a:t>
            </a:r>
          </a:p>
        </p:txBody>
      </p:sp>
      <p:sp>
        <p:nvSpPr>
          <p:cNvPr id="3" name="Date Placeholder 2">
            <a:extLst>
              <a:ext uri="{FF2B5EF4-FFF2-40B4-BE49-F238E27FC236}">
                <a16:creationId xmlns:a16="http://schemas.microsoft.com/office/drawing/2014/main" id="{58EA20FB-F5CD-C5AE-3507-9112B469B99B}"/>
              </a:ext>
            </a:extLst>
          </p:cNvPr>
          <p:cNvSpPr>
            <a:spLocks noGrp="1"/>
          </p:cNvSpPr>
          <p:nvPr>
            <p:ph type="dt" sz="half" idx="10"/>
          </p:nvPr>
        </p:nvSpPr>
        <p:spPr/>
        <p:txBody>
          <a:bodyPr/>
          <a:lstStyle/>
          <a:p>
            <a:r>
              <a:rPr lang="en-US"/>
              <a:t>09/17/2025</a:t>
            </a:r>
          </a:p>
        </p:txBody>
      </p:sp>
      <p:sp>
        <p:nvSpPr>
          <p:cNvPr id="4" name="Slide Number Placeholder 3">
            <a:extLst>
              <a:ext uri="{FF2B5EF4-FFF2-40B4-BE49-F238E27FC236}">
                <a16:creationId xmlns:a16="http://schemas.microsoft.com/office/drawing/2014/main" id="{E1C55991-3BA0-69BB-B1AB-1BA6AB11C534}"/>
              </a:ext>
            </a:extLst>
          </p:cNvPr>
          <p:cNvSpPr>
            <a:spLocks noGrp="1"/>
          </p:cNvSpPr>
          <p:nvPr>
            <p:ph type="sldNum" sz="quarter" idx="11"/>
          </p:nvPr>
        </p:nvSpPr>
        <p:spPr/>
        <p:txBody>
          <a:bodyPr/>
          <a:lstStyle/>
          <a:p>
            <a:fld id="{1CA3E4CE-2BD0-48F5-B45E-CC386E7F3C58}" type="slidenum">
              <a:rPr lang="en-US" smtClean="0"/>
              <a:t>20</a:t>
            </a:fld>
            <a:endParaRPr lang="en-US"/>
          </a:p>
        </p:txBody>
      </p:sp>
      <p:sp>
        <p:nvSpPr>
          <p:cNvPr id="5" name="Footer Placeholder 4">
            <a:extLst>
              <a:ext uri="{FF2B5EF4-FFF2-40B4-BE49-F238E27FC236}">
                <a16:creationId xmlns:a16="http://schemas.microsoft.com/office/drawing/2014/main" id="{A8C9F892-ADC2-3189-ADAC-7C54607E03F6}"/>
              </a:ext>
            </a:extLst>
          </p:cNvPr>
          <p:cNvSpPr>
            <a:spLocks noGrp="1"/>
          </p:cNvSpPr>
          <p:nvPr>
            <p:ph type="ftr" sz="quarter" idx="12"/>
          </p:nvPr>
        </p:nvSpPr>
        <p:spPr/>
        <p:txBody>
          <a:bodyPr/>
          <a:lstStyle/>
          <a:p>
            <a:r>
              <a:rPr lang="en-US"/>
              <a:t>Adoption</a:t>
            </a:r>
          </a:p>
        </p:txBody>
      </p:sp>
      <p:sp>
        <p:nvSpPr>
          <p:cNvPr id="7" name="TextBox 6">
            <a:extLst>
              <a:ext uri="{FF2B5EF4-FFF2-40B4-BE49-F238E27FC236}">
                <a16:creationId xmlns:a16="http://schemas.microsoft.com/office/drawing/2014/main" id="{F2F25470-87D6-6601-ECD2-428F3C49B6BA}"/>
              </a:ext>
            </a:extLst>
          </p:cNvPr>
          <p:cNvSpPr txBox="1"/>
          <p:nvPr/>
        </p:nvSpPr>
        <p:spPr>
          <a:xfrm>
            <a:off x="228600" y="1800285"/>
            <a:ext cx="11887200" cy="4524315"/>
          </a:xfrm>
          <a:prstGeom prst="rect">
            <a:avLst/>
          </a:prstGeom>
          <a:noFill/>
        </p:spPr>
        <p:txBody>
          <a:bodyPr wrap="square">
            <a:spAutoFit/>
          </a:bodyPr>
          <a:lstStyle/>
          <a:p>
            <a:r>
              <a:rPr lang="en-US" sz="3600" i="1" dirty="0"/>
              <a:t>	And Jacob said unto Joseph, God Almighty appeared unto me at Luz in the land of Canaan, and blessed me, 4  And said unto me, Behold, I will make thee fruitful, and multiply thee, and I will make of thee a multitude of people; and will give this land to thy seed after thee for an everlasting possession. 5 And now thy two sons, </a:t>
            </a:r>
            <a:r>
              <a:rPr lang="en-US" sz="3600" i="1" u="sng" dirty="0"/>
              <a:t>Ephraim and Manasseh</a:t>
            </a:r>
            <a:r>
              <a:rPr lang="en-US" sz="3600" i="1" dirty="0"/>
              <a:t>, which were born unto thee in the land of Egypt before I came unto thee into Egypt, are mine; as Reuben and Simeon, they shall be mine.</a:t>
            </a:r>
          </a:p>
        </p:txBody>
      </p:sp>
    </p:spTree>
    <p:extLst>
      <p:ext uri="{BB962C8B-B14F-4D97-AF65-F5344CB8AC3E}">
        <p14:creationId xmlns:p14="http://schemas.microsoft.com/office/powerpoint/2010/main" val="229628939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10ECC-AD06-BAA8-6716-57577FB4BE0B}"/>
              </a:ext>
            </a:extLst>
          </p:cNvPr>
          <p:cNvSpPr>
            <a:spLocks noGrp="1"/>
          </p:cNvSpPr>
          <p:nvPr>
            <p:ph type="title"/>
          </p:nvPr>
        </p:nvSpPr>
        <p:spPr/>
        <p:txBody>
          <a:bodyPr>
            <a:normAutofit fontScale="90000"/>
          </a:bodyPr>
          <a:lstStyle/>
          <a:p>
            <a:r>
              <a:rPr lang="en-US" sz="4400" dirty="0"/>
              <a:t>Adoption</a:t>
            </a:r>
          </a:p>
        </p:txBody>
      </p:sp>
      <p:sp>
        <p:nvSpPr>
          <p:cNvPr id="3" name="Date Placeholder 2">
            <a:extLst>
              <a:ext uri="{FF2B5EF4-FFF2-40B4-BE49-F238E27FC236}">
                <a16:creationId xmlns:a16="http://schemas.microsoft.com/office/drawing/2014/main" id="{5064A475-C9E0-F67D-7B7A-4FA38517D9F3}"/>
              </a:ext>
            </a:extLst>
          </p:cNvPr>
          <p:cNvSpPr>
            <a:spLocks noGrp="1"/>
          </p:cNvSpPr>
          <p:nvPr>
            <p:ph type="dt" sz="half" idx="10"/>
          </p:nvPr>
        </p:nvSpPr>
        <p:spPr/>
        <p:txBody>
          <a:bodyPr/>
          <a:lstStyle/>
          <a:p>
            <a:r>
              <a:rPr lang="en-US"/>
              <a:t>09/17/2025</a:t>
            </a:r>
          </a:p>
        </p:txBody>
      </p:sp>
      <p:sp>
        <p:nvSpPr>
          <p:cNvPr id="4" name="Slide Number Placeholder 3">
            <a:extLst>
              <a:ext uri="{FF2B5EF4-FFF2-40B4-BE49-F238E27FC236}">
                <a16:creationId xmlns:a16="http://schemas.microsoft.com/office/drawing/2014/main" id="{4DD8C089-4098-5A66-D41D-F45932659C94}"/>
              </a:ext>
            </a:extLst>
          </p:cNvPr>
          <p:cNvSpPr>
            <a:spLocks noGrp="1"/>
          </p:cNvSpPr>
          <p:nvPr>
            <p:ph type="sldNum" sz="quarter" idx="11"/>
          </p:nvPr>
        </p:nvSpPr>
        <p:spPr/>
        <p:txBody>
          <a:bodyPr/>
          <a:lstStyle/>
          <a:p>
            <a:fld id="{1CA3E4CE-2BD0-48F5-B45E-CC386E7F3C58}" type="slidenum">
              <a:rPr lang="en-US" smtClean="0"/>
              <a:t>21</a:t>
            </a:fld>
            <a:endParaRPr lang="en-US"/>
          </a:p>
        </p:txBody>
      </p:sp>
      <p:sp>
        <p:nvSpPr>
          <p:cNvPr id="5" name="Footer Placeholder 4">
            <a:extLst>
              <a:ext uri="{FF2B5EF4-FFF2-40B4-BE49-F238E27FC236}">
                <a16:creationId xmlns:a16="http://schemas.microsoft.com/office/drawing/2014/main" id="{C1CC4262-E68B-941B-9EBB-6431BD43AA90}"/>
              </a:ext>
            </a:extLst>
          </p:cNvPr>
          <p:cNvSpPr>
            <a:spLocks noGrp="1"/>
          </p:cNvSpPr>
          <p:nvPr>
            <p:ph type="ftr" sz="quarter" idx="12"/>
          </p:nvPr>
        </p:nvSpPr>
        <p:spPr/>
        <p:txBody>
          <a:bodyPr/>
          <a:lstStyle/>
          <a:p>
            <a:r>
              <a:rPr lang="en-US"/>
              <a:t>Adoption</a:t>
            </a:r>
          </a:p>
        </p:txBody>
      </p:sp>
      <p:sp>
        <p:nvSpPr>
          <p:cNvPr id="6" name="TextBox 5">
            <a:extLst>
              <a:ext uri="{FF2B5EF4-FFF2-40B4-BE49-F238E27FC236}">
                <a16:creationId xmlns:a16="http://schemas.microsoft.com/office/drawing/2014/main" id="{7F16524A-D865-4D62-C6E4-144C3DE09BE1}"/>
              </a:ext>
            </a:extLst>
          </p:cNvPr>
          <p:cNvSpPr txBox="1"/>
          <p:nvPr/>
        </p:nvSpPr>
        <p:spPr>
          <a:xfrm>
            <a:off x="152400" y="1828800"/>
            <a:ext cx="11887201" cy="4770537"/>
          </a:xfrm>
          <a:prstGeom prst="rect">
            <a:avLst/>
          </a:prstGeom>
          <a:noFill/>
        </p:spPr>
        <p:txBody>
          <a:bodyPr wrap="square" rtlCol="0">
            <a:spAutoFit/>
          </a:bodyPr>
          <a:lstStyle/>
          <a:p>
            <a:r>
              <a:rPr lang="en-US" sz="4000" dirty="0"/>
              <a:t>Adoption restores Privilege;</a:t>
            </a:r>
          </a:p>
          <a:p>
            <a:r>
              <a:rPr lang="en-US" sz="2800" b="1" dirty="0"/>
              <a:t>GALATIANS 4:4 </a:t>
            </a:r>
            <a:r>
              <a:rPr lang="en-US" sz="2800" i="1" dirty="0"/>
              <a:t>But when the fulness of the time was come, God sent forth his Son, made of a woman, made under the law, 5 To redeem them that were under the law, that we might receive the adoption of sons. </a:t>
            </a:r>
          </a:p>
          <a:p>
            <a:endParaRPr lang="en-US" sz="2800" dirty="0"/>
          </a:p>
          <a:p>
            <a:r>
              <a:rPr lang="en-US" sz="4000" dirty="0"/>
              <a:t>Justification  (forgiveness) </a:t>
            </a:r>
          </a:p>
          <a:p>
            <a:r>
              <a:rPr lang="en-US" sz="2800" b="1" dirty="0"/>
              <a:t>ACTS 13:38 </a:t>
            </a:r>
            <a:r>
              <a:rPr lang="en-US" sz="2800" i="1" dirty="0"/>
              <a:t>Be it known unto you therefore, men and brethren, that through this man is preached unto you the forgiveness of sins: 39  And by him all that believe are justified from all things, from which ye could not be justified by the law of Moses. </a:t>
            </a:r>
          </a:p>
        </p:txBody>
      </p:sp>
    </p:spTree>
    <p:extLst>
      <p:ext uri="{BB962C8B-B14F-4D97-AF65-F5344CB8AC3E}">
        <p14:creationId xmlns:p14="http://schemas.microsoft.com/office/powerpoint/2010/main" val="32856628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animEffect transition="in" filter="fade">
                                      <p:cBhvr>
                                        <p:cTn id="7" dur="1000"/>
                                        <p:tgtEl>
                                          <p:spTgt spid="6">
                                            <p:txEl>
                                              <p:pRg st="3" end="3"/>
                                            </p:txEl>
                                          </p:spTgt>
                                        </p:tgtEl>
                                      </p:cBhvr>
                                    </p:animEffect>
                                    <p:anim calcmode="lin" valueType="num">
                                      <p:cBhvr>
                                        <p:cTn id="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4" end="4"/>
                                            </p:txEl>
                                          </p:spTgt>
                                        </p:tgtEl>
                                        <p:attrNameLst>
                                          <p:attrName>style.visibility</p:attrName>
                                        </p:attrNameLst>
                                      </p:cBhvr>
                                      <p:to>
                                        <p:strVal val="visible"/>
                                      </p:to>
                                    </p:set>
                                    <p:animEffect transition="in" filter="fade">
                                      <p:cBhvr>
                                        <p:cTn id="12" dur="1000"/>
                                        <p:tgtEl>
                                          <p:spTgt spid="6">
                                            <p:txEl>
                                              <p:pRg st="4" end="4"/>
                                            </p:txEl>
                                          </p:spTgt>
                                        </p:tgtEl>
                                      </p:cBhvr>
                                    </p:animEffect>
                                    <p:anim calcmode="lin" valueType="num">
                                      <p:cBhvr>
                                        <p:cTn id="13"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09/17/2025</a:t>
            </a:r>
          </a:p>
        </p:txBody>
      </p:sp>
      <p:sp>
        <p:nvSpPr>
          <p:cNvPr id="3" name="Slide Number Placeholder 2"/>
          <p:cNvSpPr>
            <a:spLocks noGrp="1"/>
          </p:cNvSpPr>
          <p:nvPr>
            <p:ph type="sldNum" sz="quarter" idx="11"/>
          </p:nvPr>
        </p:nvSpPr>
        <p:spPr/>
        <p:txBody>
          <a:bodyPr/>
          <a:lstStyle/>
          <a:p>
            <a:fld id="{1CA3E4CE-2BD0-48F5-B45E-CC386E7F3C58}" type="slidenum">
              <a:rPr lang="en-US" smtClean="0"/>
              <a:t>22</a:t>
            </a:fld>
            <a:endParaRPr lang="en-US"/>
          </a:p>
        </p:txBody>
      </p:sp>
      <p:sp>
        <p:nvSpPr>
          <p:cNvPr id="4" name="Footer Placeholder 3"/>
          <p:cNvSpPr>
            <a:spLocks noGrp="1"/>
          </p:cNvSpPr>
          <p:nvPr>
            <p:ph type="ftr" sz="quarter" idx="12"/>
          </p:nvPr>
        </p:nvSpPr>
        <p:spPr/>
        <p:txBody>
          <a:bodyPr/>
          <a:lstStyle/>
          <a:p>
            <a:r>
              <a:rPr lang="en-US"/>
              <a:t>Adoption</a:t>
            </a:r>
          </a:p>
        </p:txBody>
      </p:sp>
      <p:sp>
        <p:nvSpPr>
          <p:cNvPr id="5" name="Rectangle 4"/>
          <p:cNvSpPr/>
          <p:nvPr/>
        </p:nvSpPr>
        <p:spPr>
          <a:xfrm>
            <a:off x="228600" y="595140"/>
            <a:ext cx="11734800" cy="4955203"/>
          </a:xfrm>
          <a:prstGeom prst="rect">
            <a:avLst/>
          </a:prstGeom>
        </p:spPr>
        <p:txBody>
          <a:bodyPr wrap="square">
            <a:spAutoFit/>
          </a:bodyPr>
          <a:lstStyle/>
          <a:p>
            <a:pPr marL="514350" indent="-514350">
              <a:buFont typeface="Wingdings" pitchFamily="2" charset="2"/>
              <a:buChar char="v"/>
            </a:pPr>
            <a:r>
              <a:rPr lang="en-US" sz="4000" dirty="0"/>
              <a:t>A spiritual nature (2 Pet. 1:4; John 1:13); </a:t>
            </a:r>
          </a:p>
          <a:p>
            <a:pPr marL="457200" indent="-457200">
              <a:buFont typeface="Wingdings" pitchFamily="2" charset="2"/>
              <a:buChar char="v"/>
            </a:pPr>
            <a:r>
              <a:rPr lang="en-US" sz="4000" dirty="0"/>
              <a:t>Possessing a spirit becoming Children of God </a:t>
            </a:r>
            <a:r>
              <a:rPr lang="en-US" sz="3600" dirty="0"/>
              <a:t>(1 Pet. 1:14; 2 John 4; Rom. 8:15-21; Gal. 5:1; Heb. 2:15);</a:t>
            </a:r>
          </a:p>
          <a:p>
            <a:pPr marL="457200" indent="-457200">
              <a:buFont typeface="Wingdings" pitchFamily="2" charset="2"/>
              <a:buChar char="v"/>
            </a:pPr>
            <a:r>
              <a:rPr lang="en-US" sz="4000" dirty="0"/>
              <a:t>Present protection, consolation, supplies (</a:t>
            </a:r>
            <a:r>
              <a:rPr lang="en-US" sz="4000" dirty="0" err="1"/>
              <a:t>Lk</a:t>
            </a:r>
            <a:r>
              <a:rPr lang="en-US" sz="4000" dirty="0"/>
              <a:t>. 12:27-32; Jn. 14:18; 1 Cor. 3:21-23; 2 Cor. 1:4); </a:t>
            </a:r>
          </a:p>
          <a:p>
            <a:pPr marL="457200" indent="-457200">
              <a:buFont typeface="Wingdings" pitchFamily="2" charset="2"/>
              <a:buChar char="v"/>
            </a:pPr>
            <a:r>
              <a:rPr lang="en-US" sz="4000" dirty="0"/>
              <a:t>Fatherly chastisements (Heb. 12:5-11); </a:t>
            </a:r>
          </a:p>
          <a:p>
            <a:pPr marL="457200" indent="-457200">
              <a:buFont typeface="Wingdings" pitchFamily="2" charset="2"/>
              <a:buChar char="v"/>
            </a:pPr>
            <a:r>
              <a:rPr lang="en-US" sz="4000" dirty="0"/>
              <a:t>A future glorious inheritance (Rom. 8:17,23; James 2:5; Phil. 3:21).</a:t>
            </a:r>
          </a:p>
        </p:txBody>
      </p:sp>
    </p:spTree>
    <p:extLst>
      <p:ext uri="{BB962C8B-B14F-4D97-AF65-F5344CB8AC3E}">
        <p14:creationId xmlns:p14="http://schemas.microsoft.com/office/powerpoint/2010/main" val="393910464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randombar(horizontal)">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randombar(horizontal)">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randombar(horizontal)">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randombar(horizontal)">
                                      <p:cBhvr>
                                        <p:cTn id="2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09/17/2025</a:t>
            </a:r>
          </a:p>
        </p:txBody>
      </p:sp>
      <p:sp>
        <p:nvSpPr>
          <p:cNvPr id="3" name="Slide Number Placeholder 2"/>
          <p:cNvSpPr>
            <a:spLocks noGrp="1"/>
          </p:cNvSpPr>
          <p:nvPr>
            <p:ph type="sldNum" sz="quarter" idx="11"/>
          </p:nvPr>
        </p:nvSpPr>
        <p:spPr/>
        <p:txBody>
          <a:bodyPr/>
          <a:lstStyle/>
          <a:p>
            <a:fld id="{1CA3E4CE-2BD0-48F5-B45E-CC386E7F3C58}" type="slidenum">
              <a:rPr lang="en-US" smtClean="0"/>
              <a:t>23</a:t>
            </a:fld>
            <a:endParaRPr lang="en-US"/>
          </a:p>
        </p:txBody>
      </p:sp>
      <p:sp>
        <p:nvSpPr>
          <p:cNvPr id="4" name="Footer Placeholder 3"/>
          <p:cNvSpPr>
            <a:spLocks noGrp="1"/>
          </p:cNvSpPr>
          <p:nvPr>
            <p:ph type="ftr" sz="quarter" idx="12"/>
          </p:nvPr>
        </p:nvSpPr>
        <p:spPr/>
        <p:txBody>
          <a:bodyPr/>
          <a:lstStyle/>
          <a:p>
            <a:r>
              <a:rPr lang="en-US"/>
              <a:t>Adoption</a:t>
            </a:r>
          </a:p>
        </p:txBody>
      </p:sp>
      <p:sp>
        <p:nvSpPr>
          <p:cNvPr id="5" name="Rectangle 4"/>
          <p:cNvSpPr/>
          <p:nvPr/>
        </p:nvSpPr>
        <p:spPr>
          <a:xfrm>
            <a:off x="152400" y="152400"/>
            <a:ext cx="11734800" cy="6247864"/>
          </a:xfrm>
          <a:prstGeom prst="rect">
            <a:avLst/>
          </a:prstGeom>
          <a:solidFill>
            <a:schemeClr val="bg1"/>
          </a:solidFill>
        </p:spPr>
        <p:txBody>
          <a:bodyPr wrap="square">
            <a:spAutoFit/>
          </a:bodyPr>
          <a:lstStyle/>
          <a:p>
            <a:r>
              <a:rPr lang="en-US" sz="4400" dirty="0">
                <a:solidFill>
                  <a:srgbClr val="FFFF00"/>
                </a:solidFill>
              </a:rPr>
              <a:t>1. A Spiritual Nature</a:t>
            </a:r>
          </a:p>
          <a:p>
            <a:r>
              <a:rPr lang="en-US" sz="3600" b="1" dirty="0"/>
              <a:t>II PETER 1:3-4</a:t>
            </a:r>
          </a:p>
          <a:p>
            <a:r>
              <a:rPr lang="en-US" sz="3200" i="1" dirty="0"/>
              <a:t>      According as his divine power hath given unto us all things that pertain unto life and godliness, through the knowledge of him that hath called us to glory and virtue: 4 Whereby are given unto us exceeding great and precious promises: that by these ye might be partakers of the divine nature, having escaped the corruption that is in the world through lust. </a:t>
            </a:r>
          </a:p>
          <a:p>
            <a:endParaRPr lang="en-US" sz="3200" dirty="0"/>
          </a:p>
          <a:p>
            <a:r>
              <a:rPr lang="en-US" sz="3200" b="1" dirty="0"/>
              <a:t>JOHN 1:13</a:t>
            </a:r>
          </a:p>
          <a:p>
            <a:r>
              <a:rPr lang="en-US" sz="3200" dirty="0"/>
              <a:t>     </a:t>
            </a:r>
            <a:r>
              <a:rPr lang="en-US" sz="3200" i="1" dirty="0"/>
              <a:t>Which were born, not of blood, nor of the will of the flesh, nor of the will of man, but of God. </a:t>
            </a:r>
          </a:p>
        </p:txBody>
      </p:sp>
    </p:spTree>
    <p:extLst>
      <p:ext uri="{BB962C8B-B14F-4D97-AF65-F5344CB8AC3E}">
        <p14:creationId xmlns:p14="http://schemas.microsoft.com/office/powerpoint/2010/main" val="30195980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fld id="{1CA3E4CE-2BD0-48F5-B45E-CC386E7F3C58}" type="slidenum">
              <a:rPr lang="en-US" smtClean="0"/>
              <a:t>24</a:t>
            </a:fld>
            <a:endParaRPr lang="en-US"/>
          </a:p>
        </p:txBody>
      </p:sp>
      <p:sp>
        <p:nvSpPr>
          <p:cNvPr id="4" name="Footer Placeholder 3"/>
          <p:cNvSpPr>
            <a:spLocks noGrp="1"/>
          </p:cNvSpPr>
          <p:nvPr>
            <p:ph type="ftr" sz="quarter" idx="12"/>
          </p:nvPr>
        </p:nvSpPr>
        <p:spPr/>
        <p:txBody>
          <a:bodyPr/>
          <a:lstStyle/>
          <a:p>
            <a:r>
              <a:rPr lang="en-US"/>
              <a:t>Adoption</a:t>
            </a:r>
          </a:p>
        </p:txBody>
      </p:sp>
      <p:sp>
        <p:nvSpPr>
          <p:cNvPr id="5" name="Rectangle 4"/>
          <p:cNvSpPr/>
          <p:nvPr/>
        </p:nvSpPr>
        <p:spPr>
          <a:xfrm>
            <a:off x="228600" y="73759"/>
            <a:ext cx="11811000" cy="6309420"/>
          </a:xfrm>
          <a:prstGeom prst="rect">
            <a:avLst/>
          </a:prstGeom>
        </p:spPr>
        <p:txBody>
          <a:bodyPr wrap="square">
            <a:spAutoFit/>
          </a:bodyPr>
          <a:lstStyle/>
          <a:p>
            <a:r>
              <a:rPr lang="en-US" sz="4000" dirty="0">
                <a:solidFill>
                  <a:srgbClr val="FFFF00"/>
                </a:solidFill>
              </a:rPr>
              <a:t>2. Possessing a Spirit becoming Children of God</a:t>
            </a:r>
            <a:r>
              <a:rPr lang="en-US" dirty="0">
                <a:solidFill>
                  <a:srgbClr val="FFFF00"/>
                </a:solidFill>
              </a:rPr>
              <a:t> </a:t>
            </a:r>
            <a:endParaRPr lang="en-US" sz="2800" b="1" dirty="0"/>
          </a:p>
          <a:p>
            <a:r>
              <a:rPr lang="en-US" sz="3600" b="1" dirty="0"/>
              <a:t>	I PETER 1:13-15  </a:t>
            </a:r>
            <a:r>
              <a:rPr lang="en-US" sz="3600" i="1" dirty="0"/>
              <a:t>Wherefore gird up the loins of your mind, be sober, and hope to the end for the grace that is to be brought unto you at the revelation of Jesus Christ; 14 As obedient children, not fashioning yourselves according to the former lusts in your ignorance: 15 But as he which hath called you is holy, so be ye holy in all manner of conversation; </a:t>
            </a:r>
          </a:p>
          <a:p>
            <a:endParaRPr lang="en-US" sz="3600" i="1" dirty="0"/>
          </a:p>
          <a:p>
            <a:r>
              <a:rPr lang="en-US" sz="4000" b="1" dirty="0"/>
              <a:t>	2 John 4 </a:t>
            </a:r>
            <a:r>
              <a:rPr lang="en-US" sz="3600" i="1" dirty="0"/>
              <a:t>I rejoiced greatly that I found of thy children walking in truth, as we have received a commandment from the Father. </a:t>
            </a:r>
            <a:endParaRPr lang="en-US" sz="3600" dirty="0"/>
          </a:p>
        </p:txBody>
      </p:sp>
      <p:sp>
        <p:nvSpPr>
          <p:cNvPr id="2" name="Date Placeholder 1"/>
          <p:cNvSpPr>
            <a:spLocks noGrp="1"/>
          </p:cNvSpPr>
          <p:nvPr>
            <p:ph type="dt" sz="half" idx="10"/>
          </p:nvPr>
        </p:nvSpPr>
        <p:spPr/>
        <p:txBody>
          <a:bodyPr/>
          <a:lstStyle/>
          <a:p>
            <a:r>
              <a:rPr lang="en-US"/>
              <a:t>09/17/2025</a:t>
            </a:r>
          </a:p>
        </p:txBody>
      </p:sp>
    </p:spTree>
    <p:extLst>
      <p:ext uri="{BB962C8B-B14F-4D97-AF65-F5344CB8AC3E}">
        <p14:creationId xmlns:p14="http://schemas.microsoft.com/office/powerpoint/2010/main" val="236666205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09/17/2025</a:t>
            </a:r>
          </a:p>
        </p:txBody>
      </p:sp>
      <p:sp>
        <p:nvSpPr>
          <p:cNvPr id="3" name="Slide Number Placeholder 2"/>
          <p:cNvSpPr>
            <a:spLocks noGrp="1"/>
          </p:cNvSpPr>
          <p:nvPr>
            <p:ph type="sldNum" sz="quarter" idx="11"/>
          </p:nvPr>
        </p:nvSpPr>
        <p:spPr/>
        <p:txBody>
          <a:bodyPr/>
          <a:lstStyle/>
          <a:p>
            <a:fld id="{1CA3E4CE-2BD0-48F5-B45E-CC386E7F3C58}" type="slidenum">
              <a:rPr lang="en-US" smtClean="0"/>
              <a:t>25</a:t>
            </a:fld>
            <a:endParaRPr lang="en-US"/>
          </a:p>
        </p:txBody>
      </p:sp>
      <p:sp>
        <p:nvSpPr>
          <p:cNvPr id="4" name="Footer Placeholder 3"/>
          <p:cNvSpPr>
            <a:spLocks noGrp="1"/>
          </p:cNvSpPr>
          <p:nvPr>
            <p:ph type="ftr" sz="quarter" idx="12"/>
          </p:nvPr>
        </p:nvSpPr>
        <p:spPr/>
        <p:txBody>
          <a:bodyPr/>
          <a:lstStyle/>
          <a:p>
            <a:r>
              <a:rPr lang="en-US"/>
              <a:t>Adoption</a:t>
            </a:r>
          </a:p>
        </p:txBody>
      </p:sp>
      <p:sp>
        <p:nvSpPr>
          <p:cNvPr id="5" name="Rectangle 4"/>
          <p:cNvSpPr/>
          <p:nvPr/>
        </p:nvSpPr>
        <p:spPr>
          <a:xfrm>
            <a:off x="228600" y="304801"/>
            <a:ext cx="11734800" cy="5139869"/>
          </a:xfrm>
          <a:prstGeom prst="rect">
            <a:avLst/>
          </a:prstGeom>
        </p:spPr>
        <p:txBody>
          <a:bodyPr wrap="square">
            <a:spAutoFit/>
          </a:bodyPr>
          <a:lstStyle/>
          <a:p>
            <a:r>
              <a:rPr lang="en-US" sz="4800" b="1" dirty="0"/>
              <a:t>THE.MESSIAH</a:t>
            </a:r>
            <a:r>
              <a:rPr lang="en-US" sz="4000" dirty="0"/>
              <a:t>	</a:t>
            </a:r>
          </a:p>
          <a:p>
            <a:r>
              <a:rPr lang="en-US" sz="4000" dirty="0"/>
              <a:t>	40 The Word goes right out, and the Holy Spirit follows the Word… The Word is the conductor of the Spirit, because where the Word is preached, the Spirit follows it… Oh, I like that. </a:t>
            </a:r>
            <a:r>
              <a:rPr lang="en-US" sz="4000" b="1" dirty="0"/>
              <a:t>I like sound Bible teaching, and the Bible Holy Ghost coming back confirming Bible teaching.</a:t>
            </a:r>
          </a:p>
          <a:p>
            <a:pPr algn="r"/>
            <a:r>
              <a:rPr lang="en-US" sz="4000" dirty="0"/>
              <a:t>61-0117</a:t>
            </a:r>
          </a:p>
        </p:txBody>
      </p:sp>
    </p:spTree>
    <p:extLst>
      <p:ext uri="{BB962C8B-B14F-4D97-AF65-F5344CB8AC3E}">
        <p14:creationId xmlns:p14="http://schemas.microsoft.com/office/powerpoint/2010/main" val="129833333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fld id="{1CA3E4CE-2BD0-48F5-B45E-CC386E7F3C58}" type="slidenum">
              <a:rPr lang="en-US" smtClean="0"/>
              <a:t>26</a:t>
            </a:fld>
            <a:endParaRPr lang="en-US"/>
          </a:p>
        </p:txBody>
      </p:sp>
      <p:sp>
        <p:nvSpPr>
          <p:cNvPr id="4" name="Footer Placeholder 3"/>
          <p:cNvSpPr>
            <a:spLocks noGrp="1"/>
          </p:cNvSpPr>
          <p:nvPr>
            <p:ph type="ftr" sz="quarter" idx="12"/>
          </p:nvPr>
        </p:nvSpPr>
        <p:spPr/>
        <p:txBody>
          <a:bodyPr/>
          <a:lstStyle/>
          <a:p>
            <a:r>
              <a:rPr lang="en-US"/>
              <a:t>Adoption</a:t>
            </a:r>
          </a:p>
        </p:txBody>
      </p:sp>
      <p:sp>
        <p:nvSpPr>
          <p:cNvPr id="5" name="Rectangle 4"/>
          <p:cNvSpPr/>
          <p:nvPr/>
        </p:nvSpPr>
        <p:spPr>
          <a:xfrm>
            <a:off x="304800" y="228600"/>
            <a:ext cx="11658600" cy="6309420"/>
          </a:xfrm>
          <a:prstGeom prst="rect">
            <a:avLst/>
          </a:prstGeom>
        </p:spPr>
        <p:txBody>
          <a:bodyPr wrap="square">
            <a:spAutoFit/>
          </a:bodyPr>
          <a:lstStyle/>
          <a:p>
            <a:r>
              <a:rPr lang="en-US" sz="4400" b="1" dirty="0"/>
              <a:t>ROMANS 8:15-17</a:t>
            </a:r>
          </a:p>
          <a:p>
            <a:r>
              <a:rPr lang="en-US" sz="4000" dirty="0"/>
              <a:t>     </a:t>
            </a:r>
            <a:r>
              <a:rPr lang="en-US" sz="4000" i="1" dirty="0"/>
              <a:t>15 For ye have not received the spirit of bondage again to fear; but ye have received the Spirit of adoption, whereby we cry, Abba, Father. 16 The Spirit itself </a:t>
            </a:r>
            <a:r>
              <a:rPr lang="en-US" sz="4000" i="1" dirty="0" err="1"/>
              <a:t>beareth</a:t>
            </a:r>
            <a:r>
              <a:rPr lang="en-US" sz="4000" i="1" dirty="0"/>
              <a:t> witness with our spirit, that we are the children of God: 17 And if children, then heirs; heirs of God, and joint-heirs with Christ; if so be that we suffer with him, that we may be also glorified together. </a:t>
            </a:r>
          </a:p>
          <a:p>
            <a:endParaRPr lang="en-US" sz="4000" i="1" dirty="0"/>
          </a:p>
          <a:p>
            <a:endParaRPr lang="en-US" sz="4000" i="1" dirty="0"/>
          </a:p>
        </p:txBody>
      </p:sp>
      <p:sp>
        <p:nvSpPr>
          <p:cNvPr id="2" name="Date Placeholder 1"/>
          <p:cNvSpPr>
            <a:spLocks noGrp="1"/>
          </p:cNvSpPr>
          <p:nvPr>
            <p:ph type="dt" sz="half" idx="10"/>
          </p:nvPr>
        </p:nvSpPr>
        <p:spPr/>
        <p:txBody>
          <a:bodyPr/>
          <a:lstStyle/>
          <a:p>
            <a:r>
              <a:rPr lang="en-US"/>
              <a:t>09/17/2025</a:t>
            </a:r>
          </a:p>
        </p:txBody>
      </p:sp>
    </p:spTree>
    <p:extLst>
      <p:ext uri="{BB962C8B-B14F-4D97-AF65-F5344CB8AC3E}">
        <p14:creationId xmlns:p14="http://schemas.microsoft.com/office/powerpoint/2010/main" val="369483579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09/17/2025</a:t>
            </a:r>
          </a:p>
        </p:txBody>
      </p:sp>
      <p:sp>
        <p:nvSpPr>
          <p:cNvPr id="3" name="Slide Number Placeholder 2"/>
          <p:cNvSpPr>
            <a:spLocks noGrp="1"/>
          </p:cNvSpPr>
          <p:nvPr>
            <p:ph type="sldNum" sz="quarter" idx="11"/>
          </p:nvPr>
        </p:nvSpPr>
        <p:spPr/>
        <p:txBody>
          <a:bodyPr/>
          <a:lstStyle/>
          <a:p>
            <a:fld id="{1CA3E4CE-2BD0-48F5-B45E-CC386E7F3C58}" type="slidenum">
              <a:rPr lang="en-US" smtClean="0"/>
              <a:t>27</a:t>
            </a:fld>
            <a:endParaRPr lang="en-US"/>
          </a:p>
        </p:txBody>
      </p:sp>
      <p:sp>
        <p:nvSpPr>
          <p:cNvPr id="4" name="Footer Placeholder 3"/>
          <p:cNvSpPr>
            <a:spLocks noGrp="1"/>
          </p:cNvSpPr>
          <p:nvPr>
            <p:ph type="ftr" sz="quarter" idx="12"/>
          </p:nvPr>
        </p:nvSpPr>
        <p:spPr/>
        <p:txBody>
          <a:bodyPr/>
          <a:lstStyle/>
          <a:p>
            <a:r>
              <a:rPr lang="en-US"/>
              <a:t>Adoption</a:t>
            </a:r>
          </a:p>
        </p:txBody>
      </p:sp>
      <p:sp>
        <p:nvSpPr>
          <p:cNvPr id="5" name="Rectangle 4"/>
          <p:cNvSpPr/>
          <p:nvPr/>
        </p:nvSpPr>
        <p:spPr>
          <a:xfrm>
            <a:off x="152400" y="79375"/>
            <a:ext cx="11887200" cy="6247864"/>
          </a:xfrm>
          <a:prstGeom prst="rect">
            <a:avLst/>
          </a:prstGeom>
        </p:spPr>
        <p:txBody>
          <a:bodyPr wrap="square">
            <a:spAutoFit/>
          </a:bodyPr>
          <a:lstStyle/>
          <a:p>
            <a:r>
              <a:rPr lang="en-US" sz="4000" b="1" spc="-150" dirty="0">
                <a:solidFill>
                  <a:srgbClr val="FFFF00"/>
                </a:solidFill>
              </a:rPr>
              <a:t>3. Present Protection, Consolation &amp; Supply</a:t>
            </a:r>
          </a:p>
          <a:p>
            <a:r>
              <a:rPr lang="en-US" sz="4000" b="1" dirty="0"/>
              <a:t>MATTHEW 6:25-34</a:t>
            </a:r>
            <a:endParaRPr lang="en-US" sz="3200" b="1" dirty="0"/>
          </a:p>
          <a:p>
            <a:r>
              <a:rPr lang="en-US" sz="3200" dirty="0"/>
              <a:t>	</a:t>
            </a:r>
            <a:r>
              <a:rPr lang="en-US" sz="3200" i="1" dirty="0"/>
              <a:t>25 Therefore I say unto you, Take no thought for your life, what ye shall eat, or what ye shall drink; nor yet for your body, what ye shall put on. Is not the life more than meat, and the body than raiment? 6 Behold the fowls of the air: for they sow not, neither do they reap, nor gather into barns; yet your heavenly Father </a:t>
            </a:r>
            <a:r>
              <a:rPr lang="en-US" sz="3200" i="1" dirty="0" err="1"/>
              <a:t>feedeth</a:t>
            </a:r>
            <a:r>
              <a:rPr lang="en-US" sz="3200" i="1" dirty="0"/>
              <a:t> them. Are ye not much better than they? 27 Which of you by taking thought can add one cubit unto his stature? 28 And why take ye thought for raiment? Consider the lilies of the field, how they grow; they toil not, neither do they spin: 29 And yet I say unto you, That even Solomon in all his glory was not arrayed like one of these. </a:t>
            </a:r>
            <a:endParaRPr lang="en-US" sz="4800" i="1" dirty="0">
              <a:solidFill>
                <a:srgbClr val="FFFF00"/>
              </a:solidFill>
            </a:endParaRPr>
          </a:p>
        </p:txBody>
      </p:sp>
    </p:spTree>
    <p:extLst>
      <p:ext uri="{BB962C8B-B14F-4D97-AF65-F5344CB8AC3E}">
        <p14:creationId xmlns:p14="http://schemas.microsoft.com/office/powerpoint/2010/main" val="176507487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fld id="{1CA3E4CE-2BD0-48F5-B45E-CC386E7F3C58}" type="slidenum">
              <a:rPr lang="en-US" smtClean="0"/>
              <a:t>28</a:t>
            </a:fld>
            <a:endParaRPr lang="en-US"/>
          </a:p>
        </p:txBody>
      </p:sp>
      <p:sp>
        <p:nvSpPr>
          <p:cNvPr id="4" name="Footer Placeholder 3"/>
          <p:cNvSpPr>
            <a:spLocks noGrp="1"/>
          </p:cNvSpPr>
          <p:nvPr>
            <p:ph type="ftr" sz="quarter" idx="12"/>
          </p:nvPr>
        </p:nvSpPr>
        <p:spPr/>
        <p:txBody>
          <a:bodyPr/>
          <a:lstStyle/>
          <a:p>
            <a:r>
              <a:rPr lang="en-US"/>
              <a:t>Adoption</a:t>
            </a:r>
          </a:p>
        </p:txBody>
      </p:sp>
      <p:sp>
        <p:nvSpPr>
          <p:cNvPr id="5" name="Rectangle 4"/>
          <p:cNvSpPr/>
          <p:nvPr/>
        </p:nvSpPr>
        <p:spPr>
          <a:xfrm>
            <a:off x="152400" y="79375"/>
            <a:ext cx="11887200" cy="6536333"/>
          </a:xfrm>
          <a:prstGeom prst="rect">
            <a:avLst/>
          </a:prstGeom>
        </p:spPr>
        <p:txBody>
          <a:bodyPr wrap="square">
            <a:spAutoFit/>
          </a:bodyPr>
          <a:lstStyle/>
          <a:p>
            <a:r>
              <a:rPr lang="en-US" sz="3600" i="1" dirty="0"/>
              <a:t>	30 Wherefore, if God so clothe the grass of the field, which to day is, and to morrow is cast into the oven, shall he not much more clothe you, O ye of little faith? 31 Therefore take no thought, saying, What shall we eat? or, What shall we drink? or, Wherewithal shall we be clothed? 32 (For after all these things do the Gentiles seek:) for your heavenly Father </a:t>
            </a:r>
            <a:r>
              <a:rPr lang="en-US" sz="3600" i="1" dirty="0" err="1"/>
              <a:t>knoweth</a:t>
            </a:r>
            <a:r>
              <a:rPr lang="en-US" sz="3600" i="1" dirty="0"/>
              <a:t> that ye have need of all these things. 33 But seek ye first the kingdom of God, and his righteousness; and all these things shall be added unto you. 34 Take therefore no thought for the morrow: for the morrow shall take thought for the things of itself. Sufficient unto the day is the evil thereof.</a:t>
            </a:r>
            <a:r>
              <a:rPr lang="en-US" sz="5400" i="1" dirty="0">
                <a:solidFill>
                  <a:srgbClr val="FFFF00"/>
                </a:solidFill>
              </a:rPr>
              <a:t> </a:t>
            </a:r>
          </a:p>
        </p:txBody>
      </p:sp>
      <p:sp>
        <p:nvSpPr>
          <p:cNvPr id="2" name="Date Placeholder 1"/>
          <p:cNvSpPr>
            <a:spLocks noGrp="1"/>
          </p:cNvSpPr>
          <p:nvPr>
            <p:ph type="dt" sz="half" idx="10"/>
          </p:nvPr>
        </p:nvSpPr>
        <p:spPr/>
        <p:txBody>
          <a:bodyPr/>
          <a:lstStyle/>
          <a:p>
            <a:r>
              <a:rPr lang="en-US"/>
              <a:t>09/17/2025</a:t>
            </a:r>
          </a:p>
        </p:txBody>
      </p:sp>
    </p:spTree>
    <p:extLst>
      <p:ext uri="{BB962C8B-B14F-4D97-AF65-F5344CB8AC3E}">
        <p14:creationId xmlns:p14="http://schemas.microsoft.com/office/powerpoint/2010/main" val="142196278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09/17/2025</a:t>
            </a:r>
          </a:p>
        </p:txBody>
      </p:sp>
      <p:sp>
        <p:nvSpPr>
          <p:cNvPr id="3" name="Slide Number Placeholder 2"/>
          <p:cNvSpPr>
            <a:spLocks noGrp="1"/>
          </p:cNvSpPr>
          <p:nvPr>
            <p:ph type="sldNum" sz="quarter" idx="11"/>
          </p:nvPr>
        </p:nvSpPr>
        <p:spPr/>
        <p:txBody>
          <a:bodyPr/>
          <a:lstStyle/>
          <a:p>
            <a:fld id="{1CA3E4CE-2BD0-48F5-B45E-CC386E7F3C58}" type="slidenum">
              <a:rPr lang="en-US" smtClean="0"/>
              <a:t>29</a:t>
            </a:fld>
            <a:endParaRPr lang="en-US"/>
          </a:p>
        </p:txBody>
      </p:sp>
      <p:sp>
        <p:nvSpPr>
          <p:cNvPr id="4" name="Footer Placeholder 3"/>
          <p:cNvSpPr>
            <a:spLocks noGrp="1"/>
          </p:cNvSpPr>
          <p:nvPr>
            <p:ph type="ftr" sz="quarter" idx="12"/>
          </p:nvPr>
        </p:nvSpPr>
        <p:spPr/>
        <p:txBody>
          <a:bodyPr/>
          <a:lstStyle/>
          <a:p>
            <a:r>
              <a:rPr lang="en-US"/>
              <a:t>Adoption</a:t>
            </a:r>
          </a:p>
        </p:txBody>
      </p:sp>
      <p:sp>
        <p:nvSpPr>
          <p:cNvPr id="5" name="Rectangle 4"/>
          <p:cNvSpPr/>
          <p:nvPr/>
        </p:nvSpPr>
        <p:spPr>
          <a:xfrm>
            <a:off x="152400" y="79375"/>
            <a:ext cx="11887200" cy="5447645"/>
          </a:xfrm>
          <a:prstGeom prst="rect">
            <a:avLst/>
          </a:prstGeom>
        </p:spPr>
        <p:txBody>
          <a:bodyPr wrap="square">
            <a:spAutoFit/>
          </a:bodyPr>
          <a:lstStyle/>
          <a:p>
            <a:r>
              <a:rPr lang="en-US" sz="4800" b="1" dirty="0">
                <a:solidFill>
                  <a:srgbClr val="FFFF00"/>
                </a:solidFill>
              </a:rPr>
              <a:t>4. Fatherly Chastisements </a:t>
            </a:r>
          </a:p>
          <a:p>
            <a:r>
              <a:rPr lang="en-US" sz="4800" b="1" dirty="0"/>
              <a:t>HEBREWS 12:5-7</a:t>
            </a:r>
          </a:p>
          <a:p>
            <a:r>
              <a:rPr lang="en-US" sz="3600" dirty="0"/>
              <a:t>	</a:t>
            </a:r>
            <a:r>
              <a:rPr lang="en-US" sz="3600" i="1" dirty="0"/>
              <a:t>5 And ye have forgotten the exhortation which </a:t>
            </a:r>
            <a:r>
              <a:rPr lang="en-US" sz="3600" i="1" dirty="0" err="1"/>
              <a:t>speaketh</a:t>
            </a:r>
            <a:r>
              <a:rPr lang="en-US" sz="3600" i="1" dirty="0"/>
              <a:t> unto you as unto children, My son, despise not thou the chastening of the Lord, nor faint when thou art rebuked of him: 6 For whom the Lord </a:t>
            </a:r>
            <a:r>
              <a:rPr lang="en-US" sz="3600" i="1" dirty="0" err="1"/>
              <a:t>loveth</a:t>
            </a:r>
            <a:r>
              <a:rPr lang="en-US" sz="3600" i="1" dirty="0"/>
              <a:t> he </a:t>
            </a:r>
            <a:r>
              <a:rPr lang="en-US" sz="3600" i="1" dirty="0" err="1"/>
              <a:t>chasteneth</a:t>
            </a:r>
            <a:r>
              <a:rPr lang="en-US" sz="3600" i="1" dirty="0"/>
              <a:t>, and </a:t>
            </a:r>
            <a:r>
              <a:rPr lang="en-US" sz="3600" i="1" dirty="0" err="1"/>
              <a:t>scourgeth</a:t>
            </a:r>
            <a:r>
              <a:rPr lang="en-US" sz="3600" i="1" dirty="0"/>
              <a:t> every son whom he </a:t>
            </a:r>
            <a:r>
              <a:rPr lang="en-US" sz="3600" i="1" dirty="0" err="1"/>
              <a:t>receiveth</a:t>
            </a:r>
            <a:r>
              <a:rPr lang="en-US" sz="3600" i="1" dirty="0"/>
              <a:t>. 7 If ye endure chastening, God </a:t>
            </a:r>
            <a:r>
              <a:rPr lang="en-US" sz="3600" i="1" dirty="0" err="1"/>
              <a:t>dealeth</a:t>
            </a:r>
            <a:r>
              <a:rPr lang="en-US" sz="3600" i="1" dirty="0"/>
              <a:t> with you as with sons; for what son is he whom the father </a:t>
            </a:r>
            <a:r>
              <a:rPr lang="en-US" sz="3600" i="1" dirty="0" err="1"/>
              <a:t>chasteneth</a:t>
            </a:r>
            <a:r>
              <a:rPr lang="en-US" sz="3600" i="1" dirty="0"/>
              <a:t> not? </a:t>
            </a:r>
          </a:p>
        </p:txBody>
      </p:sp>
    </p:spTree>
    <p:extLst>
      <p:ext uri="{BB962C8B-B14F-4D97-AF65-F5344CB8AC3E}">
        <p14:creationId xmlns:p14="http://schemas.microsoft.com/office/powerpoint/2010/main" val="43858876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1450" y="551038"/>
            <a:ext cx="11849100" cy="6309420"/>
          </a:xfrm>
          <a:prstGeom prst="rect">
            <a:avLst/>
          </a:prstGeom>
          <a:solidFill>
            <a:schemeClr val="bg1"/>
          </a:solidFill>
        </p:spPr>
        <p:txBody>
          <a:bodyPr wrap="square">
            <a:spAutoFit/>
          </a:bodyPr>
          <a:lstStyle/>
          <a:p>
            <a:r>
              <a:rPr lang="en-US" sz="4400" b="1" dirty="0"/>
              <a:t>SPIRITUAL.FOOD.IN.DUE.SEASON</a:t>
            </a:r>
          </a:p>
          <a:p>
            <a:r>
              <a:rPr lang="en-US" sz="3600" dirty="0"/>
              <a:t>	1 The disciples said one time, after Jesus had done so many mighty works, they said, "Lord, now we believe.“ Jesus said, "Do you now believe?"</a:t>
            </a:r>
          </a:p>
          <a:p>
            <a:r>
              <a:rPr lang="en-US" sz="3600" dirty="0"/>
              <a:t>	2 They said, </a:t>
            </a:r>
            <a:r>
              <a:rPr lang="en-US" sz="3600" i="1" dirty="0"/>
              <a:t>"We believe that Thou </a:t>
            </a:r>
            <a:r>
              <a:rPr lang="en-US" sz="3600" i="1" dirty="0" err="1"/>
              <a:t>knowest</a:t>
            </a:r>
            <a:r>
              <a:rPr lang="en-US" sz="3600" i="1" dirty="0"/>
              <a:t> all things and need that no man teach Thee." </a:t>
            </a:r>
            <a:r>
              <a:rPr lang="en-US" sz="3600" dirty="0"/>
              <a:t>So, Father, tonight we realize that You don't need our teaching, but we need Yours. So we pray that You'll teach us how to pray, how to live, how to believe. Grant it, Lord, through this service tonight. If we lack anything, give it to us, Lord… Amen. 													65-0718</a:t>
            </a:r>
          </a:p>
        </p:txBody>
      </p:sp>
      <p:sp>
        <p:nvSpPr>
          <p:cNvPr id="3" name="Date Placeholder 2">
            <a:extLst>
              <a:ext uri="{FF2B5EF4-FFF2-40B4-BE49-F238E27FC236}">
                <a16:creationId xmlns:a16="http://schemas.microsoft.com/office/drawing/2014/main" id="{A8F276F1-21F9-E2C5-273B-605809B53DB4}"/>
              </a:ext>
            </a:extLst>
          </p:cNvPr>
          <p:cNvSpPr>
            <a:spLocks noGrp="1"/>
          </p:cNvSpPr>
          <p:nvPr>
            <p:ph type="dt" sz="half" idx="10"/>
          </p:nvPr>
        </p:nvSpPr>
        <p:spPr/>
        <p:txBody>
          <a:bodyPr/>
          <a:lstStyle/>
          <a:p>
            <a:r>
              <a:rPr lang="en-US" dirty="0"/>
              <a:t>09/17/2025</a:t>
            </a:r>
          </a:p>
        </p:txBody>
      </p:sp>
      <p:sp>
        <p:nvSpPr>
          <p:cNvPr id="5" name="Slide Number Placeholder 4"/>
          <p:cNvSpPr>
            <a:spLocks noGrp="1"/>
          </p:cNvSpPr>
          <p:nvPr>
            <p:ph type="sldNum" sz="quarter" idx="11"/>
          </p:nvPr>
        </p:nvSpPr>
        <p:spPr/>
        <p:txBody>
          <a:bodyPr/>
          <a:lstStyle/>
          <a:p>
            <a:fld id="{1CA3E4CE-2BD0-48F5-B45E-CC386E7F3C58}" type="slidenum">
              <a:rPr lang="en-US" smtClean="0"/>
              <a:t>3</a:t>
            </a:fld>
            <a:endParaRPr lang="en-US"/>
          </a:p>
        </p:txBody>
      </p:sp>
      <p:sp>
        <p:nvSpPr>
          <p:cNvPr id="4" name="Footer Placeholder 3"/>
          <p:cNvSpPr>
            <a:spLocks noGrp="1"/>
          </p:cNvSpPr>
          <p:nvPr>
            <p:ph type="ftr" sz="quarter" idx="12"/>
          </p:nvPr>
        </p:nvSpPr>
        <p:spPr/>
        <p:txBody>
          <a:bodyPr/>
          <a:lstStyle/>
          <a:p>
            <a:r>
              <a:rPr lang="en-US" dirty="0"/>
              <a:t>Adoption</a:t>
            </a:r>
          </a:p>
        </p:txBody>
      </p:sp>
    </p:spTree>
    <p:extLst>
      <p:ext uri="{BB962C8B-B14F-4D97-AF65-F5344CB8AC3E}">
        <p14:creationId xmlns:p14="http://schemas.microsoft.com/office/powerpoint/2010/main" val="126021684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fld id="{1CA3E4CE-2BD0-48F5-B45E-CC386E7F3C58}" type="slidenum">
              <a:rPr lang="en-US" smtClean="0"/>
              <a:t>30</a:t>
            </a:fld>
            <a:endParaRPr lang="en-US"/>
          </a:p>
        </p:txBody>
      </p:sp>
      <p:sp>
        <p:nvSpPr>
          <p:cNvPr id="4" name="Footer Placeholder 3"/>
          <p:cNvSpPr>
            <a:spLocks noGrp="1"/>
          </p:cNvSpPr>
          <p:nvPr>
            <p:ph type="ftr" sz="quarter" idx="12"/>
          </p:nvPr>
        </p:nvSpPr>
        <p:spPr/>
        <p:txBody>
          <a:bodyPr/>
          <a:lstStyle/>
          <a:p>
            <a:r>
              <a:rPr lang="en-US"/>
              <a:t>Adoption</a:t>
            </a:r>
          </a:p>
        </p:txBody>
      </p:sp>
      <p:sp>
        <p:nvSpPr>
          <p:cNvPr id="6" name="Rectangle 5"/>
          <p:cNvSpPr/>
          <p:nvPr/>
        </p:nvSpPr>
        <p:spPr>
          <a:xfrm>
            <a:off x="152400" y="76201"/>
            <a:ext cx="11887199" cy="6494085"/>
          </a:xfrm>
          <a:prstGeom prst="rect">
            <a:avLst/>
          </a:prstGeom>
        </p:spPr>
        <p:txBody>
          <a:bodyPr wrap="square">
            <a:spAutoFit/>
          </a:bodyPr>
          <a:lstStyle/>
          <a:p>
            <a:r>
              <a:rPr lang="en-US" sz="4400" dirty="0">
                <a:solidFill>
                  <a:srgbClr val="FFFF00"/>
                </a:solidFill>
              </a:rPr>
              <a:t>5. A Future Glorious Inheritance </a:t>
            </a:r>
          </a:p>
          <a:p>
            <a:r>
              <a:rPr lang="en-US" sz="3200" b="1" dirty="0"/>
              <a:t>I CORINTHIANS 2:9</a:t>
            </a:r>
          </a:p>
          <a:p>
            <a:r>
              <a:rPr lang="en-US" sz="3200" dirty="0"/>
              <a:t>      </a:t>
            </a:r>
            <a:r>
              <a:rPr lang="en-US" sz="3200" i="1" dirty="0"/>
              <a:t>But as it is written, Eye hath not seen, nor ear heard, neither have entered into the heart of man, the things which God hath prepared for them that love him.</a:t>
            </a:r>
          </a:p>
          <a:p>
            <a:endParaRPr lang="en-US" sz="2400" dirty="0"/>
          </a:p>
          <a:p>
            <a:r>
              <a:rPr lang="en-US" sz="4000" b="1" dirty="0"/>
              <a:t>POWER.OF.TRANSFORMATION</a:t>
            </a:r>
            <a:endParaRPr lang="en-US" sz="3600" dirty="0"/>
          </a:p>
          <a:p>
            <a:r>
              <a:rPr lang="en-US" sz="3200" dirty="0"/>
              <a:t>  	84 …We just can't conceive in our mind what God has in store for us that love Him. I can think what it will be, but my mind is not capable of thinking how great it is. It's beyond that. Could you imagine what Heaven will be when we'll all be there, young, no sin? Oh, what a beautiful place! But, see, it's beyond that.</a:t>
            </a:r>
          </a:p>
          <a:p>
            <a:pPr algn="r"/>
            <a:r>
              <a:rPr lang="en-US" sz="2000" dirty="0"/>
              <a:t>65-1031</a:t>
            </a:r>
          </a:p>
        </p:txBody>
      </p:sp>
      <p:sp>
        <p:nvSpPr>
          <p:cNvPr id="2" name="Date Placeholder 1"/>
          <p:cNvSpPr>
            <a:spLocks noGrp="1"/>
          </p:cNvSpPr>
          <p:nvPr>
            <p:ph type="dt" sz="half" idx="10"/>
          </p:nvPr>
        </p:nvSpPr>
        <p:spPr/>
        <p:txBody>
          <a:bodyPr/>
          <a:lstStyle/>
          <a:p>
            <a:r>
              <a:rPr lang="en-US"/>
              <a:t>09/17/2025</a:t>
            </a:r>
          </a:p>
        </p:txBody>
      </p:sp>
    </p:spTree>
    <p:extLst>
      <p:ext uri="{BB962C8B-B14F-4D97-AF65-F5344CB8AC3E}">
        <p14:creationId xmlns:p14="http://schemas.microsoft.com/office/powerpoint/2010/main" val="5189513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52400" y="1600201"/>
            <a:ext cx="6019800" cy="4525963"/>
          </a:xfrm>
        </p:spPr>
        <p:txBody>
          <a:bodyPr>
            <a:normAutofit/>
          </a:bodyPr>
          <a:lstStyle/>
          <a:p>
            <a:pPr marL="457200" indent="-457200" algn="l">
              <a:buFont typeface="Wingdings" pitchFamily="2" charset="2"/>
              <a:buChar char="v"/>
            </a:pPr>
            <a:r>
              <a:rPr lang="en-US" sz="3600" b="1" spc="-150" dirty="0"/>
              <a:t>Your Faith Must Be Perfect;</a:t>
            </a:r>
          </a:p>
          <a:p>
            <a:pPr marL="457200" indent="-457200" algn="l">
              <a:buFont typeface="Wingdings" pitchFamily="2" charset="2"/>
              <a:buChar char="v"/>
            </a:pPr>
            <a:r>
              <a:rPr lang="en-US" sz="3600" b="1" dirty="0"/>
              <a:t>The Bride will Eventually Learn the Father’s Way;</a:t>
            </a:r>
          </a:p>
          <a:p>
            <a:pPr marL="457200" indent="-457200" algn="l">
              <a:buFont typeface="Wingdings" pitchFamily="2" charset="2"/>
              <a:buChar char="v"/>
            </a:pPr>
            <a:r>
              <a:rPr lang="en-US" sz="3600" b="1" dirty="0"/>
              <a:t>God Does Have a Predestinated Plan;</a:t>
            </a:r>
          </a:p>
          <a:p>
            <a:pPr marL="457200" indent="-457200" algn="l">
              <a:buFont typeface="Wingdings" pitchFamily="2" charset="2"/>
              <a:buChar char="v"/>
            </a:pPr>
            <a:r>
              <a:rPr lang="en-US" sz="3600" b="1" dirty="0"/>
              <a:t>Stewardship is Important;</a:t>
            </a:r>
          </a:p>
        </p:txBody>
      </p:sp>
      <p:sp>
        <p:nvSpPr>
          <p:cNvPr id="4" name="Content Placeholder 3"/>
          <p:cNvSpPr>
            <a:spLocks noGrp="1"/>
          </p:cNvSpPr>
          <p:nvPr>
            <p:ph sz="quarter" idx="14"/>
          </p:nvPr>
        </p:nvSpPr>
        <p:spPr>
          <a:xfrm>
            <a:off x="6172200" y="1600201"/>
            <a:ext cx="5791200" cy="4525963"/>
          </a:xfrm>
        </p:spPr>
        <p:txBody>
          <a:bodyPr>
            <a:normAutofit/>
          </a:bodyPr>
          <a:lstStyle/>
          <a:p>
            <a:pPr marL="457200" indent="-457200" algn="l">
              <a:buFont typeface="Wingdings" pitchFamily="2" charset="2"/>
              <a:buChar char="v"/>
            </a:pPr>
            <a:r>
              <a:rPr lang="en-US" sz="4000" b="1" dirty="0"/>
              <a:t>Love &amp; Forgiveness;</a:t>
            </a:r>
          </a:p>
          <a:p>
            <a:pPr marL="457200" indent="-457200" algn="l">
              <a:buFont typeface="Wingdings" pitchFamily="2" charset="2"/>
              <a:buChar char="v"/>
            </a:pPr>
            <a:r>
              <a:rPr lang="en-US" sz="4000" b="1" dirty="0"/>
              <a:t>Truth Alone will Set You Free;</a:t>
            </a:r>
          </a:p>
          <a:p>
            <a:pPr marL="457200" indent="-457200" algn="l">
              <a:buFont typeface="Wingdings" pitchFamily="2" charset="2"/>
              <a:buChar char="v"/>
            </a:pPr>
            <a:r>
              <a:rPr lang="en-US" sz="4000" b="1" dirty="0"/>
              <a:t>Marriage &amp; Family Really do Matter!</a:t>
            </a:r>
          </a:p>
        </p:txBody>
      </p:sp>
      <p:sp>
        <p:nvSpPr>
          <p:cNvPr id="5" name="Date Placeholder 4"/>
          <p:cNvSpPr>
            <a:spLocks noGrp="1"/>
          </p:cNvSpPr>
          <p:nvPr>
            <p:ph type="dt" sz="half" idx="15"/>
          </p:nvPr>
        </p:nvSpPr>
        <p:spPr/>
        <p:txBody>
          <a:bodyPr/>
          <a:lstStyle/>
          <a:p>
            <a:r>
              <a:rPr lang="en-US"/>
              <a:t>09/17/2025</a:t>
            </a:r>
          </a:p>
        </p:txBody>
      </p:sp>
      <p:sp>
        <p:nvSpPr>
          <p:cNvPr id="7" name="Slide Number Placeholder 6"/>
          <p:cNvSpPr>
            <a:spLocks noGrp="1"/>
          </p:cNvSpPr>
          <p:nvPr>
            <p:ph type="sldNum" sz="quarter" idx="16"/>
          </p:nvPr>
        </p:nvSpPr>
        <p:spPr/>
        <p:txBody>
          <a:bodyPr/>
          <a:lstStyle/>
          <a:p>
            <a:fld id="{1CA3E4CE-2BD0-48F5-B45E-CC386E7F3C58}" type="slidenum">
              <a:rPr lang="en-US" smtClean="0"/>
              <a:t>31</a:t>
            </a:fld>
            <a:endParaRPr lang="en-US"/>
          </a:p>
        </p:txBody>
      </p:sp>
      <p:sp>
        <p:nvSpPr>
          <p:cNvPr id="6" name="Footer Placeholder 5"/>
          <p:cNvSpPr>
            <a:spLocks noGrp="1"/>
          </p:cNvSpPr>
          <p:nvPr>
            <p:ph type="ftr" sz="quarter" idx="17"/>
          </p:nvPr>
        </p:nvSpPr>
        <p:spPr/>
        <p:txBody>
          <a:bodyPr/>
          <a:lstStyle/>
          <a:p>
            <a:r>
              <a:rPr lang="en-US"/>
              <a:t>Adoption</a:t>
            </a:r>
          </a:p>
        </p:txBody>
      </p:sp>
      <p:sp>
        <p:nvSpPr>
          <p:cNvPr id="2" name="Title 1"/>
          <p:cNvSpPr>
            <a:spLocks noGrp="1"/>
          </p:cNvSpPr>
          <p:nvPr>
            <p:ph type="title"/>
          </p:nvPr>
        </p:nvSpPr>
        <p:spPr>
          <a:xfrm>
            <a:off x="1676400" y="182880"/>
            <a:ext cx="8915400" cy="1111664"/>
          </a:xfrm>
        </p:spPr>
        <p:txBody>
          <a:bodyPr>
            <a:normAutofit/>
          </a:bodyPr>
          <a:lstStyle/>
          <a:p>
            <a:r>
              <a:rPr lang="en-US" sz="4400" cap="none" dirty="0">
                <a:latin typeface="+mn-lt"/>
              </a:rPr>
              <a:t>7 Things Adoption Should Teach Us</a:t>
            </a:r>
            <a:endParaRPr lang="en-US" sz="1400" cap="none" dirty="0">
              <a:latin typeface="+mn-lt"/>
            </a:endParaRPr>
          </a:p>
        </p:txBody>
      </p:sp>
    </p:spTree>
    <p:extLst>
      <p:ext uri="{BB962C8B-B14F-4D97-AF65-F5344CB8AC3E}">
        <p14:creationId xmlns:p14="http://schemas.microsoft.com/office/powerpoint/2010/main" val="218624575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heel(1)">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Effect transition="in" filter="wheel(1)">
                                      <p:cBhvr>
                                        <p:cTn id="27" dur="2000"/>
                                        <p:tgtEl>
                                          <p:spTgt spid="4">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nodeType="clickEffect">
                                  <p:stCondLst>
                                    <p:cond delay="0"/>
                                  </p:stCondLst>
                                  <p:childTnLst>
                                    <p:set>
                                      <p:cBhvr>
                                        <p:cTn id="31" dur="1" fill="hold">
                                          <p:stCondLst>
                                            <p:cond delay="0"/>
                                          </p:stCondLst>
                                        </p:cTn>
                                        <p:tgtEl>
                                          <p:spTgt spid="4">
                                            <p:txEl>
                                              <p:pRg st="1" end="1"/>
                                            </p:txEl>
                                          </p:spTgt>
                                        </p:tgtEl>
                                        <p:attrNameLst>
                                          <p:attrName>style.visibility</p:attrName>
                                        </p:attrNameLst>
                                      </p:cBhvr>
                                      <p:to>
                                        <p:strVal val="visible"/>
                                      </p:to>
                                    </p:set>
                                    <p:animEffect transition="in" filter="wheel(1)">
                                      <p:cBhvr>
                                        <p:cTn id="32" dur="2000"/>
                                        <p:tgtEl>
                                          <p:spTgt spid="4">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nodeType="clickEffect">
                                  <p:stCondLst>
                                    <p:cond delay="0"/>
                                  </p:stCondLst>
                                  <p:childTnLst>
                                    <p:set>
                                      <p:cBhvr>
                                        <p:cTn id="36" dur="1" fill="hold">
                                          <p:stCondLst>
                                            <p:cond delay="0"/>
                                          </p:stCondLst>
                                        </p:cTn>
                                        <p:tgtEl>
                                          <p:spTgt spid="4">
                                            <p:txEl>
                                              <p:pRg st="2" end="2"/>
                                            </p:txEl>
                                          </p:spTgt>
                                        </p:tgtEl>
                                        <p:attrNameLst>
                                          <p:attrName>style.visibility</p:attrName>
                                        </p:attrNameLst>
                                      </p:cBhvr>
                                      <p:to>
                                        <p:strVal val="visible"/>
                                      </p:to>
                                    </p:set>
                                    <p:animEffect transition="in" filter="wheel(1)">
                                      <p:cBhvr>
                                        <p:cTn id="37"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90500" y="1676400"/>
            <a:ext cx="119253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fontAlgn="base">
              <a:spcBef>
                <a:spcPct val="0"/>
              </a:spcBef>
              <a:spcAft>
                <a:spcPct val="0"/>
              </a:spcAft>
            </a:pPr>
            <a:r>
              <a:rPr lang="en-US" sz="3600" dirty="0">
                <a:ea typeface="Times New Roman" pitchFamily="18" charset="0"/>
                <a:cs typeface="Arial" pitchFamily="34" charset="0"/>
              </a:rPr>
              <a:t>God is not only interested in you making it through your journey to your destination, but that you also fully fulfill the specific </a:t>
            </a:r>
            <a:r>
              <a:rPr lang="en-US" sz="3600" b="1" dirty="0">
                <a:ea typeface="Times New Roman" pitchFamily="18" charset="0"/>
                <a:cs typeface="Arial" pitchFamily="34" charset="0"/>
              </a:rPr>
              <a:t>purpose</a:t>
            </a:r>
            <a:r>
              <a:rPr lang="en-US" sz="3600" dirty="0">
                <a:ea typeface="Times New Roman" pitchFamily="18" charset="0"/>
                <a:cs typeface="Arial" pitchFamily="34" charset="0"/>
              </a:rPr>
              <a:t> that He has designed for you in this life.</a:t>
            </a:r>
            <a:endParaRPr lang="en-US" sz="3600" dirty="0"/>
          </a:p>
          <a:p>
            <a:pPr indent="457200" eaLnBrk="0" fontAlgn="base" hangingPunct="0">
              <a:spcBef>
                <a:spcPct val="0"/>
              </a:spcBef>
              <a:spcAft>
                <a:spcPct val="0"/>
              </a:spcAft>
            </a:pPr>
            <a:r>
              <a:rPr lang="en-US" sz="3600" dirty="0">
                <a:ea typeface="Times New Roman" pitchFamily="18" charset="0"/>
                <a:cs typeface="Arial" pitchFamily="34" charset="0"/>
              </a:rPr>
              <a:t>Therefore, there is a lot of teaching and instruction that needs to go on. In the same way that children develop into young adults, to mature adults, so do we in the faith. </a:t>
            </a:r>
            <a:endParaRPr lang="en-US" sz="3600" dirty="0"/>
          </a:p>
          <a:p>
            <a:pPr indent="457200" eaLnBrk="0" fontAlgn="base" hangingPunct="0">
              <a:spcBef>
                <a:spcPct val="0"/>
              </a:spcBef>
              <a:spcAft>
                <a:spcPct val="0"/>
              </a:spcAft>
            </a:pPr>
            <a:r>
              <a:rPr lang="en-US" sz="3600" dirty="0">
                <a:ea typeface="Times New Roman" pitchFamily="18" charset="0"/>
                <a:cs typeface="Arial" pitchFamily="34" charset="0"/>
              </a:rPr>
              <a:t>The Bible definition of adoption is </a:t>
            </a:r>
            <a:r>
              <a:rPr lang="en-US" sz="3600" u="sng" dirty="0">
                <a:ea typeface="Times New Roman" pitchFamily="18" charset="0"/>
                <a:cs typeface="Arial" pitchFamily="34" charset="0"/>
              </a:rPr>
              <a:t>the process</a:t>
            </a:r>
            <a:r>
              <a:rPr lang="en-US" sz="3600" dirty="0">
                <a:ea typeface="Times New Roman" pitchFamily="18" charset="0"/>
                <a:cs typeface="Arial" pitchFamily="34" charset="0"/>
              </a:rPr>
              <a:t> through which sons and daughters develop the Father’s character on their way to maturity. </a:t>
            </a:r>
          </a:p>
          <a:p>
            <a:pPr indent="457200" eaLnBrk="0" fontAlgn="base" hangingPunct="0">
              <a:spcBef>
                <a:spcPct val="0"/>
              </a:spcBef>
              <a:spcAft>
                <a:spcPct val="0"/>
              </a:spcAft>
            </a:pPr>
            <a:endParaRPr lang="en-US" sz="3600" dirty="0"/>
          </a:p>
        </p:txBody>
      </p:sp>
      <p:sp>
        <p:nvSpPr>
          <p:cNvPr id="2" name="Title 1">
            <a:extLst>
              <a:ext uri="{FF2B5EF4-FFF2-40B4-BE49-F238E27FC236}">
                <a16:creationId xmlns:a16="http://schemas.microsoft.com/office/drawing/2014/main" id="{0D0DC747-6FF0-0279-B459-F7BEA9416239}"/>
              </a:ext>
            </a:extLst>
          </p:cNvPr>
          <p:cNvSpPr>
            <a:spLocks noGrp="1"/>
          </p:cNvSpPr>
          <p:nvPr>
            <p:ph type="title"/>
          </p:nvPr>
        </p:nvSpPr>
        <p:spPr/>
        <p:txBody>
          <a:bodyPr>
            <a:normAutofit fontScale="90000"/>
          </a:bodyPr>
          <a:lstStyle/>
          <a:p>
            <a:r>
              <a:rPr lang="en-US" sz="4400" b="1" dirty="0">
                <a:ea typeface="Times New Roman" pitchFamily="18" charset="0"/>
                <a:cs typeface="Arial" pitchFamily="34" charset="0"/>
              </a:rPr>
              <a:t>The Journey</a:t>
            </a:r>
            <a:endParaRPr lang="en-US" sz="4400" dirty="0"/>
          </a:p>
        </p:txBody>
      </p:sp>
      <p:sp>
        <p:nvSpPr>
          <p:cNvPr id="3" name="Date Placeholder 2"/>
          <p:cNvSpPr>
            <a:spLocks noGrp="1"/>
          </p:cNvSpPr>
          <p:nvPr>
            <p:ph type="dt" sz="half" idx="10"/>
          </p:nvPr>
        </p:nvSpPr>
        <p:spPr/>
        <p:txBody>
          <a:bodyPr/>
          <a:lstStyle/>
          <a:p>
            <a:r>
              <a:rPr lang="en-US"/>
              <a:t>09/17/2025</a:t>
            </a:r>
          </a:p>
        </p:txBody>
      </p:sp>
      <p:sp>
        <p:nvSpPr>
          <p:cNvPr id="4" name="Slide Number Placeholder 3"/>
          <p:cNvSpPr>
            <a:spLocks noGrp="1"/>
          </p:cNvSpPr>
          <p:nvPr>
            <p:ph type="sldNum" sz="quarter" idx="11"/>
          </p:nvPr>
        </p:nvSpPr>
        <p:spPr/>
        <p:txBody>
          <a:bodyPr/>
          <a:lstStyle/>
          <a:p>
            <a:fld id="{F769D3F9-6331-478E-BCCF-0E772FF81853}" type="slidenum">
              <a:rPr lang="en-US" smtClean="0"/>
              <a:pPr/>
              <a:t>32</a:t>
            </a:fld>
            <a:endParaRPr lang="en-US"/>
          </a:p>
        </p:txBody>
      </p:sp>
      <p:sp>
        <p:nvSpPr>
          <p:cNvPr id="5" name="Footer Placeholder 4"/>
          <p:cNvSpPr>
            <a:spLocks noGrp="1"/>
          </p:cNvSpPr>
          <p:nvPr>
            <p:ph type="ftr" sz="quarter" idx="12"/>
          </p:nvPr>
        </p:nvSpPr>
        <p:spPr/>
        <p:txBody>
          <a:bodyPr/>
          <a:lstStyle/>
          <a:p>
            <a:r>
              <a:rPr lang="en-US"/>
              <a:t>Adoption</a:t>
            </a:r>
          </a:p>
        </p:txBody>
      </p:sp>
    </p:spTree>
    <p:extLst>
      <p:ext uri="{BB962C8B-B14F-4D97-AF65-F5344CB8AC3E}">
        <p14:creationId xmlns:p14="http://schemas.microsoft.com/office/powerpoint/2010/main" val="360558118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mph" presetSubtype="1" nodeType="clickEffect">
                                  <p:stCondLst>
                                    <p:cond delay="0"/>
                                  </p:stCondLst>
                                  <p:childTnLst>
                                    <p:set>
                                      <p:cBhvr override="childStyle">
                                        <p:cTn id="6" dur="indefinite"/>
                                        <p:tgtEl>
                                          <p:spTgt spid="1025">
                                            <p:txEl>
                                              <p:pRg st="2" end="2"/>
                                            </p:txEl>
                                          </p:spTgt>
                                        </p:tgtEl>
                                        <p:attrNameLst>
                                          <p:attrName>style.fontStyle</p:attrName>
                                        </p:attrNameLst>
                                      </p:cBhvr>
                                      <p:to>
                                        <p:strVal val="normal"/>
                                      </p:to>
                                    </p:set>
                                    <p:set>
                                      <p:cBhvr override="childStyle">
                                        <p:cTn id="7" dur="indefinite"/>
                                        <p:tgtEl>
                                          <p:spTgt spid="1025">
                                            <p:txEl>
                                              <p:pRg st="2" end="2"/>
                                            </p:txEl>
                                          </p:spTgt>
                                        </p:tgtEl>
                                        <p:attrNameLst>
                                          <p:attrName>style.fontWeight</p:attrName>
                                        </p:attrNameLst>
                                      </p:cBhvr>
                                      <p:to>
                                        <p:strVal val="bold"/>
                                      </p:to>
                                    </p:set>
                                    <p:set>
                                      <p:cBhvr override="childStyle">
                                        <p:cTn id="8" dur="indefinite"/>
                                        <p:tgtEl>
                                          <p:spTgt spid="1025">
                                            <p:txEl>
                                              <p:pRg st="2" end="2"/>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6B0F0BB-BCFF-F9E8-068F-8E5AA20F3828}"/>
              </a:ext>
            </a:extLst>
          </p:cNvPr>
          <p:cNvSpPr>
            <a:spLocks noGrp="1"/>
          </p:cNvSpPr>
          <p:nvPr>
            <p:ph type="dt" sz="half" idx="10"/>
          </p:nvPr>
        </p:nvSpPr>
        <p:spPr/>
        <p:txBody>
          <a:bodyPr/>
          <a:lstStyle/>
          <a:p>
            <a:r>
              <a:rPr lang="en-US"/>
              <a:t>09/17/2025</a:t>
            </a:r>
          </a:p>
        </p:txBody>
      </p:sp>
      <p:sp>
        <p:nvSpPr>
          <p:cNvPr id="4" name="Slide Number Placeholder 3">
            <a:extLst>
              <a:ext uri="{FF2B5EF4-FFF2-40B4-BE49-F238E27FC236}">
                <a16:creationId xmlns:a16="http://schemas.microsoft.com/office/drawing/2014/main" id="{CC98B1BE-B76F-24E6-DC6E-5AA1FD9676DD}"/>
              </a:ext>
            </a:extLst>
          </p:cNvPr>
          <p:cNvSpPr>
            <a:spLocks noGrp="1"/>
          </p:cNvSpPr>
          <p:nvPr>
            <p:ph type="sldNum" sz="quarter" idx="11"/>
          </p:nvPr>
        </p:nvSpPr>
        <p:spPr/>
        <p:txBody>
          <a:bodyPr/>
          <a:lstStyle/>
          <a:p>
            <a:fld id="{1CA3E4CE-2BD0-48F5-B45E-CC386E7F3C58}" type="slidenum">
              <a:rPr lang="en-US" smtClean="0"/>
              <a:t>33</a:t>
            </a:fld>
            <a:endParaRPr lang="en-US"/>
          </a:p>
        </p:txBody>
      </p:sp>
      <p:sp>
        <p:nvSpPr>
          <p:cNvPr id="5" name="Footer Placeholder 4">
            <a:extLst>
              <a:ext uri="{FF2B5EF4-FFF2-40B4-BE49-F238E27FC236}">
                <a16:creationId xmlns:a16="http://schemas.microsoft.com/office/drawing/2014/main" id="{B7890C9C-DB3E-8E2A-034B-96BFB52404CF}"/>
              </a:ext>
            </a:extLst>
          </p:cNvPr>
          <p:cNvSpPr>
            <a:spLocks noGrp="1"/>
          </p:cNvSpPr>
          <p:nvPr>
            <p:ph type="ftr" sz="quarter" idx="12"/>
          </p:nvPr>
        </p:nvSpPr>
        <p:spPr/>
        <p:txBody>
          <a:bodyPr/>
          <a:lstStyle/>
          <a:p>
            <a:r>
              <a:rPr lang="en-US"/>
              <a:t>Adoption</a:t>
            </a:r>
          </a:p>
        </p:txBody>
      </p:sp>
      <p:sp>
        <p:nvSpPr>
          <p:cNvPr id="7" name="TextBox 6">
            <a:extLst>
              <a:ext uri="{FF2B5EF4-FFF2-40B4-BE49-F238E27FC236}">
                <a16:creationId xmlns:a16="http://schemas.microsoft.com/office/drawing/2014/main" id="{8AF1B631-4D8D-1BB3-8C73-47355A0AAF3C}"/>
              </a:ext>
            </a:extLst>
          </p:cNvPr>
          <p:cNvSpPr txBox="1"/>
          <p:nvPr/>
        </p:nvSpPr>
        <p:spPr>
          <a:xfrm>
            <a:off x="152400" y="114935"/>
            <a:ext cx="11887200" cy="5909310"/>
          </a:xfrm>
          <a:prstGeom prst="rect">
            <a:avLst/>
          </a:prstGeom>
          <a:solidFill>
            <a:schemeClr val="bg1"/>
          </a:solidFill>
        </p:spPr>
        <p:txBody>
          <a:bodyPr wrap="square">
            <a:spAutoFit/>
          </a:bodyPr>
          <a:lstStyle/>
          <a:p>
            <a:r>
              <a:rPr lang="en-US" sz="5400" b="1" dirty="0"/>
              <a:t>MATTHEW 19:1-12 (3)</a:t>
            </a:r>
            <a:endParaRPr lang="en-US" sz="5400" b="1" i="1" dirty="0"/>
          </a:p>
          <a:p>
            <a:r>
              <a:rPr lang="en-US" sz="3600" i="1" dirty="0"/>
              <a:t>	The Pharisees also came unto him, tempting him, and saying unto him, Is it lawful for a man to put away his wife for every cause? 4 And he answered and said unto them, Have ye not read, that he which made them at the beginning made them male and female, 5 And said, For this cause shall a man leave father and mother, and shall cleave to his wife: and they twain shall be one flesh? 6 Wherefore they are no more twain, but one flesh. What therefore God hath joined together, let not man put asunder.</a:t>
            </a:r>
          </a:p>
        </p:txBody>
      </p:sp>
    </p:spTree>
    <p:extLst>
      <p:ext uri="{BB962C8B-B14F-4D97-AF65-F5344CB8AC3E}">
        <p14:creationId xmlns:p14="http://schemas.microsoft.com/office/powerpoint/2010/main" val="1426082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6B0F0BB-BCFF-F9E8-068F-8E5AA20F3828}"/>
              </a:ext>
            </a:extLst>
          </p:cNvPr>
          <p:cNvSpPr>
            <a:spLocks noGrp="1"/>
          </p:cNvSpPr>
          <p:nvPr>
            <p:ph type="dt" sz="half" idx="10"/>
          </p:nvPr>
        </p:nvSpPr>
        <p:spPr/>
        <p:txBody>
          <a:bodyPr/>
          <a:lstStyle/>
          <a:p>
            <a:r>
              <a:rPr lang="en-US"/>
              <a:t>09/17/2025</a:t>
            </a:r>
            <a:endParaRPr lang="en-US" dirty="0"/>
          </a:p>
        </p:txBody>
      </p:sp>
      <p:sp>
        <p:nvSpPr>
          <p:cNvPr id="4" name="Slide Number Placeholder 3">
            <a:extLst>
              <a:ext uri="{FF2B5EF4-FFF2-40B4-BE49-F238E27FC236}">
                <a16:creationId xmlns:a16="http://schemas.microsoft.com/office/drawing/2014/main" id="{CC98B1BE-B76F-24E6-DC6E-5AA1FD9676DD}"/>
              </a:ext>
            </a:extLst>
          </p:cNvPr>
          <p:cNvSpPr>
            <a:spLocks noGrp="1"/>
          </p:cNvSpPr>
          <p:nvPr>
            <p:ph type="sldNum" sz="quarter" idx="11"/>
          </p:nvPr>
        </p:nvSpPr>
        <p:spPr/>
        <p:txBody>
          <a:bodyPr/>
          <a:lstStyle/>
          <a:p>
            <a:fld id="{1CA3E4CE-2BD0-48F5-B45E-CC386E7F3C58}" type="slidenum">
              <a:rPr lang="en-US" smtClean="0"/>
              <a:t>34</a:t>
            </a:fld>
            <a:endParaRPr lang="en-US"/>
          </a:p>
        </p:txBody>
      </p:sp>
      <p:sp>
        <p:nvSpPr>
          <p:cNvPr id="5" name="Footer Placeholder 4">
            <a:extLst>
              <a:ext uri="{FF2B5EF4-FFF2-40B4-BE49-F238E27FC236}">
                <a16:creationId xmlns:a16="http://schemas.microsoft.com/office/drawing/2014/main" id="{B7890C9C-DB3E-8E2A-034B-96BFB52404CF}"/>
              </a:ext>
            </a:extLst>
          </p:cNvPr>
          <p:cNvSpPr>
            <a:spLocks noGrp="1"/>
          </p:cNvSpPr>
          <p:nvPr>
            <p:ph type="ftr" sz="quarter" idx="12"/>
          </p:nvPr>
        </p:nvSpPr>
        <p:spPr/>
        <p:txBody>
          <a:bodyPr/>
          <a:lstStyle/>
          <a:p>
            <a:r>
              <a:rPr lang="en-US"/>
              <a:t>Adoption</a:t>
            </a:r>
          </a:p>
        </p:txBody>
      </p:sp>
      <p:sp>
        <p:nvSpPr>
          <p:cNvPr id="7" name="TextBox 6">
            <a:extLst>
              <a:ext uri="{FF2B5EF4-FFF2-40B4-BE49-F238E27FC236}">
                <a16:creationId xmlns:a16="http://schemas.microsoft.com/office/drawing/2014/main" id="{8AF1B631-4D8D-1BB3-8C73-47355A0AAF3C}"/>
              </a:ext>
            </a:extLst>
          </p:cNvPr>
          <p:cNvSpPr txBox="1"/>
          <p:nvPr/>
        </p:nvSpPr>
        <p:spPr>
          <a:xfrm>
            <a:off x="152400" y="114935"/>
            <a:ext cx="11963400" cy="6524863"/>
          </a:xfrm>
          <a:prstGeom prst="rect">
            <a:avLst/>
          </a:prstGeom>
          <a:solidFill>
            <a:schemeClr val="bg1"/>
          </a:solidFill>
        </p:spPr>
        <p:txBody>
          <a:bodyPr wrap="square">
            <a:spAutoFit/>
          </a:bodyPr>
          <a:lstStyle/>
          <a:p>
            <a:r>
              <a:rPr lang="en-US" sz="5400" b="1" dirty="0"/>
              <a:t>MATTHEW 19:1-12</a:t>
            </a:r>
            <a:endParaRPr lang="en-US" sz="5400" b="1" i="1" dirty="0"/>
          </a:p>
          <a:p>
            <a:r>
              <a:rPr lang="en-US" sz="3600" i="1" dirty="0"/>
              <a:t>	The Pharisees also came unto him, tempting him, and saying unto him, Is it lawful for a man to put away his wife for every cause? </a:t>
            </a:r>
          </a:p>
          <a:p>
            <a:r>
              <a:rPr lang="en-US" sz="4000" b="1" dirty="0">
                <a:solidFill>
                  <a:srgbClr val="00B0F0"/>
                </a:solidFill>
              </a:rPr>
              <a:t>God’s Perspective: </a:t>
            </a:r>
            <a:r>
              <a:rPr lang="en-US" sz="3600" i="1" dirty="0"/>
              <a:t>(4) And he answered and said unto them, Have ye not read, that he which made them at the beginning made them male and female, 5 And said, For this cause shall a man leave father and mother, and shall cleave to his wife: and they twain shall be one flesh? 6 Wherefore they are no more twain, but one flesh. What therefore God hath joined together, let not man put asunder.</a:t>
            </a:r>
          </a:p>
        </p:txBody>
      </p:sp>
    </p:spTree>
    <p:extLst>
      <p:ext uri="{BB962C8B-B14F-4D97-AF65-F5344CB8AC3E}">
        <p14:creationId xmlns:p14="http://schemas.microsoft.com/office/powerpoint/2010/main" val="96270948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6B0F0BB-BCFF-F9E8-068F-8E5AA20F3828}"/>
              </a:ext>
            </a:extLst>
          </p:cNvPr>
          <p:cNvSpPr>
            <a:spLocks noGrp="1"/>
          </p:cNvSpPr>
          <p:nvPr>
            <p:ph type="dt" sz="half" idx="10"/>
          </p:nvPr>
        </p:nvSpPr>
        <p:spPr/>
        <p:txBody>
          <a:bodyPr/>
          <a:lstStyle/>
          <a:p>
            <a:r>
              <a:rPr lang="en-US"/>
              <a:t>09/17/2025</a:t>
            </a:r>
            <a:endParaRPr lang="en-US" dirty="0"/>
          </a:p>
        </p:txBody>
      </p:sp>
      <p:sp>
        <p:nvSpPr>
          <p:cNvPr id="4" name="Slide Number Placeholder 3">
            <a:extLst>
              <a:ext uri="{FF2B5EF4-FFF2-40B4-BE49-F238E27FC236}">
                <a16:creationId xmlns:a16="http://schemas.microsoft.com/office/drawing/2014/main" id="{CC98B1BE-B76F-24E6-DC6E-5AA1FD9676DD}"/>
              </a:ext>
            </a:extLst>
          </p:cNvPr>
          <p:cNvSpPr>
            <a:spLocks noGrp="1"/>
          </p:cNvSpPr>
          <p:nvPr>
            <p:ph type="sldNum" sz="quarter" idx="11"/>
          </p:nvPr>
        </p:nvSpPr>
        <p:spPr/>
        <p:txBody>
          <a:bodyPr/>
          <a:lstStyle/>
          <a:p>
            <a:fld id="{1CA3E4CE-2BD0-48F5-B45E-CC386E7F3C58}" type="slidenum">
              <a:rPr lang="en-US" smtClean="0"/>
              <a:t>35</a:t>
            </a:fld>
            <a:endParaRPr lang="en-US"/>
          </a:p>
        </p:txBody>
      </p:sp>
      <p:sp>
        <p:nvSpPr>
          <p:cNvPr id="5" name="Footer Placeholder 4">
            <a:extLst>
              <a:ext uri="{FF2B5EF4-FFF2-40B4-BE49-F238E27FC236}">
                <a16:creationId xmlns:a16="http://schemas.microsoft.com/office/drawing/2014/main" id="{B7890C9C-DB3E-8E2A-034B-96BFB52404CF}"/>
              </a:ext>
            </a:extLst>
          </p:cNvPr>
          <p:cNvSpPr>
            <a:spLocks noGrp="1"/>
          </p:cNvSpPr>
          <p:nvPr>
            <p:ph type="ftr" sz="quarter" idx="12"/>
          </p:nvPr>
        </p:nvSpPr>
        <p:spPr/>
        <p:txBody>
          <a:bodyPr/>
          <a:lstStyle/>
          <a:p>
            <a:r>
              <a:rPr lang="en-US"/>
              <a:t>Adoption</a:t>
            </a:r>
          </a:p>
        </p:txBody>
      </p:sp>
      <p:sp>
        <p:nvSpPr>
          <p:cNvPr id="7" name="TextBox 6">
            <a:extLst>
              <a:ext uri="{FF2B5EF4-FFF2-40B4-BE49-F238E27FC236}">
                <a16:creationId xmlns:a16="http://schemas.microsoft.com/office/drawing/2014/main" id="{8AF1B631-4D8D-1BB3-8C73-47355A0AAF3C}"/>
              </a:ext>
            </a:extLst>
          </p:cNvPr>
          <p:cNvSpPr txBox="1"/>
          <p:nvPr/>
        </p:nvSpPr>
        <p:spPr>
          <a:xfrm>
            <a:off x="152400" y="114935"/>
            <a:ext cx="11963400" cy="3323987"/>
          </a:xfrm>
          <a:prstGeom prst="rect">
            <a:avLst/>
          </a:prstGeom>
          <a:solidFill>
            <a:schemeClr val="bg1"/>
          </a:solidFill>
        </p:spPr>
        <p:txBody>
          <a:bodyPr wrap="square">
            <a:spAutoFit/>
          </a:bodyPr>
          <a:lstStyle/>
          <a:p>
            <a:r>
              <a:rPr lang="en-US" sz="5400" b="1" dirty="0"/>
              <a:t>MATTHEW 19:1-12</a:t>
            </a:r>
            <a:endParaRPr lang="en-US" sz="5400" b="1" i="1" dirty="0"/>
          </a:p>
          <a:p>
            <a:r>
              <a:rPr lang="en-US" sz="3600" i="1" dirty="0"/>
              <a:t>	</a:t>
            </a:r>
          </a:p>
          <a:p>
            <a:r>
              <a:rPr lang="en-US" sz="4000" b="1" dirty="0">
                <a:solidFill>
                  <a:srgbClr val="00B0F0"/>
                </a:solidFill>
              </a:rPr>
              <a:t>Legalist Perspective: </a:t>
            </a:r>
            <a:r>
              <a:rPr lang="en-US" sz="4000" b="1" dirty="0"/>
              <a:t>MATTHEW 19:7</a:t>
            </a:r>
          </a:p>
          <a:p>
            <a:r>
              <a:rPr lang="en-US" sz="4000" b="1" dirty="0"/>
              <a:t>	</a:t>
            </a:r>
            <a:r>
              <a:rPr lang="en-US" sz="4000" i="1" dirty="0"/>
              <a:t>They say unto him, Why did Moses then command to give a writing of divorcement, and to put her away? </a:t>
            </a:r>
            <a:endParaRPr lang="en-US" sz="3600" i="1" dirty="0"/>
          </a:p>
        </p:txBody>
      </p:sp>
    </p:spTree>
    <p:extLst>
      <p:ext uri="{BB962C8B-B14F-4D97-AF65-F5344CB8AC3E}">
        <p14:creationId xmlns:p14="http://schemas.microsoft.com/office/powerpoint/2010/main" val="89325507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6B0F0BB-BCFF-F9E8-068F-8E5AA20F3828}"/>
              </a:ext>
            </a:extLst>
          </p:cNvPr>
          <p:cNvSpPr>
            <a:spLocks noGrp="1"/>
          </p:cNvSpPr>
          <p:nvPr>
            <p:ph type="dt" sz="half" idx="10"/>
          </p:nvPr>
        </p:nvSpPr>
        <p:spPr/>
        <p:txBody>
          <a:bodyPr/>
          <a:lstStyle/>
          <a:p>
            <a:r>
              <a:rPr lang="en-US"/>
              <a:t>09/17/2025</a:t>
            </a:r>
            <a:endParaRPr lang="en-US" dirty="0"/>
          </a:p>
        </p:txBody>
      </p:sp>
      <p:sp>
        <p:nvSpPr>
          <p:cNvPr id="4" name="Slide Number Placeholder 3">
            <a:extLst>
              <a:ext uri="{FF2B5EF4-FFF2-40B4-BE49-F238E27FC236}">
                <a16:creationId xmlns:a16="http://schemas.microsoft.com/office/drawing/2014/main" id="{CC98B1BE-B76F-24E6-DC6E-5AA1FD9676DD}"/>
              </a:ext>
            </a:extLst>
          </p:cNvPr>
          <p:cNvSpPr>
            <a:spLocks noGrp="1"/>
          </p:cNvSpPr>
          <p:nvPr>
            <p:ph type="sldNum" sz="quarter" idx="11"/>
          </p:nvPr>
        </p:nvSpPr>
        <p:spPr/>
        <p:txBody>
          <a:bodyPr/>
          <a:lstStyle/>
          <a:p>
            <a:fld id="{1CA3E4CE-2BD0-48F5-B45E-CC386E7F3C58}" type="slidenum">
              <a:rPr lang="en-US" smtClean="0"/>
              <a:t>36</a:t>
            </a:fld>
            <a:endParaRPr lang="en-US"/>
          </a:p>
        </p:txBody>
      </p:sp>
      <p:sp>
        <p:nvSpPr>
          <p:cNvPr id="5" name="Footer Placeholder 4">
            <a:extLst>
              <a:ext uri="{FF2B5EF4-FFF2-40B4-BE49-F238E27FC236}">
                <a16:creationId xmlns:a16="http://schemas.microsoft.com/office/drawing/2014/main" id="{B7890C9C-DB3E-8E2A-034B-96BFB52404CF}"/>
              </a:ext>
            </a:extLst>
          </p:cNvPr>
          <p:cNvSpPr>
            <a:spLocks noGrp="1"/>
          </p:cNvSpPr>
          <p:nvPr>
            <p:ph type="ftr" sz="quarter" idx="12"/>
          </p:nvPr>
        </p:nvSpPr>
        <p:spPr/>
        <p:txBody>
          <a:bodyPr/>
          <a:lstStyle/>
          <a:p>
            <a:r>
              <a:rPr lang="en-US"/>
              <a:t>Adoption</a:t>
            </a:r>
          </a:p>
        </p:txBody>
      </p:sp>
      <p:sp>
        <p:nvSpPr>
          <p:cNvPr id="7" name="TextBox 6">
            <a:extLst>
              <a:ext uri="{FF2B5EF4-FFF2-40B4-BE49-F238E27FC236}">
                <a16:creationId xmlns:a16="http://schemas.microsoft.com/office/drawing/2014/main" id="{8AF1B631-4D8D-1BB3-8C73-47355A0AAF3C}"/>
              </a:ext>
            </a:extLst>
          </p:cNvPr>
          <p:cNvSpPr txBox="1"/>
          <p:nvPr/>
        </p:nvSpPr>
        <p:spPr>
          <a:xfrm>
            <a:off x="152400" y="114935"/>
            <a:ext cx="11963400" cy="6401753"/>
          </a:xfrm>
          <a:prstGeom prst="rect">
            <a:avLst/>
          </a:prstGeom>
          <a:solidFill>
            <a:schemeClr val="bg1"/>
          </a:solidFill>
        </p:spPr>
        <p:txBody>
          <a:bodyPr wrap="square">
            <a:spAutoFit/>
          </a:bodyPr>
          <a:lstStyle/>
          <a:p>
            <a:r>
              <a:rPr lang="en-US" sz="5400" b="1" dirty="0"/>
              <a:t>MATTHEW 19:1-12</a:t>
            </a:r>
            <a:endParaRPr lang="en-US" sz="5400" b="1" i="1" dirty="0"/>
          </a:p>
          <a:p>
            <a:r>
              <a:rPr lang="en-US" sz="3600" i="1" dirty="0"/>
              <a:t>	</a:t>
            </a:r>
          </a:p>
          <a:p>
            <a:r>
              <a:rPr lang="en-US" sz="4000" b="1" dirty="0">
                <a:solidFill>
                  <a:srgbClr val="00B0F0"/>
                </a:solidFill>
              </a:rPr>
              <a:t>Christ’s Perspective:</a:t>
            </a:r>
            <a:r>
              <a:rPr lang="en-US" sz="4000" b="1" dirty="0"/>
              <a:t> MATTHEW 19:8-9</a:t>
            </a:r>
          </a:p>
          <a:p>
            <a:r>
              <a:rPr lang="en-US" sz="4000" b="1" dirty="0"/>
              <a:t>	</a:t>
            </a:r>
            <a:r>
              <a:rPr lang="en-US" sz="4000" i="1" dirty="0"/>
              <a:t>He saith unto them, Moses because of the hardness of your hearts suffered you to put away your wives: but from the beginning it was not so. 9 And I say unto you, Whosoever shall put away his wife, except it be for fornication, and shall marry another, committeth adultery: and whoso </a:t>
            </a:r>
            <a:r>
              <a:rPr lang="en-US" sz="4000" i="1" dirty="0" err="1"/>
              <a:t>marrieth</a:t>
            </a:r>
            <a:r>
              <a:rPr lang="en-US" sz="4000" i="1" dirty="0"/>
              <a:t> her which is put away doth commit adultery.</a:t>
            </a:r>
            <a:endParaRPr lang="en-US" sz="3600" i="1" dirty="0"/>
          </a:p>
        </p:txBody>
      </p:sp>
    </p:spTree>
    <p:extLst>
      <p:ext uri="{BB962C8B-B14F-4D97-AF65-F5344CB8AC3E}">
        <p14:creationId xmlns:p14="http://schemas.microsoft.com/office/powerpoint/2010/main" val="341798380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6B0F0BB-BCFF-F9E8-068F-8E5AA20F3828}"/>
              </a:ext>
            </a:extLst>
          </p:cNvPr>
          <p:cNvSpPr>
            <a:spLocks noGrp="1"/>
          </p:cNvSpPr>
          <p:nvPr>
            <p:ph type="dt" sz="half" idx="10"/>
          </p:nvPr>
        </p:nvSpPr>
        <p:spPr/>
        <p:txBody>
          <a:bodyPr/>
          <a:lstStyle/>
          <a:p>
            <a:r>
              <a:rPr lang="en-US"/>
              <a:t>09/17/2025</a:t>
            </a:r>
            <a:endParaRPr lang="en-US" dirty="0"/>
          </a:p>
        </p:txBody>
      </p:sp>
      <p:sp>
        <p:nvSpPr>
          <p:cNvPr id="4" name="Slide Number Placeholder 3">
            <a:extLst>
              <a:ext uri="{FF2B5EF4-FFF2-40B4-BE49-F238E27FC236}">
                <a16:creationId xmlns:a16="http://schemas.microsoft.com/office/drawing/2014/main" id="{CC98B1BE-B76F-24E6-DC6E-5AA1FD9676DD}"/>
              </a:ext>
            </a:extLst>
          </p:cNvPr>
          <p:cNvSpPr>
            <a:spLocks noGrp="1"/>
          </p:cNvSpPr>
          <p:nvPr>
            <p:ph type="sldNum" sz="quarter" idx="11"/>
          </p:nvPr>
        </p:nvSpPr>
        <p:spPr/>
        <p:txBody>
          <a:bodyPr/>
          <a:lstStyle/>
          <a:p>
            <a:fld id="{1CA3E4CE-2BD0-48F5-B45E-CC386E7F3C58}" type="slidenum">
              <a:rPr lang="en-US" smtClean="0"/>
              <a:t>37</a:t>
            </a:fld>
            <a:endParaRPr lang="en-US"/>
          </a:p>
        </p:txBody>
      </p:sp>
      <p:sp>
        <p:nvSpPr>
          <p:cNvPr id="5" name="Footer Placeholder 4">
            <a:extLst>
              <a:ext uri="{FF2B5EF4-FFF2-40B4-BE49-F238E27FC236}">
                <a16:creationId xmlns:a16="http://schemas.microsoft.com/office/drawing/2014/main" id="{B7890C9C-DB3E-8E2A-034B-96BFB52404CF}"/>
              </a:ext>
            </a:extLst>
          </p:cNvPr>
          <p:cNvSpPr>
            <a:spLocks noGrp="1"/>
          </p:cNvSpPr>
          <p:nvPr>
            <p:ph type="ftr" sz="quarter" idx="12"/>
          </p:nvPr>
        </p:nvSpPr>
        <p:spPr/>
        <p:txBody>
          <a:bodyPr/>
          <a:lstStyle/>
          <a:p>
            <a:r>
              <a:rPr lang="en-US"/>
              <a:t>Adoption</a:t>
            </a:r>
          </a:p>
        </p:txBody>
      </p:sp>
      <p:sp>
        <p:nvSpPr>
          <p:cNvPr id="7" name="TextBox 6">
            <a:extLst>
              <a:ext uri="{FF2B5EF4-FFF2-40B4-BE49-F238E27FC236}">
                <a16:creationId xmlns:a16="http://schemas.microsoft.com/office/drawing/2014/main" id="{8AF1B631-4D8D-1BB3-8C73-47355A0AAF3C}"/>
              </a:ext>
            </a:extLst>
          </p:cNvPr>
          <p:cNvSpPr txBox="1"/>
          <p:nvPr/>
        </p:nvSpPr>
        <p:spPr>
          <a:xfrm>
            <a:off x="152400" y="114935"/>
            <a:ext cx="11963400" cy="5909310"/>
          </a:xfrm>
          <a:prstGeom prst="rect">
            <a:avLst/>
          </a:prstGeom>
          <a:solidFill>
            <a:schemeClr val="bg1"/>
          </a:solidFill>
        </p:spPr>
        <p:txBody>
          <a:bodyPr wrap="square">
            <a:spAutoFit/>
          </a:bodyPr>
          <a:lstStyle/>
          <a:p>
            <a:r>
              <a:rPr lang="en-US" sz="5400" b="1" dirty="0"/>
              <a:t>MATTHEW 19:1-12</a:t>
            </a:r>
            <a:endParaRPr lang="en-US" sz="5400" b="1" i="1" dirty="0"/>
          </a:p>
          <a:p>
            <a:r>
              <a:rPr lang="en-US" sz="4000" b="1" dirty="0">
                <a:solidFill>
                  <a:srgbClr val="00B0F0"/>
                </a:solidFill>
              </a:rPr>
              <a:t>Christ’s Perspective:</a:t>
            </a:r>
            <a:r>
              <a:rPr lang="en-US" sz="4000" b="1" dirty="0"/>
              <a:t> </a:t>
            </a:r>
            <a:r>
              <a:rPr lang="en-US" sz="4400" b="1" dirty="0"/>
              <a:t>MATTHEW 19:11-12</a:t>
            </a:r>
          </a:p>
          <a:p>
            <a:r>
              <a:rPr lang="en-US" sz="4000" dirty="0"/>
              <a:t>	</a:t>
            </a:r>
            <a:r>
              <a:rPr lang="en-US" sz="4000" i="1" dirty="0"/>
              <a:t>But he said unto them, All men cannot receive this saying, save they to whom it is given. 12 For there are some eunuchs, which were so born from their mother's womb: and there are some eunuchs, which were made eunuchs of men: and there be eunuchs, which have made themselves eunuchs for the kingdom of heaven's sake. He that is able to receive it, let him receive it.</a:t>
            </a:r>
          </a:p>
        </p:txBody>
      </p:sp>
    </p:spTree>
    <p:extLst>
      <p:ext uri="{BB962C8B-B14F-4D97-AF65-F5344CB8AC3E}">
        <p14:creationId xmlns:p14="http://schemas.microsoft.com/office/powerpoint/2010/main" val="184373699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152400" y="76200"/>
            <a:ext cx="11887200" cy="6678751"/>
          </a:xfrm>
          <a:prstGeom prst="rect">
            <a:avLst/>
          </a:prstGeom>
        </p:spPr>
        <p:txBody>
          <a:bodyPr wrap="square">
            <a:spAutoFit/>
          </a:bodyPr>
          <a:lstStyle/>
          <a:p>
            <a:r>
              <a:rPr lang="en-US" sz="4400" b="1" dirty="0"/>
              <a:t>THE.UNWELCOMED.CHRIST</a:t>
            </a:r>
          </a:p>
          <a:p>
            <a:r>
              <a:rPr lang="en-US" sz="3200" dirty="0"/>
              <a:t>	1 Now this Book has been written in such a way that You've hid It from all the scholars, wise and prudent. You would reveal It to babes such as would learn. </a:t>
            </a:r>
            <a:r>
              <a:rPr lang="en-US" sz="3200" b="1" u="sng" dirty="0"/>
              <a:t>Now, we're willing to learn tonight; that's why we're here. And we're here expecting the great Teacher to come and teach us tonight, the things that we should know, the Holy Spirit of God.</a:t>
            </a:r>
          </a:p>
          <a:p>
            <a:r>
              <a:rPr lang="en-US" sz="3200" dirty="0"/>
              <a:t>	2 And sanctify our hearts tonight, Father. Move back all doubts and fears. And may the great Holy Spirit just come right down and speak to our hearts, each one of us. And save all the sinners, Lord, that's unkind to You. The backsliders, bring them back home, Father. And we pray that You'll heal the sick. Get glory out of the service. For we ask it in Jesus' Name. Amen.	 		55-1002</a:t>
            </a:r>
          </a:p>
        </p:txBody>
      </p:sp>
      <p:sp>
        <p:nvSpPr>
          <p:cNvPr id="3" name="Date Placeholder 2"/>
          <p:cNvSpPr>
            <a:spLocks noGrp="1"/>
          </p:cNvSpPr>
          <p:nvPr>
            <p:ph type="dt" sz="half" idx="10"/>
          </p:nvPr>
        </p:nvSpPr>
        <p:spPr/>
        <p:txBody>
          <a:bodyPr/>
          <a:lstStyle/>
          <a:p>
            <a:r>
              <a:rPr lang="en-US"/>
              <a:t>09/17/2025</a:t>
            </a:r>
          </a:p>
        </p:txBody>
      </p:sp>
      <p:sp>
        <p:nvSpPr>
          <p:cNvPr id="5" name="Slide Number Placeholder 4"/>
          <p:cNvSpPr>
            <a:spLocks noGrp="1"/>
          </p:cNvSpPr>
          <p:nvPr>
            <p:ph type="sldNum" sz="quarter" idx="11"/>
          </p:nvPr>
        </p:nvSpPr>
        <p:spPr/>
        <p:txBody>
          <a:bodyPr/>
          <a:lstStyle/>
          <a:p>
            <a:fld id="{1CA3E4CE-2BD0-48F5-B45E-CC386E7F3C58}" type="slidenum">
              <a:rPr lang="en-US" smtClean="0"/>
              <a:t>38</a:t>
            </a:fld>
            <a:endParaRPr lang="en-US"/>
          </a:p>
        </p:txBody>
      </p:sp>
      <p:sp>
        <p:nvSpPr>
          <p:cNvPr id="4" name="Footer Placeholder 3"/>
          <p:cNvSpPr>
            <a:spLocks noGrp="1"/>
          </p:cNvSpPr>
          <p:nvPr>
            <p:ph type="ftr" sz="quarter" idx="12"/>
          </p:nvPr>
        </p:nvSpPr>
        <p:spPr/>
        <p:txBody>
          <a:bodyPr/>
          <a:lstStyle/>
          <a:p>
            <a:r>
              <a:rPr lang="en-US"/>
              <a:t>Adoption</a:t>
            </a:r>
          </a:p>
        </p:txBody>
      </p:sp>
    </p:spTree>
    <p:extLst>
      <p:ext uri="{BB962C8B-B14F-4D97-AF65-F5344CB8AC3E}">
        <p14:creationId xmlns:p14="http://schemas.microsoft.com/office/powerpoint/2010/main" val="148609152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fld id="{1CA3E4CE-2BD0-48F5-B45E-CC386E7F3C58}" type="slidenum">
              <a:rPr lang="en-US" smtClean="0"/>
              <a:t>39</a:t>
            </a:fld>
            <a:endParaRPr lang="en-US"/>
          </a:p>
        </p:txBody>
      </p:sp>
      <p:sp>
        <p:nvSpPr>
          <p:cNvPr id="4" name="Footer Placeholder 3"/>
          <p:cNvSpPr>
            <a:spLocks noGrp="1"/>
          </p:cNvSpPr>
          <p:nvPr>
            <p:ph type="ftr" sz="quarter" idx="12"/>
          </p:nvPr>
        </p:nvSpPr>
        <p:spPr/>
        <p:txBody>
          <a:bodyPr/>
          <a:lstStyle/>
          <a:p>
            <a:r>
              <a:rPr lang="en-US"/>
              <a:t>Adoption</a:t>
            </a:r>
          </a:p>
        </p:txBody>
      </p:sp>
      <p:sp>
        <p:nvSpPr>
          <p:cNvPr id="5" name="Rectangle 4"/>
          <p:cNvSpPr/>
          <p:nvPr/>
        </p:nvSpPr>
        <p:spPr>
          <a:xfrm>
            <a:off x="152400" y="1"/>
            <a:ext cx="12039600" cy="5878532"/>
          </a:xfrm>
          <a:prstGeom prst="rect">
            <a:avLst/>
          </a:prstGeom>
        </p:spPr>
        <p:txBody>
          <a:bodyPr wrap="square">
            <a:spAutoFit/>
          </a:bodyPr>
          <a:lstStyle/>
          <a:p>
            <a:r>
              <a:rPr lang="en-US" sz="4800" b="1" dirty="0"/>
              <a:t>GOING.BEYOND.THE.CAMP</a:t>
            </a:r>
          </a:p>
          <a:p>
            <a:r>
              <a:rPr lang="en-US" sz="4000" dirty="0"/>
              <a:t>	</a:t>
            </a:r>
            <a:r>
              <a:rPr lang="en-US" sz="3600" dirty="0"/>
              <a:t>33  I don't want to hurt anyone's feeling. But, back and forth, across the nation, I have condemned women wearing short hair. That's the Bible. I've condemned women wearing shorts, using makeups. And every year it gets worse. It shows that there is another finger, somewhere, pointing them some other way. And they're not getting through to Christ.</a:t>
            </a:r>
          </a:p>
          <a:p>
            <a:r>
              <a:rPr lang="en-US" sz="3600" dirty="0"/>
              <a:t>	34 And they say, "We belong to a church..." Don't make any difference what </a:t>
            </a:r>
            <a:r>
              <a:rPr lang="en-US" sz="3600" i="1" dirty="0"/>
              <a:t>your</a:t>
            </a:r>
            <a:r>
              <a:rPr lang="en-US" sz="3600" dirty="0"/>
              <a:t> church believes. God said, "It's wrong."</a:t>
            </a:r>
          </a:p>
        </p:txBody>
      </p:sp>
      <p:sp>
        <p:nvSpPr>
          <p:cNvPr id="2" name="Date Placeholder 1"/>
          <p:cNvSpPr>
            <a:spLocks noGrp="1"/>
          </p:cNvSpPr>
          <p:nvPr>
            <p:ph type="dt" sz="half" idx="10"/>
          </p:nvPr>
        </p:nvSpPr>
        <p:spPr/>
        <p:txBody>
          <a:bodyPr/>
          <a:lstStyle/>
          <a:p>
            <a:r>
              <a:rPr lang="en-US"/>
              <a:t>09/17/2025</a:t>
            </a:r>
          </a:p>
        </p:txBody>
      </p:sp>
    </p:spTree>
    <p:extLst>
      <p:ext uri="{BB962C8B-B14F-4D97-AF65-F5344CB8AC3E}">
        <p14:creationId xmlns:p14="http://schemas.microsoft.com/office/powerpoint/2010/main" val="426064851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0"/>
            <a:ext cx="11887200" cy="6370975"/>
          </a:xfrm>
          <a:prstGeom prst="rect">
            <a:avLst/>
          </a:prstGeom>
        </p:spPr>
        <p:txBody>
          <a:bodyPr wrap="square">
            <a:spAutoFit/>
          </a:bodyPr>
          <a:lstStyle/>
          <a:p>
            <a:r>
              <a:rPr lang="en-US" sz="4800" b="1" dirty="0"/>
              <a:t>I TIMOTHY 4:1-5</a:t>
            </a:r>
          </a:p>
          <a:p>
            <a:r>
              <a:rPr lang="en-US" sz="3600" dirty="0"/>
              <a:t>     	</a:t>
            </a:r>
            <a:r>
              <a:rPr lang="en-US" sz="3600" i="1" dirty="0"/>
              <a:t>1 Now the Spirit </a:t>
            </a:r>
            <a:r>
              <a:rPr lang="en-US" sz="3600" i="1" dirty="0" err="1"/>
              <a:t>speaketh</a:t>
            </a:r>
            <a:r>
              <a:rPr lang="en-US" sz="3600" i="1" dirty="0"/>
              <a:t> expressly, that </a:t>
            </a:r>
            <a:r>
              <a:rPr lang="en-US" sz="3600" b="1" i="1" dirty="0"/>
              <a:t>in the latter times some shall depart from the faith, giving heed to seducing spirits, and doctrines of devils;</a:t>
            </a:r>
            <a:r>
              <a:rPr lang="en-US" sz="3600" i="1" dirty="0"/>
              <a:t> 2 Speaking lies in hypocrisy; having their conscience seared with a hot iron; 3 Forbidding to marry, and commanding to abstain from meats, which God hath created to be received with thanksgiving of them which believe and know the truth. 4 For every creature of God is good, and nothing to be refused, if it be received with thanksgiving: 5 For it is sanctified by the word of God and prayer. </a:t>
            </a:r>
          </a:p>
        </p:txBody>
      </p:sp>
      <p:sp>
        <p:nvSpPr>
          <p:cNvPr id="3" name="Date Placeholder 2"/>
          <p:cNvSpPr>
            <a:spLocks noGrp="1"/>
          </p:cNvSpPr>
          <p:nvPr>
            <p:ph type="dt" sz="half" idx="10"/>
          </p:nvPr>
        </p:nvSpPr>
        <p:spPr/>
        <p:txBody>
          <a:bodyPr/>
          <a:lstStyle/>
          <a:p>
            <a:r>
              <a:rPr lang="en-US"/>
              <a:t>09/17/2025</a:t>
            </a:r>
          </a:p>
        </p:txBody>
      </p:sp>
      <p:sp>
        <p:nvSpPr>
          <p:cNvPr id="5" name="Slide Number Placeholder 4"/>
          <p:cNvSpPr>
            <a:spLocks noGrp="1"/>
          </p:cNvSpPr>
          <p:nvPr>
            <p:ph type="sldNum" sz="quarter" idx="11"/>
          </p:nvPr>
        </p:nvSpPr>
        <p:spPr/>
        <p:txBody>
          <a:bodyPr/>
          <a:lstStyle/>
          <a:p>
            <a:fld id="{1CA3E4CE-2BD0-48F5-B45E-CC386E7F3C58}" type="slidenum">
              <a:rPr lang="en-US" smtClean="0"/>
              <a:t>4</a:t>
            </a:fld>
            <a:endParaRPr lang="en-US"/>
          </a:p>
        </p:txBody>
      </p:sp>
      <p:sp>
        <p:nvSpPr>
          <p:cNvPr id="4" name="Footer Placeholder 3"/>
          <p:cNvSpPr>
            <a:spLocks noGrp="1"/>
          </p:cNvSpPr>
          <p:nvPr>
            <p:ph type="ftr" sz="quarter" idx="12"/>
          </p:nvPr>
        </p:nvSpPr>
        <p:spPr/>
        <p:txBody>
          <a:bodyPr/>
          <a:lstStyle/>
          <a:p>
            <a:r>
              <a:rPr lang="en-US"/>
              <a:t>Adoption</a:t>
            </a:r>
          </a:p>
        </p:txBody>
      </p:sp>
    </p:spTree>
    <p:extLst>
      <p:ext uri="{BB962C8B-B14F-4D97-AF65-F5344CB8AC3E}">
        <p14:creationId xmlns:p14="http://schemas.microsoft.com/office/powerpoint/2010/main" val="13569452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AE75CB-A306-B862-C1E8-49E3157F7619}"/>
              </a:ext>
            </a:extLst>
          </p:cNvPr>
          <p:cNvSpPr>
            <a:spLocks noGrp="1"/>
          </p:cNvSpPr>
          <p:nvPr>
            <p:ph type="dt" sz="half" idx="10"/>
          </p:nvPr>
        </p:nvSpPr>
        <p:spPr/>
        <p:txBody>
          <a:bodyPr/>
          <a:lstStyle/>
          <a:p>
            <a:r>
              <a:rPr lang="en-US"/>
              <a:t>09/17/2025</a:t>
            </a:r>
          </a:p>
        </p:txBody>
      </p:sp>
      <p:sp>
        <p:nvSpPr>
          <p:cNvPr id="3" name="Slide Number Placeholder 2">
            <a:extLst>
              <a:ext uri="{FF2B5EF4-FFF2-40B4-BE49-F238E27FC236}">
                <a16:creationId xmlns:a16="http://schemas.microsoft.com/office/drawing/2014/main" id="{F0E8BA43-514C-26DF-84A8-36EDD9A2A81B}"/>
              </a:ext>
            </a:extLst>
          </p:cNvPr>
          <p:cNvSpPr>
            <a:spLocks noGrp="1"/>
          </p:cNvSpPr>
          <p:nvPr>
            <p:ph type="sldNum" sz="quarter" idx="11"/>
          </p:nvPr>
        </p:nvSpPr>
        <p:spPr/>
        <p:txBody>
          <a:bodyPr/>
          <a:lstStyle/>
          <a:p>
            <a:fld id="{1CA3E4CE-2BD0-48F5-B45E-CC386E7F3C58}" type="slidenum">
              <a:rPr lang="en-US" smtClean="0"/>
              <a:t>40</a:t>
            </a:fld>
            <a:endParaRPr lang="en-US"/>
          </a:p>
        </p:txBody>
      </p:sp>
      <p:sp>
        <p:nvSpPr>
          <p:cNvPr id="4" name="Footer Placeholder 3">
            <a:extLst>
              <a:ext uri="{FF2B5EF4-FFF2-40B4-BE49-F238E27FC236}">
                <a16:creationId xmlns:a16="http://schemas.microsoft.com/office/drawing/2014/main" id="{1FBFFFB1-0EB3-D7D1-98FC-20F51FB00435}"/>
              </a:ext>
            </a:extLst>
          </p:cNvPr>
          <p:cNvSpPr>
            <a:spLocks noGrp="1"/>
          </p:cNvSpPr>
          <p:nvPr>
            <p:ph type="ftr" sz="quarter" idx="12"/>
          </p:nvPr>
        </p:nvSpPr>
        <p:spPr/>
        <p:txBody>
          <a:bodyPr/>
          <a:lstStyle/>
          <a:p>
            <a:r>
              <a:rPr lang="en-US"/>
              <a:t>Adoption</a:t>
            </a:r>
          </a:p>
        </p:txBody>
      </p:sp>
      <p:sp>
        <p:nvSpPr>
          <p:cNvPr id="6" name="TextBox 5">
            <a:extLst>
              <a:ext uri="{FF2B5EF4-FFF2-40B4-BE49-F238E27FC236}">
                <a16:creationId xmlns:a16="http://schemas.microsoft.com/office/drawing/2014/main" id="{E4803FF0-68BA-7EB9-4860-B3F4670B54A2}"/>
              </a:ext>
            </a:extLst>
          </p:cNvPr>
          <p:cNvSpPr txBox="1"/>
          <p:nvPr/>
        </p:nvSpPr>
        <p:spPr>
          <a:xfrm>
            <a:off x="228600" y="762000"/>
            <a:ext cx="11734800" cy="3785652"/>
          </a:xfrm>
          <a:prstGeom prst="rect">
            <a:avLst/>
          </a:prstGeom>
          <a:noFill/>
        </p:spPr>
        <p:txBody>
          <a:bodyPr wrap="square">
            <a:spAutoFit/>
          </a:bodyPr>
          <a:lstStyle/>
          <a:p>
            <a:r>
              <a:rPr lang="en-US" sz="4000" b="1" dirty="0"/>
              <a:t>	</a:t>
            </a:r>
            <a:r>
              <a:rPr lang="en-US" sz="4000" b="1" u="sng" dirty="0"/>
              <a:t>And if they did get through to Christ, they would stop that. </a:t>
            </a:r>
            <a:r>
              <a:rPr lang="en-US" sz="4000" dirty="0"/>
              <a:t>And, not only that, but man would take his position if he got through to Christ, and be against that. Husbands wouldn't let their wives act like that. Genuine man don't want his wife acting that way.										64-0719</a:t>
            </a:r>
          </a:p>
        </p:txBody>
      </p:sp>
    </p:spTree>
    <p:extLst>
      <p:ext uri="{BB962C8B-B14F-4D97-AF65-F5344CB8AC3E}">
        <p14:creationId xmlns:p14="http://schemas.microsoft.com/office/powerpoint/2010/main" val="151502308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D1D69FA-2FF0-6921-642B-629AF879B32B}"/>
              </a:ext>
            </a:extLst>
          </p:cNvPr>
          <p:cNvSpPr>
            <a:spLocks noGrp="1"/>
          </p:cNvSpPr>
          <p:nvPr>
            <p:ph type="title"/>
          </p:nvPr>
        </p:nvSpPr>
        <p:spPr/>
        <p:txBody>
          <a:bodyPr>
            <a:normAutofit/>
          </a:bodyPr>
          <a:lstStyle/>
          <a:p>
            <a:r>
              <a:rPr lang="en-US" sz="3200" dirty="0"/>
              <a:t>Adoption</a:t>
            </a:r>
          </a:p>
        </p:txBody>
      </p:sp>
      <p:sp>
        <p:nvSpPr>
          <p:cNvPr id="2" name="Date Placeholder 1"/>
          <p:cNvSpPr>
            <a:spLocks noGrp="1"/>
          </p:cNvSpPr>
          <p:nvPr>
            <p:ph type="dt" sz="half" idx="10"/>
          </p:nvPr>
        </p:nvSpPr>
        <p:spPr/>
        <p:txBody>
          <a:bodyPr/>
          <a:lstStyle/>
          <a:p>
            <a:r>
              <a:rPr lang="en-US"/>
              <a:t>09/17/2025</a:t>
            </a:r>
          </a:p>
        </p:txBody>
      </p:sp>
      <p:sp>
        <p:nvSpPr>
          <p:cNvPr id="4" name="Slide Number Placeholder 3"/>
          <p:cNvSpPr>
            <a:spLocks noGrp="1"/>
          </p:cNvSpPr>
          <p:nvPr>
            <p:ph type="sldNum" sz="quarter" idx="11"/>
          </p:nvPr>
        </p:nvSpPr>
        <p:spPr/>
        <p:txBody>
          <a:bodyPr/>
          <a:lstStyle/>
          <a:p>
            <a:fld id="{1CA3E4CE-2BD0-48F5-B45E-CC386E7F3C58}" type="slidenum">
              <a:rPr lang="en-US" smtClean="0"/>
              <a:t>41</a:t>
            </a:fld>
            <a:endParaRPr lang="en-US"/>
          </a:p>
        </p:txBody>
      </p:sp>
      <p:sp>
        <p:nvSpPr>
          <p:cNvPr id="3" name="Footer Placeholder 2"/>
          <p:cNvSpPr>
            <a:spLocks noGrp="1"/>
          </p:cNvSpPr>
          <p:nvPr>
            <p:ph type="ftr" sz="quarter" idx="12"/>
          </p:nvPr>
        </p:nvSpPr>
        <p:spPr/>
        <p:txBody>
          <a:bodyPr/>
          <a:lstStyle/>
          <a:p>
            <a:r>
              <a:rPr lang="en-US"/>
              <a:t>Adoption</a:t>
            </a:r>
          </a:p>
        </p:txBody>
      </p:sp>
      <p:sp>
        <p:nvSpPr>
          <p:cNvPr id="5" name="Rectangle 4"/>
          <p:cNvSpPr/>
          <p:nvPr/>
        </p:nvSpPr>
        <p:spPr>
          <a:xfrm>
            <a:off x="533400" y="1877586"/>
            <a:ext cx="11277600" cy="4647426"/>
          </a:xfrm>
          <a:prstGeom prst="rect">
            <a:avLst/>
          </a:prstGeom>
        </p:spPr>
        <p:txBody>
          <a:bodyPr wrap="square">
            <a:spAutoFit/>
          </a:bodyPr>
          <a:lstStyle/>
          <a:p>
            <a:r>
              <a:rPr lang="en-US" sz="4400" b="1" dirty="0"/>
              <a:t>THE.BELIEVER'S.POSITION.IN.CHRIST</a:t>
            </a:r>
          </a:p>
          <a:p>
            <a:r>
              <a:rPr lang="en-US" sz="3600" dirty="0"/>
              <a:t>	16 Now, for a few moments to find out </a:t>
            </a:r>
            <a:r>
              <a:rPr lang="en-US" sz="3600" dirty="0" err="1"/>
              <a:t>positionally</a:t>
            </a:r>
            <a:r>
              <a:rPr lang="en-US" sz="3600" dirty="0"/>
              <a:t> what we are in Christ Jesus... And I think if the church now can find out what they are, and how to enter, and what to do after they enter, why, it'll be a glorious thing when we learn these things, don't you think so?</a:t>
            </a:r>
          </a:p>
          <a:p>
            <a:pPr algn="r"/>
            <a:r>
              <a:rPr lang="en-US" sz="3600" dirty="0"/>
              <a:t>55-0116</a:t>
            </a:r>
          </a:p>
          <a:p>
            <a:endParaRPr lang="en-US" sz="3600" dirty="0"/>
          </a:p>
        </p:txBody>
      </p:sp>
    </p:spTree>
    <p:extLst>
      <p:ext uri="{BB962C8B-B14F-4D97-AF65-F5344CB8AC3E}">
        <p14:creationId xmlns:p14="http://schemas.microsoft.com/office/powerpoint/2010/main" val="78608033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152400" y="152400"/>
            <a:ext cx="11887200" cy="6463308"/>
          </a:xfrm>
          <a:prstGeom prst="rect">
            <a:avLst/>
          </a:prstGeom>
        </p:spPr>
        <p:txBody>
          <a:bodyPr wrap="square">
            <a:spAutoFit/>
          </a:bodyPr>
          <a:lstStyle/>
          <a:p>
            <a:r>
              <a:rPr lang="en-US" sz="4000" b="1" dirty="0"/>
              <a:t>CHURCH.AGE.BOOK</a:t>
            </a:r>
          </a:p>
          <a:p>
            <a:r>
              <a:rPr lang="en-US" sz="3400" dirty="0"/>
              <a:t> 	329-1 </a:t>
            </a:r>
            <a:r>
              <a:rPr lang="en-US" sz="3400" i="1" dirty="0"/>
              <a:t>"Now the Spirit </a:t>
            </a:r>
            <a:r>
              <a:rPr lang="en-US" sz="3400" i="1" dirty="0" err="1"/>
              <a:t>speaketh</a:t>
            </a:r>
            <a:r>
              <a:rPr lang="en-US" sz="3400" i="1" dirty="0"/>
              <a:t> expressly…” </a:t>
            </a:r>
            <a:r>
              <a:rPr lang="en-US" sz="3400" dirty="0"/>
              <a:t> Now in every case you will notice that </a:t>
            </a:r>
            <a:r>
              <a:rPr lang="en-US" sz="3400" b="1" dirty="0"/>
              <a:t>a false prophet</a:t>
            </a:r>
            <a:r>
              <a:rPr lang="en-US" sz="3400" dirty="0"/>
              <a:t> is one who is outside the Word. Just as 'antichrist' means 'anti-Word', so these false prophets come perverting the Word, </a:t>
            </a:r>
            <a:r>
              <a:rPr lang="en-US" sz="3400" b="1" dirty="0"/>
              <a:t>giving it a meaning that fits their own devilish ends. </a:t>
            </a:r>
            <a:r>
              <a:rPr lang="en-US" sz="3400" dirty="0"/>
              <a:t>Have you ever noticed how the people who lead others astray bind them closely to themselves by </a:t>
            </a:r>
            <a:r>
              <a:rPr lang="en-US" sz="3400" b="1" dirty="0"/>
              <a:t>fear</a:t>
            </a:r>
            <a:r>
              <a:rPr lang="en-US" sz="3400" dirty="0"/>
              <a:t>? They say that if the people don't do what they say, or if they leave, then destruction will follow. They are false prophets, for a true prophet will always lead one to the Word and bind the people to Jesus Christ and he won't tell the people to fear him or what he says, but to fear what the Word says. </a:t>
            </a:r>
          </a:p>
        </p:txBody>
      </p:sp>
      <p:sp>
        <p:nvSpPr>
          <p:cNvPr id="3" name="Date Placeholder 2"/>
          <p:cNvSpPr>
            <a:spLocks noGrp="1"/>
          </p:cNvSpPr>
          <p:nvPr>
            <p:ph type="dt" sz="half" idx="10"/>
          </p:nvPr>
        </p:nvSpPr>
        <p:spPr/>
        <p:txBody>
          <a:bodyPr/>
          <a:lstStyle/>
          <a:p>
            <a:r>
              <a:rPr lang="en-US"/>
              <a:t>09/17/2025</a:t>
            </a:r>
            <a:endParaRPr lang="en-US" dirty="0"/>
          </a:p>
        </p:txBody>
      </p:sp>
      <p:sp>
        <p:nvSpPr>
          <p:cNvPr id="5" name="Slide Number Placeholder 4"/>
          <p:cNvSpPr>
            <a:spLocks noGrp="1"/>
          </p:cNvSpPr>
          <p:nvPr>
            <p:ph type="sldNum" sz="quarter" idx="11"/>
          </p:nvPr>
        </p:nvSpPr>
        <p:spPr/>
        <p:txBody>
          <a:bodyPr/>
          <a:lstStyle/>
          <a:p>
            <a:fld id="{1CA3E4CE-2BD0-48F5-B45E-CC386E7F3C58}" type="slidenum">
              <a:rPr lang="en-US" smtClean="0"/>
              <a:t>42</a:t>
            </a:fld>
            <a:endParaRPr lang="en-US"/>
          </a:p>
        </p:txBody>
      </p:sp>
      <p:sp>
        <p:nvSpPr>
          <p:cNvPr id="4" name="Footer Placeholder 3"/>
          <p:cNvSpPr>
            <a:spLocks noGrp="1"/>
          </p:cNvSpPr>
          <p:nvPr>
            <p:ph type="ftr" sz="quarter" idx="12"/>
          </p:nvPr>
        </p:nvSpPr>
        <p:spPr/>
        <p:txBody>
          <a:bodyPr/>
          <a:lstStyle/>
          <a:p>
            <a:r>
              <a:rPr lang="en-US"/>
              <a:t>Adoption</a:t>
            </a:r>
          </a:p>
        </p:txBody>
      </p:sp>
    </p:spTree>
    <p:extLst>
      <p:ext uri="{BB962C8B-B14F-4D97-AF65-F5344CB8AC3E}">
        <p14:creationId xmlns:p14="http://schemas.microsoft.com/office/powerpoint/2010/main" val="50223692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152400" y="152400"/>
            <a:ext cx="11811000" cy="5632311"/>
          </a:xfrm>
          <a:prstGeom prst="rect">
            <a:avLst/>
          </a:prstGeom>
        </p:spPr>
        <p:txBody>
          <a:bodyPr wrap="square">
            <a:spAutoFit/>
          </a:bodyPr>
          <a:lstStyle/>
          <a:p>
            <a:r>
              <a:rPr lang="en-US" sz="4000" b="1" dirty="0"/>
              <a:t>II TIMOTHY 3:1-7</a:t>
            </a:r>
          </a:p>
          <a:p>
            <a:r>
              <a:rPr lang="en-US" sz="3200" i="1" dirty="0"/>
              <a:t>     	1 This know also, that in the last days </a:t>
            </a:r>
            <a:r>
              <a:rPr lang="en-US" sz="3200" b="1" i="1" dirty="0"/>
              <a:t>perilous times shall come</a:t>
            </a:r>
            <a:r>
              <a:rPr lang="en-US" sz="3200" i="1" dirty="0"/>
              <a:t>. 2 For men shall be lovers of their own selves, covetous, boasters, proud, blasphemers, disobedient to parents, unthankful, unholy, 3 Without natural affection, trucebreakers, false accusers, incontinent, fierce, despisers of those that are good, 4 Traitors, heady, </a:t>
            </a:r>
            <a:r>
              <a:rPr lang="en-US" sz="3200" i="1" dirty="0" err="1"/>
              <a:t>highminded</a:t>
            </a:r>
            <a:r>
              <a:rPr lang="en-US" sz="3200" i="1" dirty="0"/>
              <a:t>, lovers of pleasures more than lovers of God; 5 Having a form of godliness, but denying the power thereof: from such turn away. 6 For of this sort are they which creep into houses, and lead captive silly women laden with sins, led away with divers lusts, 7 Ever learning, and never able to come to the knowledge of the truth. </a:t>
            </a:r>
          </a:p>
        </p:txBody>
      </p:sp>
      <p:sp>
        <p:nvSpPr>
          <p:cNvPr id="3" name="Date Placeholder 2"/>
          <p:cNvSpPr>
            <a:spLocks noGrp="1"/>
          </p:cNvSpPr>
          <p:nvPr>
            <p:ph type="dt" sz="half" idx="10"/>
          </p:nvPr>
        </p:nvSpPr>
        <p:spPr/>
        <p:txBody>
          <a:bodyPr/>
          <a:lstStyle/>
          <a:p>
            <a:r>
              <a:rPr lang="en-US"/>
              <a:t>09/17/2025</a:t>
            </a:r>
          </a:p>
        </p:txBody>
      </p:sp>
      <p:sp>
        <p:nvSpPr>
          <p:cNvPr id="5" name="Slide Number Placeholder 4"/>
          <p:cNvSpPr>
            <a:spLocks noGrp="1"/>
          </p:cNvSpPr>
          <p:nvPr>
            <p:ph type="sldNum" sz="quarter" idx="11"/>
          </p:nvPr>
        </p:nvSpPr>
        <p:spPr/>
        <p:txBody>
          <a:bodyPr/>
          <a:lstStyle/>
          <a:p>
            <a:fld id="{1CA3E4CE-2BD0-48F5-B45E-CC386E7F3C58}" type="slidenum">
              <a:rPr lang="en-US" smtClean="0"/>
              <a:t>43</a:t>
            </a:fld>
            <a:endParaRPr lang="en-US"/>
          </a:p>
        </p:txBody>
      </p:sp>
      <p:sp>
        <p:nvSpPr>
          <p:cNvPr id="4" name="Footer Placeholder 3"/>
          <p:cNvSpPr>
            <a:spLocks noGrp="1"/>
          </p:cNvSpPr>
          <p:nvPr>
            <p:ph type="ftr" sz="quarter" idx="12"/>
          </p:nvPr>
        </p:nvSpPr>
        <p:spPr/>
        <p:txBody>
          <a:bodyPr/>
          <a:lstStyle/>
          <a:p>
            <a:r>
              <a:rPr lang="en-US"/>
              <a:t>Adoption</a:t>
            </a:r>
          </a:p>
        </p:txBody>
      </p:sp>
    </p:spTree>
    <p:extLst>
      <p:ext uri="{BB962C8B-B14F-4D97-AF65-F5344CB8AC3E}">
        <p14:creationId xmlns:p14="http://schemas.microsoft.com/office/powerpoint/2010/main" val="121240681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09/17/2025</a:t>
            </a:r>
          </a:p>
        </p:txBody>
      </p:sp>
      <p:sp>
        <p:nvSpPr>
          <p:cNvPr id="3" name="Footer Placeholder 2"/>
          <p:cNvSpPr>
            <a:spLocks noGrp="1"/>
          </p:cNvSpPr>
          <p:nvPr>
            <p:ph type="ftr" sz="quarter" idx="11"/>
          </p:nvPr>
        </p:nvSpPr>
        <p:spPr/>
        <p:txBody>
          <a:bodyPr/>
          <a:lstStyle/>
          <a:p>
            <a:r>
              <a:rPr lang="en-US"/>
              <a:t>Adoption</a:t>
            </a:r>
          </a:p>
        </p:txBody>
      </p:sp>
      <p:sp>
        <p:nvSpPr>
          <p:cNvPr id="4" name="Slide Number Placeholder 3"/>
          <p:cNvSpPr>
            <a:spLocks noGrp="1"/>
          </p:cNvSpPr>
          <p:nvPr>
            <p:ph type="sldNum" sz="quarter" idx="12"/>
          </p:nvPr>
        </p:nvSpPr>
        <p:spPr/>
        <p:txBody>
          <a:bodyPr/>
          <a:lstStyle/>
          <a:p>
            <a:fld id="{F769D3F9-6331-478E-BCCF-0E772FF81853}" type="slidenum">
              <a:rPr lang="en-US" smtClean="0"/>
              <a:pPr/>
              <a:t>44</a:t>
            </a:fld>
            <a:endParaRPr lang="en-US"/>
          </a:p>
        </p:txBody>
      </p:sp>
      <p:sp>
        <p:nvSpPr>
          <p:cNvPr id="5" name="Rectangle 4"/>
          <p:cNvSpPr/>
          <p:nvPr/>
        </p:nvSpPr>
        <p:spPr>
          <a:xfrm>
            <a:off x="152400" y="152400"/>
            <a:ext cx="11963400" cy="6385621"/>
          </a:xfrm>
          <a:prstGeom prst="rect">
            <a:avLst/>
          </a:prstGeom>
          <a:solidFill>
            <a:schemeClr val="bg1">
              <a:alpha val="81000"/>
            </a:schemeClr>
          </a:solidFill>
        </p:spPr>
        <p:txBody>
          <a:bodyPr wrap="square">
            <a:spAutoFit/>
          </a:bodyPr>
          <a:lstStyle/>
          <a:p>
            <a:r>
              <a:rPr lang="en-US" sz="4400" b="1" dirty="0"/>
              <a:t>HEAR.YE.HIM</a:t>
            </a:r>
          </a:p>
          <a:p>
            <a:r>
              <a:rPr lang="en-US" sz="3600" dirty="0"/>
              <a:t>	43  Oh, how God wants to bless the church. How oft would He have hovered you as the hen does her brood, but you would not… You listened to men teachers instead of God's Teacher, the Holy Ghost, Who would teach you </a:t>
            </a:r>
            <a:r>
              <a:rPr lang="en-US" sz="3600" b="1" dirty="0"/>
              <a:t>behavior</a:t>
            </a:r>
            <a:r>
              <a:rPr lang="en-US" sz="3600" dirty="0"/>
              <a:t>, make you </a:t>
            </a:r>
            <a:r>
              <a:rPr lang="en-US" sz="3600" b="1" dirty="0"/>
              <a:t>behave yourself nice</a:t>
            </a:r>
            <a:r>
              <a:rPr lang="en-US" sz="3600" dirty="0"/>
              <a:t>, make you be </a:t>
            </a:r>
            <a:r>
              <a:rPr lang="en-US" sz="3600" b="1" dirty="0"/>
              <a:t>ladylike</a:t>
            </a:r>
            <a:r>
              <a:rPr lang="en-US" sz="3600" dirty="0"/>
              <a:t>, make you the </a:t>
            </a:r>
            <a:r>
              <a:rPr lang="en-US" sz="3600" b="1" dirty="0"/>
              <a:t>salt of the earth</a:t>
            </a:r>
            <a:r>
              <a:rPr lang="en-US" sz="3600" dirty="0"/>
              <a:t>.</a:t>
            </a:r>
          </a:p>
          <a:p>
            <a:r>
              <a:rPr lang="en-US" sz="3600" dirty="0"/>
              <a:t>	The salt creates a thirst. And men will thirst to be like you if you'll really live the Christian life. </a:t>
            </a:r>
            <a:r>
              <a:rPr lang="en-US" sz="3600" b="1" dirty="0"/>
              <a:t>You can't do it in yourself; you've got to have Christ in you to do it.</a:t>
            </a:r>
          </a:p>
          <a:p>
            <a:pPr algn="r"/>
            <a:r>
              <a:rPr lang="en-US" sz="3600" b="1" dirty="0"/>
              <a:t>58-0328</a:t>
            </a:r>
            <a:endParaRPr lang="en-US" sz="3600" dirty="0"/>
          </a:p>
        </p:txBody>
      </p:sp>
    </p:spTree>
    <p:extLst>
      <p:ext uri="{BB962C8B-B14F-4D97-AF65-F5344CB8AC3E}">
        <p14:creationId xmlns:p14="http://schemas.microsoft.com/office/powerpoint/2010/main" val="177435153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952624" y="152401"/>
            <a:ext cx="7115176" cy="838199"/>
          </a:xfrm>
          <a:solidFill>
            <a:schemeClr val="tx2"/>
          </a:solidFill>
        </p:spPr>
        <p:txBody>
          <a:bodyPr/>
          <a:lstStyle/>
          <a:p>
            <a:pPr eaLnBrk="1" hangingPunct="1"/>
            <a:r>
              <a:rPr lang="en-US" sz="4000" b="0" dirty="0">
                <a:latin typeface="+mn-lt"/>
              </a:rPr>
              <a:t>“Be Not Afraid…”Josh.1:9</a:t>
            </a:r>
          </a:p>
        </p:txBody>
      </p:sp>
      <p:sp>
        <p:nvSpPr>
          <p:cNvPr id="22531" name="Content Placeholder 2"/>
          <p:cNvSpPr>
            <a:spLocks noGrp="1"/>
          </p:cNvSpPr>
          <p:nvPr>
            <p:ph idx="4294967295"/>
          </p:nvPr>
        </p:nvSpPr>
        <p:spPr>
          <a:xfrm>
            <a:off x="228600" y="1447800"/>
            <a:ext cx="11811000" cy="5232400"/>
          </a:xfrm>
          <a:prstGeom prst="rect">
            <a:avLst/>
          </a:prstGeom>
          <a:solidFill>
            <a:schemeClr val="tx2">
              <a:alpha val="75000"/>
            </a:schemeClr>
          </a:solidFill>
        </p:spPr>
        <p:txBody>
          <a:bodyPr>
            <a:noAutofit/>
          </a:bodyPr>
          <a:lstStyle/>
          <a:p>
            <a:pPr marL="457200" indent="-457200" algn="l">
              <a:buFont typeface="Wingdings" pitchFamily="2" charset="2"/>
              <a:buChar char="v"/>
            </a:pPr>
            <a:r>
              <a:rPr lang="en-US" sz="4000" dirty="0">
                <a:solidFill>
                  <a:schemeClr val="bg1"/>
                </a:solidFill>
              </a:rPr>
              <a:t>The </a:t>
            </a:r>
            <a:r>
              <a:rPr lang="en-US" sz="4000" b="1" dirty="0">
                <a:solidFill>
                  <a:schemeClr val="bg1"/>
                </a:solidFill>
              </a:rPr>
              <a:t>promise land </a:t>
            </a:r>
            <a:r>
              <a:rPr lang="en-US" sz="4000" dirty="0">
                <a:solidFill>
                  <a:schemeClr val="bg1"/>
                </a:solidFill>
              </a:rPr>
              <a:t>today is our everyday life in the Holy Ghost lived in accordance with the Word.</a:t>
            </a:r>
          </a:p>
          <a:p>
            <a:pPr marL="457200" indent="-457200" algn="l">
              <a:buFont typeface="Wingdings" pitchFamily="2" charset="2"/>
              <a:buChar char="v"/>
            </a:pPr>
            <a:r>
              <a:rPr lang="en-US" sz="4000" dirty="0">
                <a:solidFill>
                  <a:schemeClr val="bg1"/>
                </a:solidFill>
              </a:rPr>
              <a:t>We battle to overcome and take the full inheritance God gave us until we cross over.</a:t>
            </a:r>
          </a:p>
          <a:p>
            <a:pPr marL="457200" indent="-457200" algn="l">
              <a:buFont typeface="Wingdings" pitchFamily="2" charset="2"/>
              <a:buChar char="v"/>
            </a:pPr>
            <a:r>
              <a:rPr lang="en-US" sz="4000" dirty="0">
                <a:solidFill>
                  <a:schemeClr val="bg1"/>
                </a:solidFill>
              </a:rPr>
              <a:t>Before we can do this, God must dissolve our </a:t>
            </a:r>
            <a:r>
              <a:rPr lang="en-US" sz="4000" b="1" dirty="0">
                <a:solidFill>
                  <a:schemeClr val="bg1"/>
                </a:solidFill>
              </a:rPr>
              <a:t>fear.</a:t>
            </a:r>
            <a:r>
              <a:rPr lang="en-US" sz="4000" dirty="0">
                <a:solidFill>
                  <a:schemeClr val="bg1"/>
                </a:solidFill>
              </a:rPr>
              <a:t> </a:t>
            </a:r>
          </a:p>
          <a:p>
            <a:pPr eaLnBrk="1" hangingPunct="1">
              <a:buNone/>
            </a:pPr>
            <a:r>
              <a:rPr lang="en-US" sz="4000" i="1" dirty="0">
                <a:solidFill>
                  <a:schemeClr val="bg1"/>
                </a:solidFill>
              </a:rPr>
              <a:t>I sought the LORD, and he heard me, </a:t>
            </a:r>
          </a:p>
          <a:p>
            <a:pPr eaLnBrk="1" hangingPunct="1">
              <a:buNone/>
            </a:pPr>
            <a:r>
              <a:rPr lang="en-US" sz="4000" i="1" dirty="0">
                <a:solidFill>
                  <a:schemeClr val="bg1"/>
                </a:solidFill>
              </a:rPr>
              <a:t>and delivered me from all my fears.</a:t>
            </a:r>
          </a:p>
          <a:p>
            <a:r>
              <a:rPr lang="en-US" sz="3200" b="1" dirty="0">
                <a:solidFill>
                  <a:schemeClr val="bg1"/>
                </a:solidFill>
              </a:rPr>
              <a:t>PSALMS 34:4 </a:t>
            </a:r>
            <a:endParaRPr lang="en-US" sz="3200" b="1" i="1" dirty="0">
              <a:solidFill>
                <a:schemeClr val="bg1"/>
              </a:solidFill>
            </a:endParaRPr>
          </a:p>
        </p:txBody>
      </p:sp>
      <p:sp>
        <p:nvSpPr>
          <p:cNvPr id="4" name="Date Placeholder 3"/>
          <p:cNvSpPr>
            <a:spLocks noGrp="1"/>
          </p:cNvSpPr>
          <p:nvPr>
            <p:ph type="dt" sz="half" idx="4294967295"/>
          </p:nvPr>
        </p:nvSpPr>
        <p:spPr>
          <a:xfrm>
            <a:off x="1829596" y="6635750"/>
            <a:ext cx="2133203" cy="476250"/>
          </a:xfrm>
          <a:prstGeom prst="rect">
            <a:avLst/>
          </a:prstGeom>
        </p:spPr>
        <p:txBody>
          <a:bodyPr/>
          <a:lstStyle/>
          <a:p>
            <a:r>
              <a:rPr lang="en-US"/>
              <a:t>09/17/2025</a:t>
            </a:r>
          </a:p>
        </p:txBody>
      </p:sp>
      <p:sp>
        <p:nvSpPr>
          <p:cNvPr id="5" name="Slide Number Placeholder 4"/>
          <p:cNvSpPr>
            <a:spLocks noGrp="1"/>
          </p:cNvSpPr>
          <p:nvPr>
            <p:ph type="sldNum" sz="quarter" idx="4294967295"/>
          </p:nvPr>
        </p:nvSpPr>
        <p:spPr>
          <a:xfrm>
            <a:off x="8153799" y="6635750"/>
            <a:ext cx="2133203" cy="476250"/>
          </a:xfrm>
          <a:prstGeom prst="rect">
            <a:avLst/>
          </a:prstGeom>
        </p:spPr>
        <p:txBody>
          <a:bodyPr/>
          <a:lstStyle/>
          <a:p>
            <a:fld id="{18A585B6-2DF4-4B96-8872-106CDDAF639E}" type="slidenum">
              <a:rPr lang="en-US" smtClean="0"/>
              <a:pPr/>
              <a:t>45</a:t>
            </a:fld>
            <a:endParaRPr lang="en-US"/>
          </a:p>
        </p:txBody>
      </p:sp>
      <p:sp>
        <p:nvSpPr>
          <p:cNvPr id="6" name="Footer Placeholder 5"/>
          <p:cNvSpPr>
            <a:spLocks noGrp="1"/>
          </p:cNvSpPr>
          <p:nvPr>
            <p:ph type="ftr" sz="quarter" idx="4294967295"/>
          </p:nvPr>
        </p:nvSpPr>
        <p:spPr>
          <a:xfrm>
            <a:off x="4610698" y="6635750"/>
            <a:ext cx="2895203" cy="476250"/>
          </a:xfrm>
          <a:prstGeom prst="rect">
            <a:avLst/>
          </a:prstGeom>
        </p:spPr>
        <p:txBody>
          <a:bodyPr/>
          <a:lstStyle/>
          <a:p>
            <a:r>
              <a:rPr lang="en-US"/>
              <a:t>Adoption</a:t>
            </a:r>
          </a:p>
        </p:txBody>
      </p:sp>
    </p:spTree>
    <p:extLst>
      <p:ext uri="{BB962C8B-B14F-4D97-AF65-F5344CB8AC3E}">
        <p14:creationId xmlns:p14="http://schemas.microsoft.com/office/powerpoint/2010/main" val="302000164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animEffect transition="in" filter="fade">
                                      <p:cBhvr>
                                        <p:cTn id="7" dur="2000"/>
                                        <p:tgtEl>
                                          <p:spTgt spid="2253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531">
                                            <p:txEl>
                                              <p:pRg st="2" end="2"/>
                                            </p:txEl>
                                          </p:spTgt>
                                        </p:tgtEl>
                                        <p:attrNameLst>
                                          <p:attrName>style.visibility</p:attrName>
                                        </p:attrNameLst>
                                      </p:cBhvr>
                                      <p:to>
                                        <p:strVal val="visible"/>
                                      </p:to>
                                    </p:set>
                                    <p:animEffect transition="in" filter="fade">
                                      <p:cBhvr>
                                        <p:cTn id="12" dur="2000"/>
                                        <p:tgtEl>
                                          <p:spTgt spid="22531">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2531">
                                            <p:txEl>
                                              <p:pRg st="3" end="3"/>
                                            </p:txEl>
                                          </p:spTgt>
                                        </p:tgtEl>
                                        <p:attrNameLst>
                                          <p:attrName>style.visibility</p:attrName>
                                        </p:attrNameLst>
                                      </p:cBhvr>
                                      <p:to>
                                        <p:strVal val="visible"/>
                                      </p:to>
                                    </p:set>
                                    <p:animEffect transition="in" filter="fade">
                                      <p:cBhvr>
                                        <p:cTn id="15" dur="2000"/>
                                        <p:tgtEl>
                                          <p:spTgt spid="22531">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2531">
                                            <p:txEl>
                                              <p:pRg st="4" end="4"/>
                                            </p:txEl>
                                          </p:spTgt>
                                        </p:tgtEl>
                                        <p:attrNameLst>
                                          <p:attrName>style.visibility</p:attrName>
                                        </p:attrNameLst>
                                      </p:cBhvr>
                                      <p:to>
                                        <p:strVal val="visible"/>
                                      </p:to>
                                    </p:set>
                                    <p:animEffect transition="in" filter="fade">
                                      <p:cBhvr>
                                        <p:cTn id="18" dur="2000"/>
                                        <p:tgtEl>
                                          <p:spTgt spid="22531">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2531">
                                            <p:txEl>
                                              <p:pRg st="5" end="5"/>
                                            </p:txEl>
                                          </p:spTgt>
                                        </p:tgtEl>
                                        <p:attrNameLst>
                                          <p:attrName>style.visibility</p:attrName>
                                        </p:attrNameLst>
                                      </p:cBhvr>
                                      <p:to>
                                        <p:strVal val="visible"/>
                                      </p:to>
                                    </p:set>
                                    <p:animEffect transition="in" filter="fade">
                                      <p:cBhvr>
                                        <p:cTn id="21" dur="2000"/>
                                        <p:tgtEl>
                                          <p:spTgt spid="2253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Content Placeholder 2"/>
          <p:cNvSpPr>
            <a:spLocks noGrp="1"/>
          </p:cNvSpPr>
          <p:nvPr>
            <p:ph idx="4294967295"/>
          </p:nvPr>
        </p:nvSpPr>
        <p:spPr>
          <a:xfrm>
            <a:off x="152400" y="1341438"/>
            <a:ext cx="11887200" cy="5745163"/>
          </a:xfrm>
          <a:prstGeom prst="rect">
            <a:avLst/>
          </a:prstGeom>
        </p:spPr>
        <p:txBody>
          <a:bodyPr>
            <a:normAutofit/>
          </a:bodyPr>
          <a:lstStyle/>
          <a:p>
            <a:pPr algn="l">
              <a:buFont typeface="Arial" charset="0"/>
              <a:buNone/>
            </a:pPr>
            <a:r>
              <a:rPr lang="en-US" sz="4800" b="1" spc="-150" dirty="0"/>
              <a:t>GOD'S.PROVIDED.WAY.FOR.THIS.DAY</a:t>
            </a:r>
          </a:p>
          <a:p>
            <a:pPr algn="l">
              <a:buFont typeface="Arial" charset="0"/>
              <a:buNone/>
            </a:pPr>
            <a:r>
              <a:rPr lang="en-US" sz="3600" dirty="0"/>
              <a:t>		God told Moses He give him the land. He told Joshua, "</a:t>
            </a:r>
            <a:r>
              <a:rPr lang="en-US" sz="3600" i="1" dirty="0"/>
              <a:t>Every place the foot, or sole of your foot, treads, that I have given you</a:t>
            </a:r>
            <a:r>
              <a:rPr lang="en-US" sz="3600" dirty="0"/>
              <a:t>." </a:t>
            </a:r>
            <a:r>
              <a:rPr lang="en-US" sz="3600" b="1" dirty="0"/>
              <a:t>They had to fight for every inch of it.</a:t>
            </a:r>
            <a:r>
              <a:rPr lang="en-US" sz="3600" dirty="0"/>
              <a:t> 	So do we fight for every </a:t>
            </a:r>
            <a:r>
              <a:rPr lang="en-US" sz="3600" b="1" dirty="0"/>
              <a:t>inch </a:t>
            </a:r>
            <a:r>
              <a:rPr lang="en-US" sz="3600" dirty="0"/>
              <a:t>of it. It isn't something to be </a:t>
            </a:r>
            <a:r>
              <a:rPr lang="en-US" sz="3600" b="1" dirty="0"/>
              <a:t>babied </a:t>
            </a:r>
            <a:r>
              <a:rPr lang="en-US" sz="3600" dirty="0"/>
              <a:t>and </a:t>
            </a:r>
            <a:r>
              <a:rPr lang="en-US" sz="3600" b="1" dirty="0"/>
              <a:t>petted</a:t>
            </a:r>
            <a:r>
              <a:rPr lang="en-US" sz="3600" dirty="0"/>
              <a:t>, say, "</a:t>
            </a:r>
            <a:r>
              <a:rPr lang="en-US" sz="3600" i="1" dirty="0"/>
              <a:t>Well, I'll take you over there, see what you think about it. You pass your opinion." </a:t>
            </a:r>
            <a:r>
              <a:rPr lang="en-US" sz="3600" dirty="0"/>
              <a:t>That's no way to come.  Come with a determination.</a:t>
            </a:r>
          </a:p>
        </p:txBody>
      </p:sp>
      <p:sp>
        <p:nvSpPr>
          <p:cNvPr id="3" name="Date Placeholder 2"/>
          <p:cNvSpPr>
            <a:spLocks noGrp="1"/>
          </p:cNvSpPr>
          <p:nvPr>
            <p:ph type="dt" sz="half" idx="4294967295"/>
          </p:nvPr>
        </p:nvSpPr>
        <p:spPr>
          <a:xfrm>
            <a:off x="1571626" y="6635750"/>
            <a:ext cx="2133203" cy="476250"/>
          </a:xfrm>
          <a:prstGeom prst="rect">
            <a:avLst/>
          </a:prstGeom>
        </p:spPr>
        <p:txBody>
          <a:bodyPr/>
          <a:lstStyle/>
          <a:p>
            <a:r>
              <a:rPr lang="en-US"/>
              <a:t>09/17/2025</a:t>
            </a:r>
          </a:p>
        </p:txBody>
      </p:sp>
      <p:sp>
        <p:nvSpPr>
          <p:cNvPr id="4" name="Slide Number Placeholder 3"/>
          <p:cNvSpPr>
            <a:spLocks noGrp="1"/>
          </p:cNvSpPr>
          <p:nvPr>
            <p:ph type="sldNum" sz="quarter" idx="4294967295"/>
          </p:nvPr>
        </p:nvSpPr>
        <p:spPr>
          <a:xfrm>
            <a:off x="8534798" y="6635750"/>
            <a:ext cx="2133203" cy="476250"/>
          </a:xfrm>
          <a:prstGeom prst="rect">
            <a:avLst/>
          </a:prstGeom>
        </p:spPr>
        <p:txBody>
          <a:bodyPr/>
          <a:lstStyle/>
          <a:p>
            <a:fld id="{AB170FBE-4FD4-4C21-9106-684B82B64E88}" type="slidenum">
              <a:rPr lang="en-US" smtClean="0"/>
              <a:pPr/>
              <a:t>46</a:t>
            </a:fld>
            <a:endParaRPr lang="en-US"/>
          </a:p>
        </p:txBody>
      </p:sp>
      <p:sp>
        <p:nvSpPr>
          <p:cNvPr id="5" name="Footer Placeholder 4"/>
          <p:cNvSpPr>
            <a:spLocks noGrp="1"/>
          </p:cNvSpPr>
          <p:nvPr>
            <p:ph type="ftr" sz="quarter" idx="4294967295"/>
          </p:nvPr>
        </p:nvSpPr>
        <p:spPr>
          <a:xfrm>
            <a:off x="4672213" y="6635750"/>
            <a:ext cx="2895203" cy="476250"/>
          </a:xfrm>
          <a:prstGeom prst="rect">
            <a:avLst/>
          </a:prstGeom>
        </p:spPr>
        <p:txBody>
          <a:bodyPr/>
          <a:lstStyle/>
          <a:p>
            <a:r>
              <a:rPr lang="en-US"/>
              <a:t>Adoption</a:t>
            </a:r>
          </a:p>
        </p:txBody>
      </p:sp>
    </p:spTree>
    <p:extLst>
      <p:ext uri="{BB962C8B-B14F-4D97-AF65-F5344CB8AC3E}">
        <p14:creationId xmlns:p14="http://schemas.microsoft.com/office/powerpoint/2010/main" val="90985144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981200" y="274638"/>
            <a:ext cx="8229600" cy="1173162"/>
          </a:xfrm>
          <a:solidFill>
            <a:schemeClr val="tx2">
              <a:alpha val="81000"/>
            </a:schemeClr>
          </a:solidFill>
        </p:spPr>
        <p:txBody>
          <a:bodyPr>
            <a:normAutofit fontScale="90000"/>
          </a:bodyPr>
          <a:lstStyle/>
          <a:p>
            <a:pPr eaLnBrk="1" hangingPunct="1"/>
            <a:r>
              <a:rPr lang="en-US" sz="4000" dirty="0">
                <a:solidFill>
                  <a:schemeClr val="bg1"/>
                </a:solidFill>
                <a:latin typeface="+mn-lt"/>
              </a:rPr>
              <a:t>Candidates for the Promise Land</a:t>
            </a:r>
          </a:p>
        </p:txBody>
      </p:sp>
      <p:sp>
        <p:nvSpPr>
          <p:cNvPr id="3" name="Content Placeholder 2"/>
          <p:cNvSpPr>
            <a:spLocks noGrp="1"/>
          </p:cNvSpPr>
          <p:nvPr>
            <p:ph idx="4294967295"/>
          </p:nvPr>
        </p:nvSpPr>
        <p:spPr>
          <a:xfrm>
            <a:off x="228600" y="1447800"/>
            <a:ext cx="11811000" cy="5105400"/>
          </a:xfrm>
          <a:prstGeom prst="rect">
            <a:avLst/>
          </a:prstGeom>
          <a:solidFill>
            <a:schemeClr val="tx2">
              <a:alpha val="70000"/>
            </a:schemeClr>
          </a:solidFill>
        </p:spPr>
        <p:txBody>
          <a:bodyPr rtlCol="0">
            <a:noAutofit/>
          </a:bodyPr>
          <a:lstStyle/>
          <a:p>
            <a:pPr algn="l">
              <a:buFont typeface="Arial" pitchFamily="34" charset="0"/>
              <a:buChar char="•"/>
              <a:defRPr/>
            </a:pPr>
            <a:r>
              <a:rPr lang="en-US" sz="4400" b="1" dirty="0"/>
              <a:t>NUMBERS 14:22-24</a:t>
            </a:r>
            <a:br>
              <a:rPr lang="en-US" sz="4000" b="1" dirty="0"/>
            </a:br>
            <a:r>
              <a:rPr lang="en-US" sz="3200" dirty="0"/>
              <a:t>	</a:t>
            </a:r>
            <a:r>
              <a:rPr lang="en-US" sz="3600" i="1" dirty="0"/>
              <a:t>22 Because all those men which have seen my glory, and my miracles, which I did in Egypt and in the wilderness, and have tempted me now these ten times, and have not </a:t>
            </a:r>
            <a:r>
              <a:rPr lang="en-US" sz="3600" i="1" spc="-150" dirty="0"/>
              <a:t>hearkened to my voice; 23 Surely they shall not see the land which I </a:t>
            </a:r>
            <a:r>
              <a:rPr lang="en-US" sz="3600" i="1" spc="-150" dirty="0" err="1"/>
              <a:t>sware</a:t>
            </a:r>
            <a:r>
              <a:rPr lang="en-US" sz="3600" i="1" spc="-150" dirty="0"/>
              <a:t> unto their fathers, neither shall any of them that provoked me see it: 24 But my servant Caleb, because he had another spirit with him, and hath followed me fully, him will I bring into the land </a:t>
            </a:r>
            <a:r>
              <a:rPr lang="en-US" sz="3600" i="1" spc="-150" dirty="0" err="1"/>
              <a:t>whereinto</a:t>
            </a:r>
            <a:r>
              <a:rPr lang="en-US" sz="3600" i="1" spc="-150" dirty="0"/>
              <a:t> he went; and his seed shall possess it.</a:t>
            </a:r>
          </a:p>
          <a:p>
            <a:pPr algn="l">
              <a:defRPr/>
            </a:pPr>
            <a:endParaRPr lang="en-US" sz="3600" i="1" dirty="0"/>
          </a:p>
        </p:txBody>
      </p:sp>
      <p:sp>
        <p:nvSpPr>
          <p:cNvPr id="4" name="Date Placeholder 3"/>
          <p:cNvSpPr>
            <a:spLocks noGrp="1"/>
          </p:cNvSpPr>
          <p:nvPr>
            <p:ph type="dt" sz="half" idx="4294967295"/>
          </p:nvPr>
        </p:nvSpPr>
        <p:spPr>
          <a:xfrm>
            <a:off x="1829596" y="6635750"/>
            <a:ext cx="2133203" cy="476250"/>
          </a:xfrm>
          <a:prstGeom prst="rect">
            <a:avLst/>
          </a:prstGeom>
        </p:spPr>
        <p:txBody>
          <a:bodyPr/>
          <a:lstStyle/>
          <a:p>
            <a:r>
              <a:rPr lang="en-US" dirty="0"/>
              <a:t>09/17/2025</a:t>
            </a:r>
          </a:p>
        </p:txBody>
      </p:sp>
      <p:sp>
        <p:nvSpPr>
          <p:cNvPr id="5" name="Slide Number Placeholder 4"/>
          <p:cNvSpPr>
            <a:spLocks noGrp="1"/>
          </p:cNvSpPr>
          <p:nvPr>
            <p:ph type="sldNum" sz="quarter" idx="4294967295"/>
          </p:nvPr>
        </p:nvSpPr>
        <p:spPr>
          <a:xfrm>
            <a:off x="8153799" y="6635750"/>
            <a:ext cx="2133203" cy="476250"/>
          </a:xfrm>
          <a:prstGeom prst="rect">
            <a:avLst/>
          </a:prstGeom>
        </p:spPr>
        <p:txBody>
          <a:bodyPr/>
          <a:lstStyle/>
          <a:p>
            <a:fld id="{18A585B6-2DF4-4B96-8872-106CDDAF639E}" type="slidenum">
              <a:rPr lang="en-US" smtClean="0"/>
              <a:pPr/>
              <a:t>47</a:t>
            </a:fld>
            <a:endParaRPr lang="en-US"/>
          </a:p>
        </p:txBody>
      </p:sp>
      <p:sp>
        <p:nvSpPr>
          <p:cNvPr id="6" name="Footer Placeholder 5"/>
          <p:cNvSpPr>
            <a:spLocks noGrp="1"/>
          </p:cNvSpPr>
          <p:nvPr>
            <p:ph type="ftr" sz="quarter" idx="4294967295"/>
          </p:nvPr>
        </p:nvSpPr>
        <p:spPr>
          <a:xfrm>
            <a:off x="4610698" y="6635750"/>
            <a:ext cx="2895203" cy="476250"/>
          </a:xfrm>
          <a:prstGeom prst="rect">
            <a:avLst/>
          </a:prstGeom>
        </p:spPr>
        <p:txBody>
          <a:bodyPr/>
          <a:lstStyle/>
          <a:p>
            <a:r>
              <a:rPr lang="en-US"/>
              <a:t>Adoption</a:t>
            </a:r>
          </a:p>
        </p:txBody>
      </p:sp>
    </p:spTree>
    <p:extLst>
      <p:ext uri="{BB962C8B-B14F-4D97-AF65-F5344CB8AC3E}">
        <p14:creationId xmlns:p14="http://schemas.microsoft.com/office/powerpoint/2010/main" val="96054954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52400" y="228600"/>
            <a:ext cx="11887200" cy="7238999"/>
          </a:xfrm>
          <a:prstGeom prst="rect">
            <a:avLst/>
          </a:prstGeom>
          <a:solidFill>
            <a:schemeClr val="tx2">
              <a:alpha val="84000"/>
            </a:schemeClr>
          </a:solidFill>
        </p:spPr>
        <p:txBody>
          <a:bodyPr rtlCol="0">
            <a:noAutofit/>
          </a:bodyPr>
          <a:lstStyle/>
          <a:p>
            <a:pPr>
              <a:buFont typeface="Arial" pitchFamily="34" charset="0"/>
              <a:buChar char="•"/>
              <a:defRPr/>
            </a:pPr>
            <a:r>
              <a:rPr lang="en-US" sz="4000" dirty="0">
                <a:solidFill>
                  <a:schemeClr val="bg1"/>
                </a:solidFill>
              </a:rPr>
              <a:t>They Get Around the Right Influences; </a:t>
            </a:r>
          </a:p>
          <a:p>
            <a:pPr>
              <a:buFont typeface="Arial" pitchFamily="34" charset="0"/>
              <a:buChar char="•"/>
              <a:defRPr/>
            </a:pPr>
            <a:r>
              <a:rPr lang="en-US" sz="4000" dirty="0">
                <a:solidFill>
                  <a:schemeClr val="bg1"/>
                </a:solidFill>
              </a:rPr>
              <a:t>They have “Another Spirit” unlike the Doubters;</a:t>
            </a:r>
          </a:p>
          <a:p>
            <a:pPr>
              <a:buFont typeface="Arial" pitchFamily="34" charset="0"/>
              <a:buChar char="•"/>
              <a:defRPr/>
            </a:pPr>
            <a:r>
              <a:rPr lang="en-US" sz="4000" dirty="0">
                <a:solidFill>
                  <a:schemeClr val="bg1"/>
                </a:solidFill>
              </a:rPr>
              <a:t>They “follow Him fully;”</a:t>
            </a:r>
          </a:p>
          <a:p>
            <a:pPr>
              <a:buFont typeface="Arial" pitchFamily="34" charset="0"/>
              <a:buChar char="•"/>
              <a:defRPr/>
            </a:pPr>
            <a:r>
              <a:rPr lang="en-US" sz="4000" spc="-150" dirty="0">
                <a:solidFill>
                  <a:schemeClr val="bg1"/>
                </a:solidFill>
              </a:rPr>
              <a:t>They Step Out and Change a Negative Report;</a:t>
            </a:r>
          </a:p>
          <a:p>
            <a:pPr>
              <a:buFont typeface="Arial" pitchFamily="34" charset="0"/>
              <a:buChar char="•"/>
              <a:defRPr/>
            </a:pPr>
            <a:r>
              <a:rPr lang="en-US" sz="4000" spc="-150" dirty="0">
                <a:solidFill>
                  <a:schemeClr val="bg1"/>
                </a:solidFill>
              </a:rPr>
              <a:t>Their Confession is “</a:t>
            </a:r>
            <a:r>
              <a:rPr lang="en-US" sz="4000" i="1" spc="-150" dirty="0">
                <a:solidFill>
                  <a:schemeClr val="bg1"/>
                </a:solidFill>
              </a:rPr>
              <a:t>we are more than able to overcome.</a:t>
            </a:r>
            <a:r>
              <a:rPr lang="en-US" sz="4000" spc="-150" dirty="0">
                <a:solidFill>
                  <a:schemeClr val="bg1"/>
                </a:solidFill>
              </a:rPr>
              <a:t>”</a:t>
            </a:r>
          </a:p>
          <a:p>
            <a:pPr>
              <a:buFont typeface="Arial" pitchFamily="34" charset="0"/>
              <a:buChar char="•"/>
              <a:defRPr/>
            </a:pPr>
            <a:r>
              <a:rPr lang="en-US" sz="4000" spc="-150" dirty="0">
                <a:solidFill>
                  <a:schemeClr val="bg1"/>
                </a:solidFill>
              </a:rPr>
              <a:t>They are not intimidated by things (giants) bigger than themselves.</a:t>
            </a:r>
          </a:p>
          <a:p>
            <a:pPr>
              <a:buFont typeface="Arial" pitchFamily="34" charset="0"/>
              <a:buChar char="•"/>
              <a:defRPr/>
            </a:pPr>
            <a:r>
              <a:rPr lang="en-US" sz="4000" spc="-150" dirty="0">
                <a:solidFill>
                  <a:schemeClr val="bg1"/>
                </a:solidFill>
              </a:rPr>
              <a:t>They see themselves as Sons of God not grasshoppers.  A perfect self image from the book of redemption.</a:t>
            </a:r>
          </a:p>
        </p:txBody>
      </p:sp>
      <p:sp>
        <p:nvSpPr>
          <p:cNvPr id="4" name="Date Placeholder 3"/>
          <p:cNvSpPr>
            <a:spLocks noGrp="1"/>
          </p:cNvSpPr>
          <p:nvPr>
            <p:ph type="dt" sz="half" idx="4294967295"/>
          </p:nvPr>
        </p:nvSpPr>
        <p:spPr>
          <a:xfrm>
            <a:off x="1829596" y="6635750"/>
            <a:ext cx="2133203" cy="476250"/>
          </a:xfrm>
          <a:prstGeom prst="rect">
            <a:avLst/>
          </a:prstGeom>
        </p:spPr>
        <p:txBody>
          <a:bodyPr/>
          <a:lstStyle/>
          <a:p>
            <a:r>
              <a:rPr lang="en-US"/>
              <a:t>09/17/2025</a:t>
            </a:r>
          </a:p>
        </p:txBody>
      </p:sp>
      <p:sp>
        <p:nvSpPr>
          <p:cNvPr id="5" name="Slide Number Placeholder 4"/>
          <p:cNvSpPr>
            <a:spLocks noGrp="1"/>
          </p:cNvSpPr>
          <p:nvPr>
            <p:ph type="sldNum" sz="quarter" idx="4294967295"/>
          </p:nvPr>
        </p:nvSpPr>
        <p:spPr>
          <a:xfrm>
            <a:off x="8153799" y="6635750"/>
            <a:ext cx="2133203" cy="476250"/>
          </a:xfrm>
          <a:prstGeom prst="rect">
            <a:avLst/>
          </a:prstGeom>
        </p:spPr>
        <p:txBody>
          <a:bodyPr/>
          <a:lstStyle/>
          <a:p>
            <a:fld id="{18A585B6-2DF4-4B96-8872-106CDDAF639E}" type="slidenum">
              <a:rPr lang="en-US" smtClean="0"/>
              <a:pPr/>
              <a:t>48</a:t>
            </a:fld>
            <a:endParaRPr lang="en-US"/>
          </a:p>
        </p:txBody>
      </p:sp>
      <p:sp>
        <p:nvSpPr>
          <p:cNvPr id="6" name="Footer Placeholder 5"/>
          <p:cNvSpPr>
            <a:spLocks noGrp="1"/>
          </p:cNvSpPr>
          <p:nvPr>
            <p:ph type="ftr" sz="quarter" idx="4294967295"/>
          </p:nvPr>
        </p:nvSpPr>
        <p:spPr>
          <a:xfrm>
            <a:off x="4610698" y="6635750"/>
            <a:ext cx="2895203" cy="476250"/>
          </a:xfrm>
          <a:prstGeom prst="rect">
            <a:avLst/>
          </a:prstGeom>
        </p:spPr>
        <p:txBody>
          <a:bodyPr/>
          <a:lstStyle/>
          <a:p>
            <a:r>
              <a:rPr lang="en-US"/>
              <a:t>Adoption</a:t>
            </a:r>
          </a:p>
        </p:txBody>
      </p:sp>
    </p:spTree>
    <p:extLst>
      <p:ext uri="{BB962C8B-B14F-4D97-AF65-F5344CB8AC3E}">
        <p14:creationId xmlns:p14="http://schemas.microsoft.com/office/powerpoint/2010/main" val="426652939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 y="79375"/>
            <a:ext cx="11963400" cy="5755422"/>
          </a:xfrm>
          <a:prstGeom prst="rect">
            <a:avLst/>
          </a:prstGeom>
        </p:spPr>
        <p:txBody>
          <a:bodyPr wrap="square">
            <a:spAutoFit/>
          </a:bodyPr>
          <a:lstStyle/>
          <a:p>
            <a:r>
              <a:rPr lang="en-US" sz="4400" b="1" dirty="0"/>
              <a:t>WHO.HATH.BELIEVED.OUR.REPORT</a:t>
            </a:r>
          </a:p>
          <a:p>
            <a:r>
              <a:rPr lang="en-US" sz="3600" dirty="0"/>
              <a:t>	36 And when you pass by them and the tears would be just dropping off their cheeks, just in respects, they would stand like that. We got it easy over here. We're well fed and clothed, and have need for nothing, as we think. Brother, they could teach us Christianity. They have to pray and hold to God for everything they get. </a:t>
            </a:r>
            <a:r>
              <a:rPr lang="en-US" sz="3600" b="1" dirty="0"/>
              <a:t>We'll get an economy someday if we don't straighten up our living in this country</a:t>
            </a:r>
            <a:r>
              <a:rPr lang="en-US" sz="3600" dirty="0"/>
              <a:t>.</a:t>
            </a:r>
          </a:p>
          <a:p>
            <a:r>
              <a:rPr lang="en-US" sz="3600" dirty="0"/>
              <a:t>	I'm American, born here and generation after generation…</a:t>
            </a:r>
          </a:p>
        </p:txBody>
      </p:sp>
      <p:sp>
        <p:nvSpPr>
          <p:cNvPr id="3" name="Date Placeholder 2"/>
          <p:cNvSpPr>
            <a:spLocks noGrp="1"/>
          </p:cNvSpPr>
          <p:nvPr>
            <p:ph type="dt" sz="half" idx="10"/>
          </p:nvPr>
        </p:nvSpPr>
        <p:spPr/>
        <p:txBody>
          <a:bodyPr/>
          <a:lstStyle/>
          <a:p>
            <a:r>
              <a:rPr lang="en-US"/>
              <a:t>09/17/2025</a:t>
            </a:r>
          </a:p>
        </p:txBody>
      </p:sp>
      <p:sp>
        <p:nvSpPr>
          <p:cNvPr id="5" name="Slide Number Placeholder 4"/>
          <p:cNvSpPr>
            <a:spLocks noGrp="1"/>
          </p:cNvSpPr>
          <p:nvPr>
            <p:ph type="sldNum" sz="quarter" idx="11"/>
          </p:nvPr>
        </p:nvSpPr>
        <p:spPr/>
        <p:txBody>
          <a:bodyPr/>
          <a:lstStyle/>
          <a:p>
            <a:fld id="{1CA3E4CE-2BD0-48F5-B45E-CC386E7F3C58}" type="slidenum">
              <a:rPr lang="en-US" smtClean="0"/>
              <a:t>49</a:t>
            </a:fld>
            <a:endParaRPr lang="en-US"/>
          </a:p>
        </p:txBody>
      </p:sp>
      <p:sp>
        <p:nvSpPr>
          <p:cNvPr id="4" name="Footer Placeholder 3"/>
          <p:cNvSpPr>
            <a:spLocks noGrp="1"/>
          </p:cNvSpPr>
          <p:nvPr>
            <p:ph type="ftr" sz="quarter" idx="12"/>
          </p:nvPr>
        </p:nvSpPr>
        <p:spPr/>
        <p:txBody>
          <a:bodyPr/>
          <a:lstStyle/>
          <a:p>
            <a:r>
              <a:rPr lang="en-US" dirty="0"/>
              <a:t>Adoption</a:t>
            </a:r>
          </a:p>
        </p:txBody>
      </p:sp>
    </p:spTree>
    <p:extLst>
      <p:ext uri="{BB962C8B-B14F-4D97-AF65-F5344CB8AC3E}">
        <p14:creationId xmlns:p14="http://schemas.microsoft.com/office/powerpoint/2010/main" val="82845151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09/17/2025</a:t>
            </a:r>
          </a:p>
        </p:txBody>
      </p:sp>
      <p:sp>
        <p:nvSpPr>
          <p:cNvPr id="5" name="Slide Number Placeholder 4"/>
          <p:cNvSpPr>
            <a:spLocks noGrp="1"/>
          </p:cNvSpPr>
          <p:nvPr>
            <p:ph type="sldNum" sz="quarter" idx="11"/>
          </p:nvPr>
        </p:nvSpPr>
        <p:spPr/>
        <p:txBody>
          <a:bodyPr/>
          <a:lstStyle/>
          <a:p>
            <a:fld id="{1CA3E4CE-2BD0-48F5-B45E-CC386E7F3C58}" type="slidenum">
              <a:rPr lang="en-US" smtClean="0"/>
              <a:t>5</a:t>
            </a:fld>
            <a:endParaRPr lang="en-US"/>
          </a:p>
        </p:txBody>
      </p:sp>
      <p:sp>
        <p:nvSpPr>
          <p:cNvPr id="6" name="Footer Placeholder 5"/>
          <p:cNvSpPr>
            <a:spLocks noGrp="1"/>
          </p:cNvSpPr>
          <p:nvPr>
            <p:ph type="ftr" sz="quarter" idx="12"/>
          </p:nvPr>
        </p:nvSpPr>
        <p:spPr/>
        <p:txBody>
          <a:bodyPr/>
          <a:lstStyle/>
          <a:p>
            <a:r>
              <a:rPr lang="en-US"/>
              <a:t>Adoption</a:t>
            </a:r>
          </a:p>
        </p:txBody>
      </p:sp>
      <p:sp>
        <p:nvSpPr>
          <p:cNvPr id="7" name="Rectangle 6"/>
          <p:cNvSpPr/>
          <p:nvPr/>
        </p:nvSpPr>
        <p:spPr>
          <a:xfrm>
            <a:off x="76200" y="533400"/>
            <a:ext cx="12115800" cy="6309420"/>
          </a:xfrm>
          <a:prstGeom prst="rect">
            <a:avLst/>
          </a:prstGeom>
        </p:spPr>
        <p:txBody>
          <a:bodyPr wrap="square">
            <a:spAutoFit/>
          </a:bodyPr>
          <a:lstStyle/>
          <a:p>
            <a:r>
              <a:rPr lang="en-US" sz="4800" b="1" dirty="0"/>
              <a:t>ADOPTION</a:t>
            </a:r>
          </a:p>
          <a:p>
            <a:r>
              <a:rPr lang="en-US" sz="3200" dirty="0"/>
              <a:t>	 </a:t>
            </a:r>
            <a:r>
              <a:rPr lang="en-US" sz="3600" dirty="0"/>
              <a:t> 31 We are reading where this Bible is of no private interpretation. God forbid that I Your servant or any other servant would ever try to put their own interpretation to the Word. Let us just read It and believe It the way It is written. Especially we shepherds of the flocks, pastors who someday will gather in that glorious land with the little flocks, we'll stand in the Presence of the Lord Jesus, see that generation come up, of Paul, Peter, Luke, Mark, Matthew, and all them, see them judged there with their groups. </a:t>
            </a:r>
          </a:p>
          <a:p>
            <a:pPr algn="r"/>
            <a:r>
              <a:rPr lang="en-US" sz="3200" dirty="0"/>
              <a:t>60-0515</a:t>
            </a:r>
          </a:p>
        </p:txBody>
      </p:sp>
    </p:spTree>
    <p:extLst>
      <p:ext uri="{BB962C8B-B14F-4D97-AF65-F5344CB8AC3E}">
        <p14:creationId xmlns:p14="http://schemas.microsoft.com/office/powerpoint/2010/main" val="396355767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36245"/>
            <a:ext cx="11887200" cy="6863417"/>
          </a:xfrm>
          <a:prstGeom prst="rect">
            <a:avLst/>
          </a:prstGeom>
        </p:spPr>
        <p:txBody>
          <a:bodyPr wrap="square">
            <a:spAutoFit/>
          </a:bodyPr>
          <a:lstStyle/>
          <a:p>
            <a:r>
              <a:rPr lang="en-US" sz="4000" dirty="0"/>
              <a:t>And if be my call tonight, I'd die freely for my country. But she needs some straightening up. </a:t>
            </a:r>
          </a:p>
          <a:p>
            <a:r>
              <a:rPr lang="en-US" sz="4000" dirty="0"/>
              <a:t>	We talking about revival, and we </a:t>
            </a:r>
            <a:r>
              <a:rPr lang="en-US" sz="4000" dirty="0" err="1"/>
              <a:t>ain't</a:t>
            </a:r>
            <a:r>
              <a:rPr lang="en-US" sz="4000" dirty="0"/>
              <a:t> had no revival yet. We've had a lot of </a:t>
            </a:r>
            <a:r>
              <a:rPr lang="en-US" sz="4000" dirty="0" err="1"/>
              <a:t>protractive</a:t>
            </a:r>
            <a:r>
              <a:rPr lang="en-US" sz="4000" dirty="0"/>
              <a:t> meetings, but a revival's when they… go to praying and get right with God. An old fashion, back woods, sky blue, sin killing religion preached that makes people get right with God, that's what we need is a revival, not a church joining. I don't know why I said that, but I've already said it.</a:t>
            </a:r>
          </a:p>
          <a:p>
            <a:pPr algn="r"/>
            <a:r>
              <a:rPr lang="en-US" sz="4000" dirty="0"/>
              <a:t> 51-0719</a:t>
            </a:r>
          </a:p>
        </p:txBody>
      </p:sp>
      <p:sp>
        <p:nvSpPr>
          <p:cNvPr id="3" name="Date Placeholder 2"/>
          <p:cNvSpPr>
            <a:spLocks noGrp="1"/>
          </p:cNvSpPr>
          <p:nvPr>
            <p:ph type="dt" sz="half" idx="10"/>
          </p:nvPr>
        </p:nvSpPr>
        <p:spPr/>
        <p:txBody>
          <a:bodyPr/>
          <a:lstStyle/>
          <a:p>
            <a:r>
              <a:rPr lang="en-US"/>
              <a:t>09/17/2025</a:t>
            </a:r>
          </a:p>
        </p:txBody>
      </p:sp>
      <p:sp>
        <p:nvSpPr>
          <p:cNvPr id="5" name="Slide Number Placeholder 4"/>
          <p:cNvSpPr>
            <a:spLocks noGrp="1"/>
          </p:cNvSpPr>
          <p:nvPr>
            <p:ph type="sldNum" sz="quarter" idx="11"/>
          </p:nvPr>
        </p:nvSpPr>
        <p:spPr/>
        <p:txBody>
          <a:bodyPr/>
          <a:lstStyle/>
          <a:p>
            <a:fld id="{1CA3E4CE-2BD0-48F5-B45E-CC386E7F3C58}" type="slidenum">
              <a:rPr lang="en-US" smtClean="0"/>
              <a:t>50</a:t>
            </a:fld>
            <a:endParaRPr lang="en-US"/>
          </a:p>
        </p:txBody>
      </p:sp>
      <p:sp>
        <p:nvSpPr>
          <p:cNvPr id="4" name="Footer Placeholder 3"/>
          <p:cNvSpPr>
            <a:spLocks noGrp="1"/>
          </p:cNvSpPr>
          <p:nvPr>
            <p:ph type="ftr" sz="quarter" idx="12"/>
          </p:nvPr>
        </p:nvSpPr>
        <p:spPr/>
        <p:txBody>
          <a:bodyPr/>
          <a:lstStyle/>
          <a:p>
            <a:r>
              <a:rPr lang="en-US"/>
              <a:t>Adoption</a:t>
            </a:r>
          </a:p>
        </p:txBody>
      </p:sp>
    </p:spTree>
    <p:extLst>
      <p:ext uri="{BB962C8B-B14F-4D97-AF65-F5344CB8AC3E}">
        <p14:creationId xmlns:p14="http://schemas.microsoft.com/office/powerpoint/2010/main" val="298346790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1"/>
            <a:ext cx="11887200" cy="7417415"/>
          </a:xfrm>
          <a:prstGeom prst="rect">
            <a:avLst/>
          </a:prstGeom>
        </p:spPr>
        <p:txBody>
          <a:bodyPr wrap="square">
            <a:spAutoFit/>
          </a:bodyPr>
          <a:lstStyle/>
          <a:p>
            <a:r>
              <a:rPr lang="en-US" sz="4400" b="1" dirty="0"/>
              <a:t>GOD.KEEPS.HIS.WORD.2</a:t>
            </a:r>
          </a:p>
          <a:p>
            <a:r>
              <a:rPr lang="en-US" sz="3600" dirty="0"/>
              <a:t>	41 We got a Hero, the Holy Spirit, Who came to teach us and guide us into all Truth. Is that what He said? Well, what is Truth? Not oil, blood... </a:t>
            </a:r>
            <a:r>
              <a:rPr lang="en-US" sz="3600" b="1" dirty="0"/>
              <a:t>The Word is the Truth.</a:t>
            </a:r>
            <a:r>
              <a:rPr lang="en-US" sz="3600" dirty="0"/>
              <a:t> </a:t>
            </a:r>
            <a:r>
              <a:rPr lang="en-US" sz="3600" i="1" dirty="0"/>
              <a:t>"Father, sanctify them through the Truth. Thy Word is the Truth." </a:t>
            </a:r>
            <a:r>
              <a:rPr lang="en-US" sz="3600" dirty="0"/>
              <a:t>The Holy Ghost will testify of the Truth, Word of God.</a:t>
            </a:r>
          </a:p>
          <a:p>
            <a:r>
              <a:rPr lang="en-US" sz="3600" dirty="0"/>
              <a:t>	In closing: too quickly is these things forgotten, the message forgotten. People come to church sometimes; they see a little enthusiasm. Sometimes they come to hear some famous preacher preach, a good theologian preach a good sermon. But you fail to realize what you come to church for. </a:t>
            </a:r>
            <a:r>
              <a:rPr lang="en-US" sz="3600" b="1" dirty="0"/>
              <a:t>You come to church to worship.</a:t>
            </a:r>
          </a:p>
          <a:p>
            <a:pPr algn="r"/>
            <a:r>
              <a:rPr lang="en-US" sz="3600" dirty="0"/>
              <a:t>57-0307</a:t>
            </a:r>
          </a:p>
        </p:txBody>
      </p:sp>
      <p:sp>
        <p:nvSpPr>
          <p:cNvPr id="3" name="Date Placeholder 2"/>
          <p:cNvSpPr>
            <a:spLocks noGrp="1"/>
          </p:cNvSpPr>
          <p:nvPr>
            <p:ph type="dt" sz="half" idx="10"/>
          </p:nvPr>
        </p:nvSpPr>
        <p:spPr/>
        <p:txBody>
          <a:bodyPr/>
          <a:lstStyle/>
          <a:p>
            <a:r>
              <a:rPr lang="en-US"/>
              <a:t>09/17/2025</a:t>
            </a:r>
          </a:p>
        </p:txBody>
      </p:sp>
      <p:sp>
        <p:nvSpPr>
          <p:cNvPr id="5" name="Slide Number Placeholder 4"/>
          <p:cNvSpPr>
            <a:spLocks noGrp="1"/>
          </p:cNvSpPr>
          <p:nvPr>
            <p:ph type="sldNum" sz="quarter" idx="11"/>
          </p:nvPr>
        </p:nvSpPr>
        <p:spPr/>
        <p:txBody>
          <a:bodyPr/>
          <a:lstStyle/>
          <a:p>
            <a:fld id="{1CA3E4CE-2BD0-48F5-B45E-CC386E7F3C58}" type="slidenum">
              <a:rPr lang="en-US" smtClean="0"/>
              <a:t>6</a:t>
            </a:fld>
            <a:endParaRPr lang="en-US"/>
          </a:p>
        </p:txBody>
      </p:sp>
      <p:sp>
        <p:nvSpPr>
          <p:cNvPr id="4" name="Footer Placeholder 3"/>
          <p:cNvSpPr>
            <a:spLocks noGrp="1"/>
          </p:cNvSpPr>
          <p:nvPr>
            <p:ph type="ftr" sz="quarter" idx="12"/>
          </p:nvPr>
        </p:nvSpPr>
        <p:spPr/>
        <p:txBody>
          <a:bodyPr/>
          <a:lstStyle/>
          <a:p>
            <a:r>
              <a:rPr lang="en-US"/>
              <a:t>Adoption</a:t>
            </a:r>
          </a:p>
        </p:txBody>
      </p:sp>
    </p:spTree>
    <p:extLst>
      <p:ext uri="{BB962C8B-B14F-4D97-AF65-F5344CB8AC3E}">
        <p14:creationId xmlns:p14="http://schemas.microsoft.com/office/powerpoint/2010/main" val="281004183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09/17/2025</a:t>
            </a:r>
          </a:p>
        </p:txBody>
      </p:sp>
      <p:sp>
        <p:nvSpPr>
          <p:cNvPr id="4" name="Slide Number Placeholder 3"/>
          <p:cNvSpPr>
            <a:spLocks noGrp="1"/>
          </p:cNvSpPr>
          <p:nvPr>
            <p:ph type="sldNum" sz="quarter" idx="11"/>
          </p:nvPr>
        </p:nvSpPr>
        <p:spPr/>
        <p:txBody>
          <a:bodyPr/>
          <a:lstStyle/>
          <a:p>
            <a:fld id="{1CA3E4CE-2BD0-48F5-B45E-CC386E7F3C58}" type="slidenum">
              <a:rPr lang="en-US" smtClean="0"/>
              <a:t>7</a:t>
            </a:fld>
            <a:endParaRPr lang="en-US"/>
          </a:p>
        </p:txBody>
      </p:sp>
      <p:sp>
        <p:nvSpPr>
          <p:cNvPr id="3" name="Footer Placeholder 2"/>
          <p:cNvSpPr>
            <a:spLocks noGrp="1"/>
          </p:cNvSpPr>
          <p:nvPr>
            <p:ph type="ftr" sz="quarter" idx="12"/>
          </p:nvPr>
        </p:nvSpPr>
        <p:spPr/>
        <p:txBody>
          <a:bodyPr/>
          <a:lstStyle/>
          <a:p>
            <a:r>
              <a:rPr lang="en-US"/>
              <a:t>Adoption</a:t>
            </a:r>
          </a:p>
        </p:txBody>
      </p:sp>
      <p:sp>
        <p:nvSpPr>
          <p:cNvPr id="5" name="Rectangle 4"/>
          <p:cNvSpPr/>
          <p:nvPr/>
        </p:nvSpPr>
        <p:spPr>
          <a:xfrm>
            <a:off x="152400" y="79375"/>
            <a:ext cx="11887200" cy="5816977"/>
          </a:xfrm>
          <a:prstGeom prst="rect">
            <a:avLst/>
          </a:prstGeom>
        </p:spPr>
        <p:txBody>
          <a:bodyPr wrap="square">
            <a:spAutoFit/>
          </a:bodyPr>
          <a:lstStyle/>
          <a:p>
            <a:r>
              <a:rPr lang="en-US" sz="4800" b="1" dirty="0"/>
              <a:t>EPHESIANS 1:3-6</a:t>
            </a:r>
          </a:p>
          <a:p>
            <a:r>
              <a:rPr lang="en-US" sz="3600" i="1" dirty="0"/>
              <a:t>   	3 Blessed be the God and Father of our Lord Jesus Christ, who hath blessed us with all spiritual blessings in heavenly places in Christ: 4 According as he hath chosen us in him before the foundation of the world, that we should be holy and without blame before him in love: </a:t>
            </a:r>
          </a:p>
          <a:p>
            <a:r>
              <a:rPr lang="en-US" sz="3600" i="1" dirty="0"/>
              <a:t>	</a:t>
            </a:r>
            <a:r>
              <a:rPr lang="en-US" sz="3600" b="1" i="1" dirty="0"/>
              <a:t>5 Having predestinated us unto the adoption of children by Jesus Christ to himself, </a:t>
            </a:r>
            <a:r>
              <a:rPr lang="en-US" sz="3600" i="1" dirty="0"/>
              <a:t>according to the good pleasure of his will, 6 To the praise of the glory of his grace, wherein he hath made us accepted in the beloved. </a:t>
            </a:r>
          </a:p>
        </p:txBody>
      </p:sp>
    </p:spTree>
    <p:extLst>
      <p:ext uri="{BB962C8B-B14F-4D97-AF65-F5344CB8AC3E}">
        <p14:creationId xmlns:p14="http://schemas.microsoft.com/office/powerpoint/2010/main" val="7962034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EAE70-D7B2-3B91-3357-F1AEBA8342BB}"/>
              </a:ext>
            </a:extLst>
          </p:cNvPr>
          <p:cNvSpPr>
            <a:spLocks noGrp="1"/>
          </p:cNvSpPr>
          <p:nvPr>
            <p:ph type="title"/>
          </p:nvPr>
        </p:nvSpPr>
        <p:spPr/>
        <p:txBody>
          <a:bodyPr>
            <a:normAutofit/>
          </a:bodyPr>
          <a:lstStyle/>
          <a:p>
            <a:r>
              <a:rPr lang="en-US" sz="4000" dirty="0"/>
              <a:t>Adoption</a:t>
            </a:r>
          </a:p>
        </p:txBody>
      </p:sp>
      <p:sp>
        <p:nvSpPr>
          <p:cNvPr id="3" name="Date Placeholder 2">
            <a:extLst>
              <a:ext uri="{FF2B5EF4-FFF2-40B4-BE49-F238E27FC236}">
                <a16:creationId xmlns:a16="http://schemas.microsoft.com/office/drawing/2014/main" id="{F5649EE5-A662-3D89-E64D-86A18A6B94B0}"/>
              </a:ext>
            </a:extLst>
          </p:cNvPr>
          <p:cNvSpPr>
            <a:spLocks noGrp="1"/>
          </p:cNvSpPr>
          <p:nvPr>
            <p:ph type="dt" sz="half" idx="10"/>
          </p:nvPr>
        </p:nvSpPr>
        <p:spPr/>
        <p:txBody>
          <a:bodyPr/>
          <a:lstStyle/>
          <a:p>
            <a:r>
              <a:rPr lang="en-US"/>
              <a:t>09/17/2025</a:t>
            </a:r>
          </a:p>
        </p:txBody>
      </p:sp>
      <p:sp>
        <p:nvSpPr>
          <p:cNvPr id="4" name="Slide Number Placeholder 3">
            <a:extLst>
              <a:ext uri="{FF2B5EF4-FFF2-40B4-BE49-F238E27FC236}">
                <a16:creationId xmlns:a16="http://schemas.microsoft.com/office/drawing/2014/main" id="{DE5CAA4A-88D6-E71C-27E1-E531E68CCA20}"/>
              </a:ext>
            </a:extLst>
          </p:cNvPr>
          <p:cNvSpPr>
            <a:spLocks noGrp="1"/>
          </p:cNvSpPr>
          <p:nvPr>
            <p:ph type="sldNum" sz="quarter" idx="11"/>
          </p:nvPr>
        </p:nvSpPr>
        <p:spPr/>
        <p:txBody>
          <a:bodyPr/>
          <a:lstStyle/>
          <a:p>
            <a:fld id="{1CA3E4CE-2BD0-48F5-B45E-CC386E7F3C58}" type="slidenum">
              <a:rPr lang="en-US" smtClean="0"/>
              <a:t>8</a:t>
            </a:fld>
            <a:endParaRPr lang="en-US"/>
          </a:p>
        </p:txBody>
      </p:sp>
      <p:sp>
        <p:nvSpPr>
          <p:cNvPr id="5" name="Footer Placeholder 4">
            <a:extLst>
              <a:ext uri="{FF2B5EF4-FFF2-40B4-BE49-F238E27FC236}">
                <a16:creationId xmlns:a16="http://schemas.microsoft.com/office/drawing/2014/main" id="{9E1D20F1-87EE-ACB1-285A-A5A8B8B9FE4E}"/>
              </a:ext>
            </a:extLst>
          </p:cNvPr>
          <p:cNvSpPr>
            <a:spLocks noGrp="1"/>
          </p:cNvSpPr>
          <p:nvPr>
            <p:ph type="ftr" sz="quarter" idx="12"/>
          </p:nvPr>
        </p:nvSpPr>
        <p:spPr/>
        <p:txBody>
          <a:bodyPr/>
          <a:lstStyle/>
          <a:p>
            <a:r>
              <a:rPr lang="en-US"/>
              <a:t>Adoption</a:t>
            </a:r>
          </a:p>
        </p:txBody>
      </p:sp>
      <p:sp>
        <p:nvSpPr>
          <p:cNvPr id="6" name="TextBox 5">
            <a:extLst>
              <a:ext uri="{FF2B5EF4-FFF2-40B4-BE49-F238E27FC236}">
                <a16:creationId xmlns:a16="http://schemas.microsoft.com/office/drawing/2014/main" id="{9D3272F8-AA61-ADDC-9192-F575547B8C43}"/>
              </a:ext>
            </a:extLst>
          </p:cNvPr>
          <p:cNvSpPr txBox="1"/>
          <p:nvPr/>
        </p:nvSpPr>
        <p:spPr>
          <a:xfrm>
            <a:off x="228600" y="2209800"/>
            <a:ext cx="10972876" cy="1938992"/>
          </a:xfrm>
          <a:prstGeom prst="rect">
            <a:avLst/>
          </a:prstGeom>
          <a:noFill/>
        </p:spPr>
        <p:txBody>
          <a:bodyPr wrap="none" rtlCol="0">
            <a:spAutoFit/>
          </a:bodyPr>
          <a:lstStyle/>
          <a:p>
            <a:r>
              <a:rPr lang="en-US" sz="4000" dirty="0"/>
              <a:t>The legal declaration that we are God’s children </a:t>
            </a:r>
          </a:p>
          <a:p>
            <a:r>
              <a:rPr lang="en-US" sz="4000" dirty="0"/>
              <a:t>with all the rights, privileges and duties of sons </a:t>
            </a:r>
          </a:p>
          <a:p>
            <a:r>
              <a:rPr lang="en-US" sz="4000" dirty="0"/>
              <a:t>and daughters.</a:t>
            </a:r>
          </a:p>
        </p:txBody>
      </p:sp>
    </p:spTree>
    <p:extLst>
      <p:ext uri="{BB962C8B-B14F-4D97-AF65-F5344CB8AC3E}">
        <p14:creationId xmlns:p14="http://schemas.microsoft.com/office/powerpoint/2010/main" val="319233608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09/17/2025</a:t>
            </a:r>
          </a:p>
        </p:txBody>
      </p:sp>
      <p:sp>
        <p:nvSpPr>
          <p:cNvPr id="3" name="Slide Number Placeholder 2"/>
          <p:cNvSpPr>
            <a:spLocks noGrp="1"/>
          </p:cNvSpPr>
          <p:nvPr>
            <p:ph type="sldNum" sz="quarter" idx="11"/>
          </p:nvPr>
        </p:nvSpPr>
        <p:spPr/>
        <p:txBody>
          <a:bodyPr/>
          <a:lstStyle/>
          <a:p>
            <a:fld id="{1CA3E4CE-2BD0-48F5-B45E-CC386E7F3C58}" type="slidenum">
              <a:rPr lang="en-US" smtClean="0"/>
              <a:t>9</a:t>
            </a:fld>
            <a:endParaRPr lang="en-US"/>
          </a:p>
        </p:txBody>
      </p:sp>
      <p:sp>
        <p:nvSpPr>
          <p:cNvPr id="4" name="Footer Placeholder 3"/>
          <p:cNvSpPr>
            <a:spLocks noGrp="1"/>
          </p:cNvSpPr>
          <p:nvPr>
            <p:ph type="ftr" sz="quarter" idx="12"/>
          </p:nvPr>
        </p:nvSpPr>
        <p:spPr/>
        <p:txBody>
          <a:bodyPr/>
          <a:lstStyle/>
          <a:p>
            <a:r>
              <a:rPr lang="en-US"/>
              <a:t>Adoption</a:t>
            </a:r>
          </a:p>
        </p:txBody>
      </p:sp>
      <p:sp>
        <p:nvSpPr>
          <p:cNvPr id="5" name="Rectangle 4"/>
          <p:cNvSpPr/>
          <p:nvPr/>
        </p:nvSpPr>
        <p:spPr>
          <a:xfrm>
            <a:off x="304800" y="79375"/>
            <a:ext cx="11582400" cy="5909310"/>
          </a:xfrm>
          <a:prstGeom prst="rect">
            <a:avLst/>
          </a:prstGeom>
        </p:spPr>
        <p:txBody>
          <a:bodyPr wrap="square">
            <a:spAutoFit/>
          </a:bodyPr>
          <a:lstStyle/>
          <a:p>
            <a:r>
              <a:rPr lang="en-US" sz="5400" b="1" dirty="0">
                <a:solidFill>
                  <a:srgbClr val="FFFF00"/>
                </a:solidFill>
              </a:rPr>
              <a:t>Adoption: </a:t>
            </a:r>
            <a:r>
              <a:rPr lang="en-US" sz="4400" dirty="0"/>
              <a:t>(w)</a:t>
            </a:r>
          </a:p>
          <a:p>
            <a:r>
              <a:rPr lang="en-US" sz="3600" dirty="0"/>
              <a:t>	To bring (a person) into a new kind of relationship.</a:t>
            </a:r>
          </a:p>
          <a:p>
            <a:r>
              <a:rPr lang="en-US" sz="3600" dirty="0"/>
              <a:t>It means giving to one the name and privileges of a son. Naturally, Pharaoh's daughter adopted Moses (Ex. 2:10).</a:t>
            </a:r>
          </a:p>
          <a:p>
            <a:r>
              <a:rPr lang="en-US" sz="3600" dirty="0"/>
              <a:t>	An act of God's grace by which he brings men into proper position in His redeemed family and makes them partakers of all the blessings He has provided for them. 	Adoption teaches the new relationship into which the Believer is introduced by justification, and the privileges connected therewith.</a:t>
            </a:r>
          </a:p>
        </p:txBody>
      </p:sp>
    </p:spTree>
    <p:extLst>
      <p:ext uri="{BB962C8B-B14F-4D97-AF65-F5344CB8AC3E}">
        <p14:creationId xmlns:p14="http://schemas.microsoft.com/office/powerpoint/2010/main" val="393065982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ckTi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2372</TotalTime>
  <Words>5370</Words>
  <Application>Microsoft Office PowerPoint</Application>
  <PresentationFormat>Widescreen</PresentationFormat>
  <Paragraphs>323</Paragraphs>
  <Slides>50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50</vt:i4>
      </vt:variant>
    </vt:vector>
  </HeadingPairs>
  <TitlesOfParts>
    <vt:vector size="56" baseType="lpstr">
      <vt:lpstr>Arial</vt:lpstr>
      <vt:lpstr>Calibri</vt:lpstr>
      <vt:lpstr>Candara</vt:lpstr>
      <vt:lpstr>Times New Roman</vt:lpstr>
      <vt:lpstr>Wingdings</vt:lpstr>
      <vt:lpstr>BlackTie</vt:lpstr>
      <vt:lpstr>PowerPoint Presentation</vt:lpstr>
      <vt:lpstr>ISAIAH 2:1-3</vt:lpstr>
      <vt:lpstr>PowerPoint Presentation</vt:lpstr>
      <vt:lpstr>PowerPoint Presentation</vt:lpstr>
      <vt:lpstr>PowerPoint Presentation</vt:lpstr>
      <vt:lpstr>PowerPoint Presentation</vt:lpstr>
      <vt:lpstr>PowerPoint Presentation</vt:lpstr>
      <vt:lpstr>Adoption</vt:lpstr>
      <vt:lpstr>PowerPoint Presentation</vt:lpstr>
      <vt:lpstr>PowerPoint Presentation</vt:lpstr>
      <vt:lpstr>PowerPoint Presentation</vt:lpstr>
      <vt:lpstr>PowerPoint Presentation</vt:lpstr>
      <vt:lpstr>PowerPoint Presentation</vt:lpstr>
      <vt:lpstr>ROMANS 8:10-13</vt:lpstr>
      <vt:lpstr>Romans 8:14-16</vt:lpstr>
      <vt:lpstr>PowerPoint Presentation</vt:lpstr>
      <vt:lpstr>PowerPoint Presentation</vt:lpstr>
      <vt:lpstr>PowerPoint Presentation</vt:lpstr>
      <vt:lpstr>PowerPoint Presentation</vt:lpstr>
      <vt:lpstr>Genesis 48:3-5</vt:lpstr>
      <vt:lpstr>Adoption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7 Things Adoption Should Teach Us</vt:lpstr>
      <vt:lpstr>The Journey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Adoption</vt:lpstr>
      <vt:lpstr>PowerPoint Presentation</vt:lpstr>
      <vt:lpstr>PowerPoint Presentation</vt:lpstr>
      <vt:lpstr>PowerPoint Presentation</vt:lpstr>
      <vt:lpstr>“Be Not Afraid…”Josh.1:9</vt:lpstr>
      <vt:lpstr>PowerPoint Presentation</vt:lpstr>
      <vt:lpstr>Candidates for the Promise Land</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Barry Coffey</dc:creator>
  <cp:lastModifiedBy>Barry Coffey</cp:lastModifiedBy>
  <cp:revision>101</cp:revision>
  <dcterms:created xsi:type="dcterms:W3CDTF">2012-09-07T14:47:13Z</dcterms:created>
  <dcterms:modified xsi:type="dcterms:W3CDTF">2025-09-17T23:15:40Z</dcterms:modified>
</cp:coreProperties>
</file>