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72" r:id="rId4"/>
    <p:sldId id="273" r:id="rId5"/>
    <p:sldId id="274" r:id="rId6"/>
    <p:sldId id="275" r:id="rId7"/>
    <p:sldId id="276" r:id="rId8"/>
    <p:sldId id="277" r:id="rId9"/>
    <p:sldId id="260" r:id="rId10"/>
    <p:sldId id="261" r:id="rId11"/>
    <p:sldId id="262" r:id="rId12"/>
    <p:sldId id="263" r:id="rId13"/>
    <p:sldId id="265" r:id="rId14"/>
    <p:sldId id="271" r:id="rId15"/>
    <p:sldId id="264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ray Robertson" userId="c3e133796d659401" providerId="LiveId" clId="{8D87A7B0-E284-4853-9A6F-7B5B06903AC0}"/>
    <pc:docChg chg="modSld">
      <pc:chgData name="Alray Robertson" userId="c3e133796d659401" providerId="LiveId" clId="{8D87A7B0-E284-4853-9A6F-7B5B06903AC0}" dt="2025-09-24T22:41:14.487" v="1" actId="1036"/>
      <pc:docMkLst>
        <pc:docMk/>
      </pc:docMkLst>
      <pc:sldChg chg="modSp mod">
        <pc:chgData name="Alray Robertson" userId="c3e133796d659401" providerId="LiveId" clId="{8D87A7B0-E284-4853-9A6F-7B5B06903AC0}" dt="2025-09-24T22:41:14.487" v="1" actId="1036"/>
        <pc:sldMkLst>
          <pc:docMk/>
          <pc:sldMk cId="1328126905" sldId="258"/>
        </pc:sldMkLst>
        <pc:picChg chg="mod">
          <ac:chgData name="Alray Robertson" userId="c3e133796d659401" providerId="LiveId" clId="{8D87A7B0-E284-4853-9A6F-7B5B06903AC0}" dt="2025-09-24T22:41:14.487" v="1" actId="1036"/>
          <ac:picMkLst>
            <pc:docMk/>
            <pc:sldMk cId="1328126905" sldId="258"/>
            <ac:picMk id="4" creationId="{5D5E43A3-1593-7D6E-3FA9-6F21741928EF}"/>
          </ac:picMkLst>
        </pc:picChg>
      </pc:sldChg>
    </pc:docChg>
  </pc:docChgLst>
  <pc:docChgLst>
    <pc:chgData name="Alray Robertson" userId="c3e133796d659401" providerId="LiveId" clId="{C1B02DF7-EF4C-474B-87DE-E6F1FF949A07}"/>
    <pc:docChg chg="undo custSel addSld modSld sldOrd">
      <pc:chgData name="Alray Robertson" userId="c3e133796d659401" providerId="LiveId" clId="{C1B02DF7-EF4C-474B-87DE-E6F1FF949A07}" dt="2025-09-03T03:10:51.049" v="349" actId="27636"/>
      <pc:docMkLst>
        <pc:docMk/>
      </pc:docMkLst>
      <pc:sldChg chg="addSp modSp mod">
        <pc:chgData name="Alray Robertson" userId="c3e133796d659401" providerId="LiveId" clId="{C1B02DF7-EF4C-474B-87DE-E6F1FF949A07}" dt="2025-09-03T03:01:55.398" v="145" actId="208"/>
        <pc:sldMkLst>
          <pc:docMk/>
          <pc:sldMk cId="1328126905" sldId="258"/>
        </pc:sldMkLst>
        <pc:spChg chg="add mod">
          <ac:chgData name="Alray Robertson" userId="c3e133796d659401" providerId="LiveId" clId="{C1B02DF7-EF4C-474B-87DE-E6F1FF949A07}" dt="2025-09-03T03:01:55.398" v="145" actId="208"/>
          <ac:spMkLst>
            <pc:docMk/>
            <pc:sldMk cId="1328126905" sldId="258"/>
            <ac:spMk id="2" creationId="{0DC48CDD-8E39-93A9-2237-06C4ACECB5AC}"/>
          </ac:spMkLst>
        </pc:spChg>
        <pc:picChg chg="add mod ord">
          <ac:chgData name="Alray Robertson" userId="c3e133796d659401" providerId="LiveId" clId="{C1B02DF7-EF4C-474B-87DE-E6F1FF949A07}" dt="2025-09-03T02:59:30.046" v="55" actId="167"/>
          <ac:picMkLst>
            <pc:docMk/>
            <pc:sldMk cId="1328126905" sldId="258"/>
            <ac:picMk id="4" creationId="{5D5E43A3-1593-7D6E-3FA9-6F21741928EF}"/>
          </ac:picMkLst>
        </pc:picChg>
      </pc:sldChg>
      <pc:sldChg chg="addSp modSp new mod modClrScheme chgLayout">
        <pc:chgData name="Alray Robertson" userId="c3e133796d659401" providerId="LiveId" clId="{C1B02DF7-EF4C-474B-87DE-E6F1FF949A07}" dt="2025-09-03T03:03:15.518" v="162" actId="27636"/>
        <pc:sldMkLst>
          <pc:docMk/>
          <pc:sldMk cId="1737031174" sldId="259"/>
        </pc:sldMkLst>
        <pc:spChg chg="add mod">
          <ac:chgData name="Alray Robertson" userId="c3e133796d659401" providerId="LiveId" clId="{C1B02DF7-EF4C-474B-87DE-E6F1FF949A07}" dt="2025-09-03T03:03:07.094" v="158" actId="368"/>
          <ac:spMkLst>
            <pc:docMk/>
            <pc:sldMk cId="1737031174" sldId="259"/>
            <ac:spMk id="2" creationId="{9E1703D6-02B5-C75E-1842-BE31D3C7366C}"/>
          </ac:spMkLst>
        </pc:spChg>
        <pc:spChg chg="add mod">
          <ac:chgData name="Alray Robertson" userId="c3e133796d659401" providerId="LiveId" clId="{C1B02DF7-EF4C-474B-87DE-E6F1FF949A07}" dt="2025-09-03T03:03:15.518" v="162" actId="27636"/>
          <ac:spMkLst>
            <pc:docMk/>
            <pc:sldMk cId="1737031174" sldId="259"/>
            <ac:spMk id="3" creationId="{2AD08132-FA67-DB68-1FAC-64F48638FBD2}"/>
          </ac:spMkLst>
        </pc:spChg>
      </pc:sldChg>
      <pc:sldChg chg="modSp new mod">
        <pc:chgData name="Alray Robertson" userId="c3e133796d659401" providerId="LiveId" clId="{C1B02DF7-EF4C-474B-87DE-E6F1FF949A07}" dt="2025-09-03T03:04:22.857" v="185" actId="403"/>
        <pc:sldMkLst>
          <pc:docMk/>
          <pc:sldMk cId="2715567437" sldId="260"/>
        </pc:sldMkLst>
        <pc:spChg chg="mod">
          <ac:chgData name="Alray Robertson" userId="c3e133796d659401" providerId="LiveId" clId="{C1B02DF7-EF4C-474B-87DE-E6F1FF949A07}" dt="2025-09-03T03:03:44.854" v="177" actId="368"/>
          <ac:spMkLst>
            <pc:docMk/>
            <pc:sldMk cId="2715567437" sldId="260"/>
            <ac:spMk id="2" creationId="{2C34FD63-E378-B195-8BD1-004F2E418774}"/>
          </ac:spMkLst>
        </pc:spChg>
        <pc:spChg chg="mod">
          <ac:chgData name="Alray Robertson" userId="c3e133796d659401" providerId="LiveId" clId="{C1B02DF7-EF4C-474B-87DE-E6F1FF949A07}" dt="2025-09-03T03:04:22.857" v="185" actId="403"/>
          <ac:spMkLst>
            <pc:docMk/>
            <pc:sldMk cId="2715567437" sldId="260"/>
            <ac:spMk id="3" creationId="{F2E5A450-64A5-0874-6DC5-254DAC06D817}"/>
          </ac:spMkLst>
        </pc:spChg>
      </pc:sldChg>
      <pc:sldChg chg="modSp new mod">
        <pc:chgData name="Alray Robertson" userId="c3e133796d659401" providerId="LiveId" clId="{C1B02DF7-EF4C-474B-87DE-E6F1FF949A07}" dt="2025-09-03T03:05:50.798" v="211" actId="6549"/>
        <pc:sldMkLst>
          <pc:docMk/>
          <pc:sldMk cId="17277805" sldId="261"/>
        </pc:sldMkLst>
        <pc:spChg chg="mod">
          <ac:chgData name="Alray Robertson" userId="c3e133796d659401" providerId="LiveId" clId="{C1B02DF7-EF4C-474B-87DE-E6F1FF949A07}" dt="2025-09-03T03:04:33.847" v="195" actId="368"/>
          <ac:spMkLst>
            <pc:docMk/>
            <pc:sldMk cId="17277805" sldId="261"/>
            <ac:spMk id="2" creationId="{617CD44E-86A0-0E0A-FEA2-8E4DB05896F3}"/>
          </ac:spMkLst>
        </pc:spChg>
        <pc:spChg chg="mod">
          <ac:chgData name="Alray Robertson" userId="c3e133796d659401" providerId="LiveId" clId="{C1B02DF7-EF4C-474B-87DE-E6F1FF949A07}" dt="2025-09-03T03:05:50.798" v="211" actId="6549"/>
          <ac:spMkLst>
            <pc:docMk/>
            <pc:sldMk cId="17277805" sldId="261"/>
            <ac:spMk id="3" creationId="{DADEDD49-04EF-EFAA-69BC-06E1E23BB29C}"/>
          </ac:spMkLst>
        </pc:spChg>
      </pc:sldChg>
      <pc:sldChg chg="modSp add mod modTransition">
        <pc:chgData name="Alray Robertson" userId="c3e133796d659401" providerId="LiveId" clId="{C1B02DF7-EF4C-474B-87DE-E6F1FF949A07}" dt="2025-09-03T03:06:06.964" v="220" actId="27636"/>
        <pc:sldMkLst>
          <pc:docMk/>
          <pc:sldMk cId="825673896" sldId="262"/>
        </pc:sldMkLst>
        <pc:spChg chg="mod">
          <ac:chgData name="Alray Robertson" userId="c3e133796d659401" providerId="LiveId" clId="{C1B02DF7-EF4C-474B-87DE-E6F1FF949A07}" dt="2025-09-03T03:06:06.964" v="220" actId="27636"/>
          <ac:spMkLst>
            <pc:docMk/>
            <pc:sldMk cId="825673896" sldId="262"/>
            <ac:spMk id="3" creationId="{4A89A49F-6FC4-24DD-8447-ED42B84647FF}"/>
          </ac:spMkLst>
        </pc:spChg>
      </pc:sldChg>
      <pc:sldChg chg="modSp new mod">
        <pc:chgData name="Alray Robertson" userId="c3e133796d659401" providerId="LiveId" clId="{C1B02DF7-EF4C-474B-87DE-E6F1FF949A07}" dt="2025-09-03T03:06:56.403" v="239" actId="403"/>
        <pc:sldMkLst>
          <pc:docMk/>
          <pc:sldMk cId="3882727583" sldId="263"/>
        </pc:sldMkLst>
        <pc:spChg chg="mod">
          <ac:chgData name="Alray Robertson" userId="c3e133796d659401" providerId="LiveId" clId="{C1B02DF7-EF4C-474B-87DE-E6F1FF949A07}" dt="2025-09-03T03:06:43.136" v="230" actId="368"/>
          <ac:spMkLst>
            <pc:docMk/>
            <pc:sldMk cId="3882727583" sldId="263"/>
            <ac:spMk id="2" creationId="{047A512C-605E-93C0-C559-FCDF50A24274}"/>
          </ac:spMkLst>
        </pc:spChg>
        <pc:spChg chg="mod">
          <ac:chgData name="Alray Robertson" userId="c3e133796d659401" providerId="LiveId" clId="{C1B02DF7-EF4C-474B-87DE-E6F1FF949A07}" dt="2025-09-03T03:06:56.403" v="239" actId="403"/>
          <ac:spMkLst>
            <pc:docMk/>
            <pc:sldMk cId="3882727583" sldId="263"/>
            <ac:spMk id="3" creationId="{30615780-1259-DADD-7014-348B38DD5033}"/>
          </ac:spMkLst>
        </pc:spChg>
      </pc:sldChg>
      <pc:sldChg chg="modSp new mod">
        <pc:chgData name="Alray Robertson" userId="c3e133796d659401" providerId="LiveId" clId="{C1B02DF7-EF4C-474B-87DE-E6F1FF949A07}" dt="2025-09-03T03:07:54.738" v="267" actId="27636"/>
        <pc:sldMkLst>
          <pc:docMk/>
          <pc:sldMk cId="1600767689" sldId="264"/>
        </pc:sldMkLst>
        <pc:spChg chg="mod">
          <ac:chgData name="Alray Robertson" userId="c3e133796d659401" providerId="LiveId" clId="{C1B02DF7-EF4C-474B-87DE-E6F1FF949A07}" dt="2025-09-03T03:07:34.817" v="258" actId="368"/>
          <ac:spMkLst>
            <pc:docMk/>
            <pc:sldMk cId="1600767689" sldId="264"/>
            <ac:spMk id="2" creationId="{4D4ADA2D-4A5A-1FE2-C558-EB23B8945106}"/>
          </ac:spMkLst>
        </pc:spChg>
        <pc:spChg chg="mod">
          <ac:chgData name="Alray Robertson" userId="c3e133796d659401" providerId="LiveId" clId="{C1B02DF7-EF4C-474B-87DE-E6F1FF949A07}" dt="2025-09-03T03:07:54.738" v="267" actId="27636"/>
          <ac:spMkLst>
            <pc:docMk/>
            <pc:sldMk cId="1600767689" sldId="264"/>
            <ac:spMk id="3" creationId="{73BD6BF3-C594-ABF0-D9BD-7C884A09A081}"/>
          </ac:spMkLst>
        </pc:spChg>
      </pc:sldChg>
      <pc:sldChg chg="add ord">
        <pc:chgData name="Alray Robertson" userId="c3e133796d659401" providerId="LiveId" clId="{C1B02DF7-EF4C-474B-87DE-E6F1FF949A07}" dt="2025-09-03T03:07:06.703" v="243"/>
        <pc:sldMkLst>
          <pc:docMk/>
          <pc:sldMk cId="913615454" sldId="265"/>
        </pc:sldMkLst>
      </pc:sldChg>
      <pc:sldChg chg="modSp new mod">
        <pc:chgData name="Alray Robertson" userId="c3e133796d659401" providerId="LiveId" clId="{C1B02DF7-EF4C-474B-87DE-E6F1FF949A07}" dt="2025-09-03T03:08:35.299" v="279" actId="27636"/>
        <pc:sldMkLst>
          <pc:docMk/>
          <pc:sldMk cId="936689155" sldId="266"/>
        </pc:sldMkLst>
        <pc:spChg chg="mod">
          <ac:chgData name="Alray Robertson" userId="c3e133796d659401" providerId="LiveId" clId="{C1B02DF7-EF4C-474B-87DE-E6F1FF949A07}" dt="2025-09-03T03:08:17.162" v="276" actId="368"/>
          <ac:spMkLst>
            <pc:docMk/>
            <pc:sldMk cId="936689155" sldId="266"/>
            <ac:spMk id="2" creationId="{34559EAC-4F88-7B66-5122-7D4DC3538780}"/>
          </ac:spMkLst>
        </pc:spChg>
        <pc:spChg chg="mod">
          <ac:chgData name="Alray Robertson" userId="c3e133796d659401" providerId="LiveId" clId="{C1B02DF7-EF4C-474B-87DE-E6F1FF949A07}" dt="2025-09-03T03:08:35.299" v="279" actId="27636"/>
          <ac:spMkLst>
            <pc:docMk/>
            <pc:sldMk cId="936689155" sldId="266"/>
            <ac:spMk id="3" creationId="{53A7DEBF-A3D9-532D-BDE3-CD5ACD3303E0}"/>
          </ac:spMkLst>
        </pc:spChg>
      </pc:sldChg>
      <pc:sldChg chg="modSp new mod">
        <pc:chgData name="Alray Robertson" userId="c3e133796d659401" providerId="LiveId" clId="{C1B02DF7-EF4C-474B-87DE-E6F1FF949A07}" dt="2025-09-03T03:09:13.737" v="292" actId="27636"/>
        <pc:sldMkLst>
          <pc:docMk/>
          <pc:sldMk cId="3025447183" sldId="267"/>
        </pc:sldMkLst>
        <pc:spChg chg="mod">
          <ac:chgData name="Alray Robertson" userId="c3e133796d659401" providerId="LiveId" clId="{C1B02DF7-EF4C-474B-87DE-E6F1FF949A07}" dt="2025-09-03T03:08:59.027" v="290" actId="368"/>
          <ac:spMkLst>
            <pc:docMk/>
            <pc:sldMk cId="3025447183" sldId="267"/>
            <ac:spMk id="2" creationId="{034A1248-D338-5D8C-A87D-DC040CC3617B}"/>
          </ac:spMkLst>
        </pc:spChg>
        <pc:spChg chg="mod">
          <ac:chgData name="Alray Robertson" userId="c3e133796d659401" providerId="LiveId" clId="{C1B02DF7-EF4C-474B-87DE-E6F1FF949A07}" dt="2025-09-03T03:09:13.737" v="292" actId="27636"/>
          <ac:spMkLst>
            <pc:docMk/>
            <pc:sldMk cId="3025447183" sldId="267"/>
            <ac:spMk id="3" creationId="{9AB91E3D-91BB-DDF4-3988-0261078AE54B}"/>
          </ac:spMkLst>
        </pc:spChg>
      </pc:sldChg>
      <pc:sldChg chg="modSp new mod">
        <pc:chgData name="Alray Robertson" userId="c3e133796d659401" providerId="LiveId" clId="{C1B02DF7-EF4C-474B-87DE-E6F1FF949A07}" dt="2025-09-03T03:09:54.342" v="318" actId="403"/>
        <pc:sldMkLst>
          <pc:docMk/>
          <pc:sldMk cId="3890970371" sldId="268"/>
        </pc:sldMkLst>
        <pc:spChg chg="mod">
          <ac:chgData name="Alray Robertson" userId="c3e133796d659401" providerId="LiveId" clId="{C1B02DF7-EF4C-474B-87DE-E6F1FF949A07}" dt="2025-09-03T03:09:34.939" v="301" actId="368"/>
          <ac:spMkLst>
            <pc:docMk/>
            <pc:sldMk cId="3890970371" sldId="268"/>
            <ac:spMk id="2" creationId="{93FF8984-5B47-8E8B-2B37-8794AA609809}"/>
          </ac:spMkLst>
        </pc:spChg>
        <pc:spChg chg="mod">
          <ac:chgData name="Alray Robertson" userId="c3e133796d659401" providerId="LiveId" clId="{C1B02DF7-EF4C-474B-87DE-E6F1FF949A07}" dt="2025-09-03T03:09:54.342" v="318" actId="403"/>
          <ac:spMkLst>
            <pc:docMk/>
            <pc:sldMk cId="3890970371" sldId="268"/>
            <ac:spMk id="3" creationId="{6D6DFE2E-B0E1-3C52-987A-0E566AEB11AB}"/>
          </ac:spMkLst>
        </pc:spChg>
      </pc:sldChg>
      <pc:sldChg chg="modSp new mod">
        <pc:chgData name="Alray Robertson" userId="c3e133796d659401" providerId="LiveId" clId="{C1B02DF7-EF4C-474B-87DE-E6F1FF949A07}" dt="2025-09-03T03:10:26.385" v="335" actId="403"/>
        <pc:sldMkLst>
          <pc:docMk/>
          <pc:sldMk cId="1413406485" sldId="269"/>
        </pc:sldMkLst>
        <pc:spChg chg="mod">
          <ac:chgData name="Alray Robertson" userId="c3e133796d659401" providerId="LiveId" clId="{C1B02DF7-EF4C-474B-87DE-E6F1FF949A07}" dt="2025-09-03T03:10:17.308" v="327" actId="368"/>
          <ac:spMkLst>
            <pc:docMk/>
            <pc:sldMk cId="1413406485" sldId="269"/>
            <ac:spMk id="2" creationId="{6814E26C-2AC5-9EFA-048D-29520B295313}"/>
          </ac:spMkLst>
        </pc:spChg>
        <pc:spChg chg="mod">
          <ac:chgData name="Alray Robertson" userId="c3e133796d659401" providerId="LiveId" clId="{C1B02DF7-EF4C-474B-87DE-E6F1FF949A07}" dt="2025-09-03T03:10:26.385" v="335" actId="403"/>
          <ac:spMkLst>
            <pc:docMk/>
            <pc:sldMk cId="1413406485" sldId="269"/>
            <ac:spMk id="3" creationId="{D29F65AB-369A-EF40-8C72-97B0F2EE5027}"/>
          </ac:spMkLst>
        </pc:spChg>
      </pc:sldChg>
      <pc:sldChg chg="modSp new mod">
        <pc:chgData name="Alray Robertson" userId="c3e133796d659401" providerId="LiveId" clId="{C1B02DF7-EF4C-474B-87DE-E6F1FF949A07}" dt="2025-09-03T03:10:51.049" v="349" actId="27636"/>
        <pc:sldMkLst>
          <pc:docMk/>
          <pc:sldMk cId="4065320703" sldId="270"/>
        </pc:sldMkLst>
        <pc:spChg chg="mod">
          <ac:chgData name="Alray Robertson" userId="c3e133796d659401" providerId="LiveId" clId="{C1B02DF7-EF4C-474B-87DE-E6F1FF949A07}" dt="2025-09-03T03:10:45.876" v="347" actId="368"/>
          <ac:spMkLst>
            <pc:docMk/>
            <pc:sldMk cId="4065320703" sldId="270"/>
            <ac:spMk id="2" creationId="{54D35B6C-5C2A-4D08-0EDA-2EF45F7253D3}"/>
          </ac:spMkLst>
        </pc:spChg>
        <pc:spChg chg="mod">
          <ac:chgData name="Alray Robertson" userId="c3e133796d659401" providerId="LiveId" clId="{C1B02DF7-EF4C-474B-87DE-E6F1FF949A07}" dt="2025-09-03T03:10:51.049" v="349" actId="27636"/>
          <ac:spMkLst>
            <pc:docMk/>
            <pc:sldMk cId="4065320703" sldId="270"/>
            <ac:spMk id="3" creationId="{A961785E-815E-24D7-8435-FF697D479953}"/>
          </ac:spMkLst>
        </pc:spChg>
      </pc:sldChg>
    </pc:docChg>
  </pc:docChgLst>
  <pc:docChgLst>
    <pc:chgData name="Alray Robertson" userId="c3e133796d659401" providerId="LiveId" clId="{63662AD7-282B-4977-9C4E-737478343D7B}"/>
    <pc:docChg chg="undo custSel addSld modSld sldOrd">
      <pc:chgData name="Alray Robertson" userId="c3e133796d659401" providerId="LiveId" clId="{63662AD7-282B-4977-9C4E-737478343D7B}" dt="2025-09-03T07:38:12.318" v="130" actId="20578"/>
      <pc:docMkLst>
        <pc:docMk/>
      </pc:docMkLst>
      <pc:sldChg chg="ord">
        <pc:chgData name="Alray Robertson" userId="c3e133796d659401" providerId="LiveId" clId="{63662AD7-282B-4977-9C4E-737478343D7B}" dt="2025-09-03T07:38:12.318" v="130" actId="20578"/>
        <pc:sldMkLst>
          <pc:docMk/>
          <pc:sldMk cId="3882727583" sldId="263"/>
        </pc:sldMkLst>
      </pc:sldChg>
      <pc:sldChg chg="addSp modSp new mod">
        <pc:chgData name="Alray Robertson" userId="c3e133796d659401" providerId="LiveId" clId="{63662AD7-282B-4977-9C4E-737478343D7B}" dt="2025-09-03T07:10:05.360" v="79" actId="1076"/>
        <pc:sldMkLst>
          <pc:docMk/>
          <pc:sldMk cId="567368099" sldId="271"/>
        </pc:sldMkLst>
        <pc:spChg chg="add mod">
          <ac:chgData name="Alray Robertson" userId="c3e133796d659401" providerId="LiveId" clId="{63662AD7-282B-4977-9C4E-737478343D7B}" dt="2025-09-03T07:10:05.360" v="79" actId="1076"/>
          <ac:spMkLst>
            <pc:docMk/>
            <pc:sldMk cId="567368099" sldId="271"/>
            <ac:spMk id="2" creationId="{78076A3D-3098-4B35-BACF-B8F3C7421342}"/>
          </ac:spMkLst>
        </pc:spChg>
      </pc:sldChg>
      <pc:sldChg chg="addSp delSp modSp new mod modClrScheme chgLayout">
        <pc:chgData name="Alray Robertson" userId="c3e133796d659401" providerId="LiveId" clId="{63662AD7-282B-4977-9C4E-737478343D7B}" dt="2025-09-03T07:30:50.315" v="89" actId="1076"/>
        <pc:sldMkLst>
          <pc:docMk/>
          <pc:sldMk cId="1538762132" sldId="272"/>
        </pc:sldMkLst>
        <pc:picChg chg="add mod modCrop">
          <ac:chgData name="Alray Robertson" userId="c3e133796d659401" providerId="LiveId" clId="{63662AD7-282B-4977-9C4E-737478343D7B}" dt="2025-09-03T07:30:50.315" v="89" actId="1076"/>
          <ac:picMkLst>
            <pc:docMk/>
            <pc:sldMk cId="1538762132" sldId="272"/>
            <ac:picMk id="5" creationId="{ABE207E8-B2D7-CA38-6B67-4F704B50CF1A}"/>
          </ac:picMkLst>
        </pc:picChg>
      </pc:sldChg>
      <pc:sldChg chg="modSp add mod">
        <pc:chgData name="Alray Robertson" userId="c3e133796d659401" providerId="LiveId" clId="{63662AD7-282B-4977-9C4E-737478343D7B}" dt="2025-09-03T07:31:10.330" v="93" actId="1076"/>
        <pc:sldMkLst>
          <pc:docMk/>
          <pc:sldMk cId="19519512" sldId="273"/>
        </pc:sldMkLst>
        <pc:picChg chg="mod modCrop">
          <ac:chgData name="Alray Robertson" userId="c3e133796d659401" providerId="LiveId" clId="{63662AD7-282B-4977-9C4E-737478343D7B}" dt="2025-09-03T07:31:10.330" v="93" actId="1076"/>
          <ac:picMkLst>
            <pc:docMk/>
            <pc:sldMk cId="19519512" sldId="273"/>
            <ac:picMk id="5" creationId="{E755C727-74A7-B08F-D851-6F29CBDC99EC}"/>
          </ac:picMkLst>
        </pc:picChg>
      </pc:sldChg>
      <pc:sldChg chg="addSp modSp new mod">
        <pc:chgData name="Alray Robertson" userId="c3e133796d659401" providerId="LiveId" clId="{63662AD7-282B-4977-9C4E-737478343D7B}" dt="2025-09-03T07:31:51.375" v="105" actId="1076"/>
        <pc:sldMkLst>
          <pc:docMk/>
          <pc:sldMk cId="3014174011" sldId="274"/>
        </pc:sldMkLst>
        <pc:picChg chg="add mod modCrop">
          <ac:chgData name="Alray Robertson" userId="c3e133796d659401" providerId="LiveId" clId="{63662AD7-282B-4977-9C4E-737478343D7B}" dt="2025-09-03T07:31:51.375" v="105" actId="1076"/>
          <ac:picMkLst>
            <pc:docMk/>
            <pc:sldMk cId="3014174011" sldId="274"/>
            <ac:picMk id="3" creationId="{D3D323E1-A54C-1B9B-D438-D81BFFEC6973}"/>
          </ac:picMkLst>
        </pc:picChg>
      </pc:sldChg>
      <pc:sldChg chg="modSp add mod">
        <pc:chgData name="Alray Robertson" userId="c3e133796d659401" providerId="LiveId" clId="{63662AD7-282B-4977-9C4E-737478343D7B}" dt="2025-09-03T07:32:20.344" v="112" actId="1076"/>
        <pc:sldMkLst>
          <pc:docMk/>
          <pc:sldMk cId="4234974524" sldId="275"/>
        </pc:sldMkLst>
        <pc:picChg chg="mod modCrop">
          <ac:chgData name="Alray Robertson" userId="c3e133796d659401" providerId="LiveId" clId="{63662AD7-282B-4977-9C4E-737478343D7B}" dt="2025-09-03T07:32:20.344" v="112" actId="1076"/>
          <ac:picMkLst>
            <pc:docMk/>
            <pc:sldMk cId="4234974524" sldId="275"/>
            <ac:picMk id="3" creationId="{A1B8200F-E769-6C31-3A41-727C75B7996B}"/>
          </ac:picMkLst>
        </pc:picChg>
      </pc:sldChg>
      <pc:sldChg chg="addSp modSp new mod">
        <pc:chgData name="Alray Robertson" userId="c3e133796d659401" providerId="LiveId" clId="{63662AD7-282B-4977-9C4E-737478343D7B}" dt="2025-09-03T07:33:17.906" v="122" actId="1076"/>
        <pc:sldMkLst>
          <pc:docMk/>
          <pc:sldMk cId="899264789" sldId="276"/>
        </pc:sldMkLst>
        <pc:picChg chg="add mod modCrop">
          <ac:chgData name="Alray Robertson" userId="c3e133796d659401" providerId="LiveId" clId="{63662AD7-282B-4977-9C4E-737478343D7B}" dt="2025-09-03T07:33:17.906" v="122" actId="1076"/>
          <ac:picMkLst>
            <pc:docMk/>
            <pc:sldMk cId="899264789" sldId="276"/>
            <ac:picMk id="3" creationId="{3859055F-CC33-F442-3A66-CEC50E9458DD}"/>
          </ac:picMkLst>
        </pc:picChg>
      </pc:sldChg>
      <pc:sldChg chg="modSp add mod">
        <pc:chgData name="Alray Robertson" userId="c3e133796d659401" providerId="LiveId" clId="{63662AD7-282B-4977-9C4E-737478343D7B}" dt="2025-09-03T07:33:37.030" v="127" actId="1076"/>
        <pc:sldMkLst>
          <pc:docMk/>
          <pc:sldMk cId="1427118946" sldId="277"/>
        </pc:sldMkLst>
        <pc:picChg chg="mod modCrop">
          <ac:chgData name="Alray Robertson" userId="c3e133796d659401" providerId="LiveId" clId="{63662AD7-282B-4977-9C4E-737478343D7B}" dt="2025-09-03T07:33:37.030" v="127" actId="1076"/>
          <ac:picMkLst>
            <pc:docMk/>
            <pc:sldMk cId="1427118946" sldId="277"/>
            <ac:picMk id="3" creationId="{D85E5929-41F6-3E4D-E6BC-759225E8A4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973BE-00AB-4B16-B75D-4859FB76F1FF}" type="datetimeFigureOut">
              <a:rPr lang="en-NZ" smtClean="0"/>
              <a:t>24/09/2025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E819F-E5BD-4F31-8990-7555C376AF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3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Preach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98D2-2597-45BF-BA4A-2EBF18C7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BDCB-0080-439C-8AC4-C84E3F283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37" y="629870"/>
            <a:ext cx="11989776" cy="62281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115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8E5A-683E-4DD0-8E78-6120F3AE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2DED0-9BDF-4B52-B38A-9C09C7C3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975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6CCC-C04C-4AE5-A72E-F744D2FD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E4A47-0D16-4F7C-808D-817012C3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39" y="638662"/>
            <a:ext cx="5926014" cy="6219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CD9E2-ED26-45BB-A4DD-2AA134979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38662"/>
            <a:ext cx="5926014" cy="6219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812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81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43C074-766D-47EE-926C-06335FAC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7" y="136525"/>
            <a:ext cx="11989777" cy="407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44E9D-C03E-4022-9178-232FCD712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37" y="629870"/>
            <a:ext cx="11989776" cy="622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4B22C5BF-2CB0-4A46-B005-9365ED7DE1E8}"/>
              </a:ext>
            </a:extLst>
          </p:cNvPr>
          <p:cNvSpPr txBox="1">
            <a:spLocks/>
          </p:cNvSpPr>
          <p:nvPr userDrawn="1"/>
        </p:nvSpPr>
        <p:spPr>
          <a:xfrm>
            <a:off x="11470174" y="10614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5E309B-FECA-405C-BF99-2C8303C3C412}" type="slidenum">
              <a:rPr lang="en-NZ" sz="2000" b="1" smtClean="0">
                <a:solidFill>
                  <a:schemeClr val="tx1"/>
                </a:solidFill>
              </a:rPr>
              <a:pPr algn="r"/>
              <a:t>‹#›</a:t>
            </a:fld>
            <a:endParaRPr lang="en-N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3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dancing&#10;&#10;AI-generated content may be incorrect.">
            <a:extLst>
              <a:ext uri="{FF2B5EF4-FFF2-40B4-BE49-F238E27FC236}">
                <a16:creationId xmlns:a16="http://schemas.microsoft.com/office/drawing/2014/main" id="{5D5E43A3-1593-7D6E-3FA9-6F2174192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9"/>
            <a:ext cx="12192000" cy="6854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C48CDD-8E39-93A9-2237-06C4ACECB5AC}"/>
              </a:ext>
            </a:extLst>
          </p:cNvPr>
          <p:cNvSpPr txBox="1"/>
          <p:nvPr/>
        </p:nvSpPr>
        <p:spPr>
          <a:xfrm>
            <a:off x="424774" y="5188085"/>
            <a:ext cx="11342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8000" dirty="0">
                <a:ln w="3175">
                  <a:solidFill>
                    <a:sysClr val="windowText" lastClr="000000"/>
                  </a:solidFill>
                </a:ln>
                <a:effectLst>
                  <a:glow rad="838200">
                    <a:schemeClr val="accent4">
                      <a:lumMod val="50000"/>
                      <a:alpha val="21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The Curse of Religion</a:t>
            </a:r>
          </a:p>
        </p:txBody>
      </p:sp>
    </p:spTree>
    <p:extLst>
      <p:ext uri="{BB962C8B-B14F-4D97-AF65-F5344CB8AC3E}">
        <p14:creationId xmlns:p14="http://schemas.microsoft.com/office/powerpoint/2010/main" val="132812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D44E-86A0-0E0A-FEA2-8E4DB058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63-0825e Perfect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EDD49-04EF-EFAA-69BC-06E1E23B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2" y="629871"/>
            <a:ext cx="11989776" cy="622812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79 If—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(all your heart, your respiration's gone, the cancer's eat you up, your bloodstream's become completely cancer, whatever it is);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genuine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laugh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Elijah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walked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idol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Won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louder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pursuing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knowed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happen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NZ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en-N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27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AF81C-1A3C-86C1-E358-BDB181EF8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E110-7A45-A12F-EAD8-9CD1DF0B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63-0825e Perfect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9A49F-6FC4-24DD-8447-ED42B8464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Elijah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calm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louder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," </a:t>
            </a:r>
            <a:r>
              <a:rPr lang="en-NZ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said—said, 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pursuing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Maybe—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fishing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somewhere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en-NZ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just…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knew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happen</a:t>
            </a:r>
            <a:r>
              <a:rPr lang="en-NZ" sz="6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738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512C-605E-93C0-C559-FCDF50A24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Genesis 3:8 - 10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15780-1259-DADD-7014-348B38DD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And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walking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cool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N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amongst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unto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unto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afraid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naked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myself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2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5F966-7375-A89E-30E9-50F98BD91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dancing&#10;&#10;AI-generated content may be incorrect.">
            <a:extLst>
              <a:ext uri="{FF2B5EF4-FFF2-40B4-BE49-F238E27FC236}">
                <a16:creationId xmlns:a16="http://schemas.microsoft.com/office/drawing/2014/main" id="{177745EE-81EE-0BFB-F0FF-D366108E1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2AC20A-DD4F-4587-179C-3DF0350A43FB}"/>
              </a:ext>
            </a:extLst>
          </p:cNvPr>
          <p:cNvSpPr txBox="1"/>
          <p:nvPr/>
        </p:nvSpPr>
        <p:spPr>
          <a:xfrm>
            <a:off x="424774" y="5188085"/>
            <a:ext cx="11342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8000" dirty="0">
                <a:ln w="3175">
                  <a:solidFill>
                    <a:sysClr val="windowText" lastClr="000000"/>
                  </a:solidFill>
                </a:ln>
                <a:effectLst>
                  <a:glow rad="838200">
                    <a:schemeClr val="accent4">
                      <a:lumMod val="50000"/>
                      <a:alpha val="21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The Curse of Religion</a:t>
            </a:r>
          </a:p>
        </p:txBody>
      </p:sp>
    </p:spTree>
    <p:extLst>
      <p:ext uri="{BB962C8B-B14F-4D97-AF65-F5344CB8AC3E}">
        <p14:creationId xmlns:p14="http://schemas.microsoft.com/office/powerpoint/2010/main" val="913615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076A3D-3098-4B35-BACF-B8F3C7421342}"/>
              </a:ext>
            </a:extLst>
          </p:cNvPr>
          <p:cNvSpPr txBox="1"/>
          <p:nvPr/>
        </p:nvSpPr>
        <p:spPr>
          <a:xfrm>
            <a:off x="199534" y="2367171"/>
            <a:ext cx="11792932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6600" b="1" dirty="0">
                <a:solidFill>
                  <a:srgbClr val="FFFF00"/>
                </a:solidFill>
              </a:rPr>
              <a:t>How much of your Christian walk is just religion</a:t>
            </a:r>
            <a:r>
              <a:rPr lang="en-NZ" sz="6600" dirty="0">
                <a:solidFill>
                  <a:srgbClr val="FFFF00"/>
                </a:solidFill>
              </a:rPr>
              <a:t> (fig leaves)?</a:t>
            </a:r>
          </a:p>
        </p:txBody>
      </p:sp>
    </p:spTree>
    <p:extLst>
      <p:ext uri="{BB962C8B-B14F-4D97-AF65-F5344CB8AC3E}">
        <p14:creationId xmlns:p14="http://schemas.microsoft.com/office/powerpoint/2010/main" val="56736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DA2D-4A5A-1FE2-C558-EB23B894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63-1124E - Three Kinds Of Believers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6BF3-C594-ABF0-D9BD-7C884A09A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143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miracles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devils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preached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unbelievers</a:t>
            </a:r>
            <a:r>
              <a:rPr lang="en-N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6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9EAC-4F88-7B66-5122-7D4DC353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63-1124E - Three Kinds Of Believers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7DEBF-A3D9-532D-BDE3-CD5ACD330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238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warned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absolutely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deceive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Elected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ones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Judases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the—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Look, they—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claim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devils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deny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Exactly.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godliness</a:t>
            </a:r>
            <a:r>
              <a:rPr lang="en-NZ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N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8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1248-D338-5D8C-A87D-DC040CC3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63-1124E - Three Kinds Of Believers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1E3D-91BB-DDF4-3988-0261078AE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deceive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Elected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perfectly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alike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shout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jump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claim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healing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Judas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rejoicing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4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8984-5B47-8E8B-2B37-8794AA609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Ruth 3:10 - 11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FE2E-B0E1-3C52-987A-0E566AEB1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And he said,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Blessed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N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thou hast shewed more kindness in the latter end than at the beginning, inasmuch as thou </a:t>
            </a:r>
            <a:r>
              <a:rPr lang="en-NZ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followedst</a:t>
            </a:r>
            <a:r>
              <a:rPr lang="en-N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young men, whether poor or rich.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requirest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doth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virtuous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970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E26C-2AC5-9EFA-048D-29520B29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Luke 8:48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F65AB-369A-EF40-8C72-97B0F2EE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unto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comfort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hath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thee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NZ" sz="8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0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03D6-02B5-C75E-1842-BE31D3C7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What is religion?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08132-FA67-DB68-1FAC-64F48638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pursuit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devotion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NZ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outward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belief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rituals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NZ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beliefs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7031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5B6C-5C2A-4D08-0EDA-2EF45F72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John 8:10 - 11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1785E-815E-24D7-8435-FF697D47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When Jesus had lifted up himself, and saw none but the woman,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unto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accusers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hath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condemned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NZ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unto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Neither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condemn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NZ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ABE207E8-B2D7-CA38-6B67-4F704B50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3"/>
          <a:stretch>
            <a:fillRect/>
          </a:stretch>
        </p:blipFill>
        <p:spPr>
          <a:xfrm>
            <a:off x="1018332" y="221902"/>
            <a:ext cx="10155335" cy="64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6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8E4D8-38C2-53DE-D757-F5AE45878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E755C727-74A7-B08F-D851-6F29CBDC9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8"/>
          <a:stretch>
            <a:fillRect/>
          </a:stretch>
        </p:blipFill>
        <p:spPr>
          <a:xfrm>
            <a:off x="1358627" y="324852"/>
            <a:ext cx="9474746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ist of words&#10;&#10;AI-generated content may be incorrect.">
            <a:extLst>
              <a:ext uri="{FF2B5EF4-FFF2-40B4-BE49-F238E27FC236}">
                <a16:creationId xmlns:a16="http://schemas.microsoft.com/office/drawing/2014/main" id="{D3D323E1-A54C-1B9B-D438-D81BFFEC6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" b="53402"/>
          <a:stretch>
            <a:fillRect/>
          </a:stretch>
        </p:blipFill>
        <p:spPr>
          <a:xfrm>
            <a:off x="1395190" y="369369"/>
            <a:ext cx="9401619" cy="611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7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EA139-D82F-D9BC-0442-34E14DDCC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ist of words&#10;&#10;AI-generated content may be incorrect.">
            <a:extLst>
              <a:ext uri="{FF2B5EF4-FFF2-40B4-BE49-F238E27FC236}">
                <a16:creationId xmlns:a16="http://schemas.microsoft.com/office/drawing/2014/main" id="{A1B8200F-E769-6C31-3A41-727C75B7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3" b="2456"/>
          <a:stretch>
            <a:fillRect/>
          </a:stretch>
        </p:blipFill>
        <p:spPr>
          <a:xfrm>
            <a:off x="1664531" y="320039"/>
            <a:ext cx="8862937" cy="62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7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3859055F-CC33-F442-3A66-CEC50E945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 b="54105"/>
          <a:stretch>
            <a:fillRect/>
          </a:stretch>
        </p:blipFill>
        <p:spPr>
          <a:xfrm>
            <a:off x="859763" y="320040"/>
            <a:ext cx="10472474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6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3C4F9-97E2-A788-4D20-B402DFDB4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D85E5929-41F6-3E4D-E6BC-759225E8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579"/>
          <a:stretch>
            <a:fillRect/>
          </a:stretch>
        </p:blipFill>
        <p:spPr>
          <a:xfrm>
            <a:off x="1214352" y="346509"/>
            <a:ext cx="9763295" cy="61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1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FD63-E378-B195-8BD1-004F2E41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Amos 5:21 - 23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5A450-64A5-0874-6DC5-254DAC06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despise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feast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smell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solemn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assemblies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burnt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neither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regard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beasts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melody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viols</a:t>
            </a:r>
            <a:r>
              <a:rPr lang="en-NZ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6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FF00"/>
      </a:accent1>
      <a:accent2>
        <a:srgbClr val="F2A16A"/>
      </a:accent2>
      <a:accent3>
        <a:srgbClr val="A5A5A5"/>
      </a:accent3>
      <a:accent4>
        <a:srgbClr val="FFD757"/>
      </a:accent4>
      <a:accent5>
        <a:srgbClr val="5B9BD5"/>
      </a:accent5>
      <a:accent6>
        <a:srgbClr val="99FF66"/>
      </a:accent6>
      <a:hlink>
        <a:srgbClr val="8EAADB"/>
      </a:hlink>
      <a:folHlink>
        <a:srgbClr val="C591A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XX - Preaching Presentation Dark Template.potx" id="{AB110947-FDE4-4856-B274-472D685F7891}" vid="{9A9CFFE5-43FB-477C-8CB8-D087CCF8E6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XXX - Preaching Presentation Dark Template</Template>
  <TotalTime>65</TotalTime>
  <Words>843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Amasis MT Pro Black</vt:lpstr>
      <vt:lpstr>Arial</vt:lpstr>
      <vt:lpstr>Calibri</vt:lpstr>
      <vt:lpstr>Calibri Light</vt:lpstr>
      <vt:lpstr>Office Theme</vt:lpstr>
      <vt:lpstr>PowerPoint Presentation</vt:lpstr>
      <vt:lpstr>What is religion?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Amos 5:21 - 23</vt:lpstr>
      <vt:lpstr>63-0825e Perfect Faith</vt:lpstr>
      <vt:lpstr>63-0825e Perfect Faith</vt:lpstr>
      <vt:lpstr>Genesis 3:8 - 10</vt:lpstr>
      <vt:lpstr>PowerPoint Presentation</vt:lpstr>
      <vt:lpstr>PowerPoint Presentation</vt:lpstr>
      <vt:lpstr>63-1124E - Three Kinds Of Believers</vt:lpstr>
      <vt:lpstr>63-1124E - Three Kinds Of Believers</vt:lpstr>
      <vt:lpstr>63-1124E - Three Kinds Of Believers</vt:lpstr>
      <vt:lpstr>Ruth 3:10 - 11</vt:lpstr>
      <vt:lpstr>Luke 8:48</vt:lpstr>
      <vt:lpstr>John 8:10 - 11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Alray Robertson</dc:creator>
  <cp:lastModifiedBy>Alray Robertson</cp:lastModifiedBy>
  <cp:revision>1</cp:revision>
  <dcterms:created xsi:type="dcterms:W3CDTF">2025-09-03T02:50:57Z</dcterms:created>
  <dcterms:modified xsi:type="dcterms:W3CDTF">2025-09-24T22:41:18Z</dcterms:modified>
</cp:coreProperties>
</file>