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594" r:id="rId3"/>
    <p:sldId id="2589" r:id="rId4"/>
    <p:sldId id="2578" r:id="rId5"/>
    <p:sldId id="2592" r:id="rId6"/>
    <p:sldId id="2596" r:id="rId7"/>
    <p:sldId id="2593" r:id="rId8"/>
    <p:sldId id="2588" r:id="rId9"/>
    <p:sldId id="2591" r:id="rId10"/>
    <p:sldId id="2573" r:id="rId11"/>
    <p:sldId id="2599" r:id="rId12"/>
    <p:sldId id="2600" r:id="rId13"/>
    <p:sldId id="2598" r:id="rId14"/>
    <p:sldId id="2590" r:id="rId15"/>
    <p:sldId id="2597" r:id="rId16"/>
    <p:sldId id="2571" r:id="rId17"/>
    <p:sldId id="259" r:id="rId18"/>
    <p:sldId id="262" r:id="rId19"/>
    <p:sldId id="260" r:id="rId20"/>
    <p:sldId id="325" r:id="rId21"/>
    <p:sldId id="261" r:id="rId22"/>
    <p:sldId id="320" r:id="rId23"/>
    <p:sldId id="25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3" autoAdjust="0"/>
  </p:normalViewPr>
  <p:slideViewPr>
    <p:cSldViewPr snapToGrid="0">
      <p:cViewPr varScale="1">
        <p:scale>
          <a:sx n="75" d="100"/>
          <a:sy n="75" d="100"/>
        </p:scale>
        <p:origin x="735" y="267"/>
      </p:cViewPr>
      <p:guideLst/>
    </p:cSldViewPr>
  </p:slideViewPr>
  <p:outlineViewPr>
    <p:cViewPr>
      <p:scale>
        <a:sx n="33" d="100"/>
        <a:sy n="33" d="100"/>
      </p:scale>
      <p:origin x="0" y="-75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10/22/2025</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10/22/2025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i16: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i1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i31: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i3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i21: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i2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i26: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i26: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857534" y="846569"/>
            <a:ext cx="10515600" cy="1325563"/>
          </a:xfrm>
        </p:spPr>
        <p:txBody>
          <a:bodyPr vert="horz" lIns="91440" tIns="45720" rIns="91440" bIns="45720" rtlCol="0" anchor="ctr">
            <a:normAutofit fontScale="90000"/>
          </a:bodyPr>
          <a:lstStyle/>
          <a:p>
            <a:r>
              <a:rPr lang="en-US" sz="8000" kern="1200" dirty="0">
                <a:latin typeface="Copperplate Gothic Bold" panose="020E0705020206020404" pitchFamily="34" charset="0"/>
              </a:rPr>
              <a:t>Teaching Adoption</a:t>
            </a:r>
            <a:br>
              <a:rPr lang="en-US" kern="1200" dirty="0">
                <a:latin typeface="+mj-lt"/>
                <a:ea typeface="+mj-ea"/>
                <a:cs typeface="+mj-cs"/>
              </a:rPr>
            </a:br>
            <a:r>
              <a:rPr lang="en-US" kern="1200" dirty="0">
                <a:latin typeface="+mj-lt"/>
                <a:ea typeface="+mj-ea"/>
                <a:cs typeface="+mj-cs"/>
              </a:rPr>
              <a:t>Part 3</a:t>
            </a:r>
          </a:p>
        </p:txBody>
      </p:sp>
      <p:sp>
        <p:nvSpPr>
          <p:cNvPr id="8" name="TextBox 7">
            <a:extLst>
              <a:ext uri="{FF2B5EF4-FFF2-40B4-BE49-F238E27FC236}">
                <a16:creationId xmlns:a16="http://schemas.microsoft.com/office/drawing/2014/main" id="{845353D7-B412-7FD7-58B2-4095706250DA}"/>
              </a:ext>
            </a:extLst>
          </p:cNvPr>
          <p:cNvSpPr txBox="1"/>
          <p:nvPr/>
        </p:nvSpPr>
        <p:spPr>
          <a:xfrm>
            <a:off x="836613" y="3235229"/>
            <a:ext cx="5011454" cy="3759247"/>
          </a:xfrm>
          <a:prstGeom prst="rect">
            <a:avLst/>
          </a:prstGeom>
        </p:spPr>
        <p:txBody>
          <a:bodyPr vert="horz" lIns="91440" tIns="45720" rIns="91440" bIns="45720" rtlCol="0">
            <a:normAutofit/>
          </a:bodyPr>
          <a:lstStyle/>
          <a:p>
            <a:pPr>
              <a:lnSpc>
                <a:spcPct val="90000"/>
              </a:lnSpc>
              <a:spcBef>
                <a:spcPts val="1000"/>
              </a:spcBef>
              <a:buClr>
                <a:schemeClr val="accent2"/>
              </a:buClr>
            </a:pPr>
            <a:r>
              <a:rPr lang="en-US" sz="2800" b="1" dirty="0">
                <a:solidFill>
                  <a:schemeClr val="bg1"/>
                </a:solidFill>
              </a:rPr>
              <a:t>ROMANS 3:19-23</a:t>
            </a:r>
          </a:p>
          <a:p>
            <a:pPr>
              <a:lnSpc>
                <a:spcPct val="90000"/>
              </a:lnSpc>
              <a:spcBef>
                <a:spcPts val="1000"/>
              </a:spcBef>
              <a:buClr>
                <a:schemeClr val="accent2"/>
              </a:buClr>
            </a:pPr>
            <a:r>
              <a:rPr lang="en-US" sz="2800" i="1" dirty="0">
                <a:solidFill>
                  <a:schemeClr val="bg1"/>
                </a:solidFill>
              </a:rPr>
              <a:t>Now we know that what things soever the law saith, it saith to them who are under the law: that every mouth may be stopped, and all the world may become guilty before God. </a:t>
            </a:r>
          </a:p>
        </p:txBody>
      </p:sp>
      <p:sp>
        <p:nvSpPr>
          <p:cNvPr id="25" name="Text Placeholder 4">
            <a:extLst>
              <a:ext uri="{FF2B5EF4-FFF2-40B4-BE49-F238E27FC236}">
                <a16:creationId xmlns:a16="http://schemas.microsoft.com/office/drawing/2014/main" id="{B7D9661D-FEBE-F3D9-59BE-BC00FA62357C}"/>
              </a:ext>
            </a:extLst>
          </p:cNvPr>
          <p:cNvSpPr>
            <a:spLocks noGrp="1"/>
          </p:cNvSpPr>
          <p:nvPr>
            <p:ph type="body" sz="quarter" idx="3"/>
          </p:nvPr>
        </p:nvSpPr>
        <p:spPr>
          <a:xfrm>
            <a:off x="6172200" y="1681163"/>
            <a:ext cx="5183188" cy="823912"/>
          </a:xfrm>
        </p:spPr>
        <p:txBody>
          <a:bodyPr/>
          <a:lstStyle/>
          <a:p>
            <a:endParaRPr lang="en-US"/>
          </a:p>
        </p:txBody>
      </p:sp>
      <p:pic>
        <p:nvPicPr>
          <p:cNvPr id="2" name="Picture Placeholder 1">
            <a:extLst>
              <a:ext uri="{FF2B5EF4-FFF2-40B4-BE49-F238E27FC236}">
                <a16:creationId xmlns:a16="http://schemas.microsoft.com/office/drawing/2014/main" id="{493B412D-E277-8CA6-6CDA-37F09A1E89C8}"/>
              </a:ext>
            </a:extLst>
          </p:cNvPr>
          <p:cNvPicPr>
            <a:picLocks noGrp="1" noChangeAspect="1"/>
          </p:cNvPicPr>
          <p:nvPr>
            <p:ph sz="quarter" idx="4"/>
          </p:nvPr>
        </p:nvPicPr>
        <p:blipFill>
          <a:blip r:embed="rId2"/>
          <a:srcRect l="9927" r="43424" b="1"/>
          <a:stretch>
            <a:fillRect/>
          </a:stretch>
        </p:blipFill>
        <p:spPr>
          <a:xfrm>
            <a:off x="5994399" y="2012023"/>
            <a:ext cx="5980930" cy="4251681"/>
          </a:xfrm>
          <a:prstGeom prst="rect">
            <a:avLst/>
          </a:prstGeom>
          <a:noFill/>
        </p:spPr>
      </p:pic>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a:xfrm>
            <a:off x="11353800" y="6361475"/>
            <a:ext cx="838200" cy="360000"/>
          </a:xfrm>
        </p:spPr>
        <p:txBody>
          <a:bodyPr vert="horz" lIns="91440" tIns="45720" rIns="91440" bIns="45720" rtlCol="0" anchor="ctr">
            <a:normAutofit/>
          </a:bodyPr>
          <a:lstStyle/>
          <a:p>
            <a:pPr>
              <a:spcAft>
                <a:spcPts val="600"/>
              </a:spcAft>
            </a:pPr>
            <a:r>
              <a:rPr lang="en-US"/>
              <a:t>PAGE </a:t>
            </a:r>
            <a:fld id="{4A9B5881-4007-4345-955A-79C2656F0C49}" type="slidenum">
              <a:rPr lang="en-US" smtClean="0"/>
              <a:pPr>
                <a:spcAft>
                  <a:spcPts val="600"/>
                </a:spcAft>
              </a:pPr>
              <a:t>1</a:t>
            </a:fld>
            <a:endParaRPr lang="en-US"/>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28F8C6-0043-CE22-B124-95BED3C0AF1E}"/>
              </a:ext>
            </a:extLst>
          </p:cNvPr>
          <p:cNvSpPr>
            <a:spLocks noGrp="1"/>
          </p:cNvSpPr>
          <p:nvPr>
            <p:ph type="sldNum" sz="quarter" idx="10"/>
          </p:nvPr>
        </p:nvSpPr>
        <p:spPr/>
        <p:txBody>
          <a:bodyPr/>
          <a:lstStyle/>
          <a:p>
            <a:r>
              <a:rPr lang="en-US"/>
              <a:t>PAGE </a:t>
            </a:r>
            <a:fld id="{4A9B5881-4007-4345-955A-79C2656F0C49}" type="slidenum">
              <a:rPr lang="en-US" smtClean="0"/>
              <a:pPr/>
              <a:t>10</a:t>
            </a:fld>
            <a:endParaRPr lang="en-US" dirty="0"/>
          </a:p>
        </p:txBody>
      </p:sp>
      <p:sp>
        <p:nvSpPr>
          <p:cNvPr id="4" name="TextBox 3">
            <a:extLst>
              <a:ext uri="{FF2B5EF4-FFF2-40B4-BE49-F238E27FC236}">
                <a16:creationId xmlns:a16="http://schemas.microsoft.com/office/drawing/2014/main" id="{0099E289-888F-D424-8988-C197DB758713}"/>
              </a:ext>
            </a:extLst>
          </p:cNvPr>
          <p:cNvSpPr txBox="1"/>
          <p:nvPr/>
        </p:nvSpPr>
        <p:spPr>
          <a:xfrm>
            <a:off x="329609" y="255181"/>
            <a:ext cx="11451265" cy="5341889"/>
          </a:xfrm>
          <a:prstGeom prst="rect">
            <a:avLst/>
          </a:prstGeom>
          <a:noFill/>
        </p:spPr>
        <p:txBody>
          <a:bodyPr wrap="square">
            <a:spAutoFit/>
          </a:bodyPr>
          <a:lstStyle/>
          <a:p>
            <a:r>
              <a:rPr lang="en-US" sz="4800" b="1" dirty="0">
                <a:solidFill>
                  <a:schemeClr val="bg1"/>
                </a:solidFill>
              </a:rPr>
              <a:t>BIRTH.PAINS </a:t>
            </a:r>
          </a:p>
          <a:p>
            <a:r>
              <a:rPr lang="en-US" sz="4000" dirty="0">
                <a:solidFill>
                  <a:schemeClr val="bg1"/>
                </a:solidFill>
              </a:rPr>
              <a:t>	 170  We're in the Laodicea church age. Her messenger is promised, in Malachi 4. He's promised to do it. And the Message is to bring the people back to the Word. Birth is to be. </a:t>
            </a:r>
          </a:p>
          <a:p>
            <a:r>
              <a:rPr lang="en-US" sz="4000" dirty="0">
                <a:solidFill>
                  <a:schemeClr val="bg1"/>
                </a:solidFill>
              </a:rPr>
              <a:t>	She's to be delivered, of a new Birth, from according to Malachi 4.</a:t>
            </a:r>
          </a:p>
          <a:p>
            <a:pPr algn="r"/>
            <a:r>
              <a:rPr lang="en-US" sz="4000" dirty="0">
                <a:solidFill>
                  <a:schemeClr val="bg1"/>
                </a:solidFill>
              </a:rPr>
              <a:t>65-0124</a:t>
            </a:r>
          </a:p>
        </p:txBody>
      </p:sp>
    </p:spTree>
    <p:extLst>
      <p:ext uri="{BB962C8B-B14F-4D97-AF65-F5344CB8AC3E}">
        <p14:creationId xmlns:p14="http://schemas.microsoft.com/office/powerpoint/2010/main" val="394638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B1E2B3-E88E-794C-C63B-62C13C8EEDC2}"/>
              </a:ext>
            </a:extLst>
          </p:cNvPr>
          <p:cNvSpPr>
            <a:spLocks noGrp="1"/>
          </p:cNvSpPr>
          <p:nvPr>
            <p:ph type="sldNum" sz="quarter" idx="10"/>
          </p:nvPr>
        </p:nvSpPr>
        <p:spPr/>
        <p:txBody>
          <a:bodyPr/>
          <a:lstStyle/>
          <a:p>
            <a:r>
              <a:rPr lang="en-US"/>
              <a:t>PAGE </a:t>
            </a:r>
            <a:fld id="{4A9B5881-4007-4345-955A-79C2656F0C49}" type="slidenum">
              <a:rPr lang="en-US" smtClean="0"/>
              <a:pPr/>
              <a:t>11</a:t>
            </a:fld>
            <a:endParaRPr lang="en-US" dirty="0"/>
          </a:p>
        </p:txBody>
      </p:sp>
      <p:sp>
        <p:nvSpPr>
          <p:cNvPr id="4" name="TextBox 3">
            <a:extLst>
              <a:ext uri="{FF2B5EF4-FFF2-40B4-BE49-F238E27FC236}">
                <a16:creationId xmlns:a16="http://schemas.microsoft.com/office/drawing/2014/main" id="{6B40D807-6A54-E78A-268C-9F8847F2C3F1}"/>
              </a:ext>
            </a:extLst>
          </p:cNvPr>
          <p:cNvSpPr txBox="1"/>
          <p:nvPr/>
        </p:nvSpPr>
        <p:spPr>
          <a:xfrm>
            <a:off x="211026" y="136525"/>
            <a:ext cx="11769947" cy="5139869"/>
          </a:xfrm>
          <a:prstGeom prst="rect">
            <a:avLst/>
          </a:prstGeom>
          <a:noFill/>
        </p:spPr>
        <p:txBody>
          <a:bodyPr wrap="square">
            <a:spAutoFit/>
          </a:bodyPr>
          <a:lstStyle/>
          <a:p>
            <a:r>
              <a:rPr lang="en-US" sz="4800" b="1" dirty="0">
                <a:solidFill>
                  <a:schemeClr val="bg1"/>
                </a:solidFill>
              </a:rPr>
              <a:t>DESPERATIONS</a:t>
            </a:r>
          </a:p>
          <a:p>
            <a:r>
              <a:rPr lang="en-US" sz="4000" dirty="0">
                <a:solidFill>
                  <a:schemeClr val="bg1"/>
                </a:solidFill>
              </a:rPr>
              <a:t>	79  Pentecost, there is where you failed! You thought because you were born of the Spirit, born of the Spirit of God, the Birthright, that settled it. </a:t>
            </a:r>
          </a:p>
          <a:p>
            <a:r>
              <a:rPr lang="en-US" sz="4000" dirty="0">
                <a:solidFill>
                  <a:schemeClr val="bg1"/>
                </a:solidFill>
              </a:rPr>
              <a:t>	But it only starts it. You remember in the message of Hear Ye Him, how that the child, after it was born in the family, become a son. It had rights to the birthright, but it had to be proven, child-trained.</a:t>
            </a:r>
          </a:p>
        </p:txBody>
      </p:sp>
    </p:spTree>
    <p:extLst>
      <p:ext uri="{BB962C8B-B14F-4D97-AF65-F5344CB8AC3E}">
        <p14:creationId xmlns:p14="http://schemas.microsoft.com/office/powerpoint/2010/main" val="369109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3797CD-5D89-27A9-435D-FC288AFBFD4D}"/>
              </a:ext>
            </a:extLst>
          </p:cNvPr>
          <p:cNvSpPr>
            <a:spLocks noGrp="1"/>
          </p:cNvSpPr>
          <p:nvPr>
            <p:ph type="sldNum" sz="quarter" idx="10"/>
          </p:nvPr>
        </p:nvSpPr>
        <p:spPr/>
        <p:txBody>
          <a:bodyPr/>
          <a:lstStyle/>
          <a:p>
            <a:r>
              <a:rPr lang="en-US"/>
              <a:t>PAGE </a:t>
            </a:r>
            <a:fld id="{4A9B5881-4007-4345-955A-79C2656F0C49}" type="slidenum">
              <a:rPr lang="en-US" smtClean="0"/>
              <a:pPr/>
              <a:t>12</a:t>
            </a:fld>
            <a:endParaRPr lang="en-US" dirty="0"/>
          </a:p>
        </p:txBody>
      </p:sp>
      <p:sp>
        <p:nvSpPr>
          <p:cNvPr id="4" name="TextBox 3">
            <a:extLst>
              <a:ext uri="{FF2B5EF4-FFF2-40B4-BE49-F238E27FC236}">
                <a16:creationId xmlns:a16="http://schemas.microsoft.com/office/drawing/2014/main" id="{4F6DD257-3534-AA7F-D68A-ECBFA27D3282}"/>
              </a:ext>
            </a:extLst>
          </p:cNvPr>
          <p:cNvSpPr txBox="1"/>
          <p:nvPr/>
        </p:nvSpPr>
        <p:spPr>
          <a:xfrm>
            <a:off x="138223" y="138224"/>
            <a:ext cx="11950996" cy="6186309"/>
          </a:xfrm>
          <a:prstGeom prst="rect">
            <a:avLst/>
          </a:prstGeom>
          <a:noFill/>
        </p:spPr>
        <p:txBody>
          <a:bodyPr wrap="square">
            <a:spAutoFit/>
          </a:bodyPr>
          <a:lstStyle/>
          <a:p>
            <a:r>
              <a:rPr lang="en-US" sz="3600" dirty="0">
                <a:solidFill>
                  <a:schemeClr val="bg1"/>
                </a:solidFill>
              </a:rPr>
              <a:t>	80 When the Holy Ghost fell upon the Pentecostal people and they begin to restore back the gifts that was in the church; they thought, because they were born of the Spirit, that settled it. But, there is a placing of a son. And after this son proved to be a real son, then he was taken in a public place, was set up, changed robes; then there was a placing of the son, had heir of everything the father had.</a:t>
            </a:r>
          </a:p>
          <a:p>
            <a:r>
              <a:rPr lang="en-US" sz="3600" dirty="0">
                <a:solidFill>
                  <a:schemeClr val="bg1"/>
                </a:solidFill>
              </a:rPr>
              <a:t>	81 God did the same thing by His Son on Mt. </a:t>
            </a:r>
            <a:r>
              <a:rPr lang="en-US" sz="3600" dirty="0" err="1">
                <a:solidFill>
                  <a:schemeClr val="bg1"/>
                </a:solidFill>
              </a:rPr>
              <a:t>Transfigu</a:t>
            </a:r>
            <a:r>
              <a:rPr lang="en-US" sz="3600" dirty="0">
                <a:solidFill>
                  <a:schemeClr val="bg1"/>
                </a:solidFill>
              </a:rPr>
              <a:t>-ration. He was overshadowed, transfigured, and a voice said, "</a:t>
            </a:r>
            <a:r>
              <a:rPr lang="en-US" sz="3600" i="1" dirty="0">
                <a:solidFill>
                  <a:schemeClr val="bg1"/>
                </a:solidFill>
              </a:rPr>
              <a:t>This is My Beloved Son in Whom I'm well pleased</a:t>
            </a:r>
            <a:r>
              <a:rPr lang="en-US" sz="3600" dirty="0">
                <a:solidFill>
                  <a:schemeClr val="bg1"/>
                </a:solidFill>
              </a:rPr>
              <a:t>." Moses and the law had failed. He was placed.</a:t>
            </a:r>
          </a:p>
        </p:txBody>
      </p:sp>
    </p:spTree>
    <p:extLst>
      <p:ext uri="{BB962C8B-B14F-4D97-AF65-F5344CB8AC3E}">
        <p14:creationId xmlns:p14="http://schemas.microsoft.com/office/powerpoint/2010/main" val="188511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B9B452-E359-19DC-834B-46FC534336A2}"/>
              </a:ext>
            </a:extLst>
          </p:cNvPr>
          <p:cNvSpPr>
            <a:spLocks noGrp="1"/>
          </p:cNvSpPr>
          <p:nvPr>
            <p:ph type="sldNum" sz="quarter" idx="10"/>
          </p:nvPr>
        </p:nvSpPr>
        <p:spPr/>
        <p:txBody>
          <a:bodyPr/>
          <a:lstStyle/>
          <a:p>
            <a:r>
              <a:rPr lang="en-US"/>
              <a:t>PAGE </a:t>
            </a:r>
            <a:fld id="{4A9B5881-4007-4345-955A-79C2656F0C49}" type="slidenum">
              <a:rPr lang="en-US" smtClean="0"/>
              <a:pPr/>
              <a:t>13</a:t>
            </a:fld>
            <a:endParaRPr lang="en-US" dirty="0"/>
          </a:p>
        </p:txBody>
      </p:sp>
      <p:sp>
        <p:nvSpPr>
          <p:cNvPr id="4" name="TextBox 3">
            <a:extLst>
              <a:ext uri="{FF2B5EF4-FFF2-40B4-BE49-F238E27FC236}">
                <a16:creationId xmlns:a16="http://schemas.microsoft.com/office/drawing/2014/main" id="{2A8D982E-5233-64B6-EC5A-0B837E9FB5A4}"/>
              </a:ext>
            </a:extLst>
          </p:cNvPr>
          <p:cNvSpPr txBox="1"/>
          <p:nvPr/>
        </p:nvSpPr>
        <p:spPr>
          <a:xfrm>
            <a:off x="212651" y="136524"/>
            <a:ext cx="11887200" cy="5139869"/>
          </a:xfrm>
          <a:prstGeom prst="rect">
            <a:avLst/>
          </a:prstGeom>
          <a:noFill/>
        </p:spPr>
        <p:txBody>
          <a:bodyPr wrap="square">
            <a:spAutoFit/>
          </a:bodyPr>
          <a:lstStyle/>
          <a:p>
            <a:r>
              <a:rPr lang="en-US" sz="3600" dirty="0">
                <a:solidFill>
                  <a:schemeClr val="bg1"/>
                </a:solidFill>
              </a:rPr>
              <a:t>	82 Now Jacob thought, because that he had the birthright, that everything was made. So did Pentecostals, they begin to organize, fussing and pulling at one another, proved that </a:t>
            </a:r>
            <a:r>
              <a:rPr lang="en-US" sz="3600" b="1" dirty="0">
                <a:solidFill>
                  <a:schemeClr val="bg1"/>
                </a:solidFill>
              </a:rPr>
              <a:t>the Token wasn't showing</a:t>
            </a:r>
            <a:r>
              <a:rPr lang="en-US" sz="3600" dirty="0">
                <a:solidFill>
                  <a:schemeClr val="bg1"/>
                </a:solidFill>
              </a:rPr>
              <a:t>. Malice, envy, strife, see, but that's where it got to.</a:t>
            </a:r>
          </a:p>
          <a:p>
            <a:r>
              <a:rPr lang="en-US" sz="3600" dirty="0">
                <a:solidFill>
                  <a:schemeClr val="bg1"/>
                </a:solidFill>
              </a:rPr>
              <a:t>	83 Jacob thought the same thing. But in fear, one night, of his own life, desperation took a hold of him, when he thought that, "Just across that river yonder, my brother is waiting to kill me. He is going </a:t>
            </a:r>
            <a:r>
              <a:rPr lang="en-US" sz="3600">
                <a:solidFill>
                  <a:schemeClr val="bg1"/>
                </a:solidFill>
              </a:rPr>
              <a:t>to.“			63-0901</a:t>
            </a:r>
            <a:endParaRPr lang="en-US" sz="3600" dirty="0">
              <a:solidFill>
                <a:schemeClr val="bg1"/>
              </a:solidFill>
            </a:endParaRPr>
          </a:p>
        </p:txBody>
      </p:sp>
    </p:spTree>
    <p:extLst>
      <p:ext uri="{BB962C8B-B14F-4D97-AF65-F5344CB8AC3E}">
        <p14:creationId xmlns:p14="http://schemas.microsoft.com/office/powerpoint/2010/main" val="34916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9ADF2E-CF75-8D75-8DBB-54BFF7875BBD}"/>
              </a:ext>
            </a:extLst>
          </p:cNvPr>
          <p:cNvSpPr>
            <a:spLocks noGrp="1"/>
          </p:cNvSpPr>
          <p:nvPr>
            <p:ph type="sldNum" sz="quarter" idx="10"/>
          </p:nvPr>
        </p:nvSpPr>
        <p:spPr/>
        <p:txBody>
          <a:bodyPr/>
          <a:lstStyle/>
          <a:p>
            <a:r>
              <a:rPr lang="en-US"/>
              <a:t>PAGE </a:t>
            </a:r>
            <a:fld id="{4A9B5881-4007-4345-955A-79C2656F0C49}" type="slidenum">
              <a:rPr lang="en-US" smtClean="0"/>
              <a:pPr/>
              <a:t>14</a:t>
            </a:fld>
            <a:endParaRPr lang="en-US" dirty="0"/>
          </a:p>
        </p:txBody>
      </p:sp>
      <p:sp>
        <p:nvSpPr>
          <p:cNvPr id="4" name="TextBox 3">
            <a:extLst>
              <a:ext uri="{FF2B5EF4-FFF2-40B4-BE49-F238E27FC236}">
                <a16:creationId xmlns:a16="http://schemas.microsoft.com/office/drawing/2014/main" id="{49A40894-62A9-113E-EA9F-E1E99A862D2B}"/>
              </a:ext>
            </a:extLst>
          </p:cNvPr>
          <p:cNvSpPr txBox="1"/>
          <p:nvPr/>
        </p:nvSpPr>
        <p:spPr>
          <a:xfrm>
            <a:off x="138223" y="85061"/>
            <a:ext cx="11908465" cy="6555641"/>
          </a:xfrm>
          <a:prstGeom prst="rect">
            <a:avLst/>
          </a:prstGeom>
          <a:noFill/>
        </p:spPr>
        <p:txBody>
          <a:bodyPr wrap="square">
            <a:spAutoFit/>
          </a:bodyPr>
          <a:lstStyle/>
          <a:p>
            <a:r>
              <a:rPr lang="en-US" sz="3600" b="1" dirty="0">
                <a:solidFill>
                  <a:schemeClr val="bg1"/>
                </a:solidFill>
              </a:rPr>
              <a:t>GALATIANS 3:23 </a:t>
            </a:r>
            <a:r>
              <a:rPr lang="en-US" sz="3600" i="1" dirty="0">
                <a:solidFill>
                  <a:schemeClr val="bg1"/>
                </a:solidFill>
              </a:rPr>
              <a:t>But before faith came, we were kept </a:t>
            </a:r>
            <a:r>
              <a:rPr lang="en-US" sz="3600" i="1" u="sng" dirty="0">
                <a:solidFill>
                  <a:schemeClr val="bg1"/>
                </a:solidFill>
              </a:rPr>
              <a:t>under the law</a:t>
            </a:r>
            <a:r>
              <a:rPr lang="en-US" sz="3600" i="1" dirty="0">
                <a:solidFill>
                  <a:schemeClr val="bg1"/>
                </a:solidFill>
              </a:rPr>
              <a:t>, shut up unto the faith which should afterwards be revealed. </a:t>
            </a:r>
            <a:endParaRPr lang="en-US" sz="1200" i="1" dirty="0">
              <a:solidFill>
                <a:schemeClr val="bg1"/>
              </a:solidFill>
            </a:endParaRPr>
          </a:p>
          <a:p>
            <a:endParaRPr lang="en-US" sz="1200" i="1" dirty="0">
              <a:solidFill>
                <a:schemeClr val="bg1"/>
              </a:solidFill>
            </a:endParaRPr>
          </a:p>
          <a:p>
            <a:r>
              <a:rPr lang="en-US" sz="3600" b="1" dirty="0">
                <a:solidFill>
                  <a:schemeClr val="bg1"/>
                </a:solidFill>
              </a:rPr>
              <a:t>GALATIANS 4:4 </a:t>
            </a:r>
            <a:r>
              <a:rPr lang="en-US" sz="3600" i="1" dirty="0">
                <a:solidFill>
                  <a:schemeClr val="bg1"/>
                </a:solidFill>
              </a:rPr>
              <a:t>But when the fulness of the time was come, God sent forth his Son, made of a woman, </a:t>
            </a:r>
            <a:r>
              <a:rPr lang="en-US" sz="3600" i="1" u="sng" dirty="0">
                <a:solidFill>
                  <a:schemeClr val="bg1"/>
                </a:solidFill>
              </a:rPr>
              <a:t>made under the law</a:t>
            </a:r>
            <a:r>
              <a:rPr lang="en-US" sz="3600" i="1" dirty="0">
                <a:solidFill>
                  <a:schemeClr val="bg1"/>
                </a:solidFill>
              </a:rPr>
              <a:t>, 5 To redeem them that were </a:t>
            </a:r>
            <a:r>
              <a:rPr lang="en-US" sz="3600" i="1" u="sng" dirty="0">
                <a:solidFill>
                  <a:schemeClr val="bg1"/>
                </a:solidFill>
              </a:rPr>
              <a:t>under the law</a:t>
            </a:r>
            <a:r>
              <a:rPr lang="en-US" sz="3600" i="1" dirty="0">
                <a:solidFill>
                  <a:schemeClr val="bg1"/>
                </a:solidFill>
              </a:rPr>
              <a:t>, that we might receive the adoption of sons. </a:t>
            </a:r>
          </a:p>
          <a:p>
            <a:r>
              <a:rPr lang="en-US" sz="3600" i="1" dirty="0">
                <a:solidFill>
                  <a:schemeClr val="bg1"/>
                </a:solidFill>
              </a:rPr>
              <a:t>21 Tell me, ye that desire to be </a:t>
            </a:r>
            <a:r>
              <a:rPr lang="en-US" sz="3600" i="1" u="sng" dirty="0">
                <a:solidFill>
                  <a:schemeClr val="bg1"/>
                </a:solidFill>
              </a:rPr>
              <a:t>under the law</a:t>
            </a:r>
            <a:r>
              <a:rPr lang="en-US" sz="3600" i="1" dirty="0">
                <a:solidFill>
                  <a:schemeClr val="bg1"/>
                </a:solidFill>
              </a:rPr>
              <a:t>, do ye not hear the law? </a:t>
            </a:r>
            <a:endParaRPr lang="en-US" sz="1200" i="1" dirty="0">
              <a:solidFill>
                <a:schemeClr val="bg1"/>
              </a:solidFill>
            </a:endParaRPr>
          </a:p>
          <a:p>
            <a:endParaRPr lang="en-US" sz="1200" i="1" dirty="0">
              <a:solidFill>
                <a:schemeClr val="bg1"/>
              </a:solidFill>
            </a:endParaRPr>
          </a:p>
          <a:p>
            <a:r>
              <a:rPr lang="en-US" sz="3600" b="1" dirty="0">
                <a:solidFill>
                  <a:schemeClr val="bg1"/>
                </a:solidFill>
              </a:rPr>
              <a:t>GALATIANS 5:18 </a:t>
            </a:r>
            <a:r>
              <a:rPr lang="en-US" sz="3600" i="1" dirty="0">
                <a:solidFill>
                  <a:schemeClr val="bg1"/>
                </a:solidFill>
              </a:rPr>
              <a:t>But if ye be led of the Spirit, ye are not </a:t>
            </a:r>
            <a:r>
              <a:rPr lang="en-US" sz="3600" i="1" u="sng" dirty="0">
                <a:solidFill>
                  <a:schemeClr val="bg1"/>
                </a:solidFill>
              </a:rPr>
              <a:t>under the law</a:t>
            </a:r>
            <a:r>
              <a:rPr lang="en-US" sz="3600" i="1" dirty="0">
                <a:solidFill>
                  <a:schemeClr val="bg1"/>
                </a:solidFill>
              </a:rPr>
              <a:t>. </a:t>
            </a:r>
          </a:p>
        </p:txBody>
      </p:sp>
    </p:spTree>
    <p:extLst>
      <p:ext uri="{BB962C8B-B14F-4D97-AF65-F5344CB8AC3E}">
        <p14:creationId xmlns:p14="http://schemas.microsoft.com/office/powerpoint/2010/main" val="40837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07043-72DD-6DC9-150D-1016FA931B0E}"/>
              </a:ext>
            </a:extLst>
          </p:cNvPr>
          <p:cNvSpPr>
            <a:spLocks noGrp="1"/>
          </p:cNvSpPr>
          <p:nvPr>
            <p:ph type="sldNum" sz="quarter" idx="10"/>
          </p:nvPr>
        </p:nvSpPr>
        <p:spPr/>
        <p:txBody>
          <a:bodyPr/>
          <a:lstStyle/>
          <a:p>
            <a:r>
              <a:rPr lang="en-US"/>
              <a:t>PAGE </a:t>
            </a:r>
            <a:fld id="{4A9B5881-4007-4345-955A-79C2656F0C49}" type="slidenum">
              <a:rPr lang="en-US" smtClean="0"/>
              <a:pPr/>
              <a:t>15</a:t>
            </a:fld>
            <a:endParaRPr lang="en-US" dirty="0"/>
          </a:p>
        </p:txBody>
      </p:sp>
      <p:sp>
        <p:nvSpPr>
          <p:cNvPr id="4" name="TextBox 3">
            <a:extLst>
              <a:ext uri="{FF2B5EF4-FFF2-40B4-BE49-F238E27FC236}">
                <a16:creationId xmlns:a16="http://schemas.microsoft.com/office/drawing/2014/main" id="{F2FDA5E3-6D8F-618E-6B27-9E2BC8781F03}"/>
              </a:ext>
            </a:extLst>
          </p:cNvPr>
          <p:cNvSpPr txBox="1"/>
          <p:nvPr/>
        </p:nvSpPr>
        <p:spPr>
          <a:xfrm>
            <a:off x="191386" y="127591"/>
            <a:ext cx="11834037" cy="6017032"/>
          </a:xfrm>
          <a:prstGeom prst="rect">
            <a:avLst/>
          </a:prstGeom>
          <a:noFill/>
        </p:spPr>
        <p:txBody>
          <a:bodyPr wrap="square">
            <a:spAutoFit/>
          </a:bodyPr>
          <a:lstStyle/>
          <a:p>
            <a:r>
              <a:rPr lang="en-US" sz="4000" b="1" dirty="0">
                <a:solidFill>
                  <a:schemeClr val="bg1"/>
                </a:solidFill>
              </a:rPr>
              <a:t>MARK 14:36 </a:t>
            </a:r>
            <a:r>
              <a:rPr lang="en-US" sz="4000" i="1" dirty="0">
                <a:solidFill>
                  <a:schemeClr val="bg1"/>
                </a:solidFill>
              </a:rPr>
              <a:t>And he said, </a:t>
            </a:r>
            <a:r>
              <a:rPr lang="en-US" sz="4000" i="1" u="sng" dirty="0">
                <a:solidFill>
                  <a:schemeClr val="bg1"/>
                </a:solidFill>
              </a:rPr>
              <a:t>Abba, Father</a:t>
            </a:r>
            <a:r>
              <a:rPr lang="en-US" sz="4000" i="1" dirty="0">
                <a:solidFill>
                  <a:schemeClr val="bg1"/>
                </a:solidFill>
              </a:rPr>
              <a:t>, all things are possible unto thee; take away this cup from me: nevertheless not what I will, but what thou wilt.</a:t>
            </a:r>
            <a:endParaRPr lang="en-US" sz="1100" i="1" dirty="0">
              <a:solidFill>
                <a:schemeClr val="bg1"/>
              </a:solidFill>
            </a:endParaRPr>
          </a:p>
          <a:p>
            <a:endParaRPr lang="en-US" sz="1100" b="1" dirty="0">
              <a:solidFill>
                <a:schemeClr val="bg1"/>
              </a:solidFill>
            </a:endParaRPr>
          </a:p>
          <a:p>
            <a:r>
              <a:rPr lang="en-US" sz="4000" b="1" dirty="0">
                <a:solidFill>
                  <a:schemeClr val="bg1"/>
                </a:solidFill>
              </a:rPr>
              <a:t>ROMANS 8:15  </a:t>
            </a:r>
            <a:r>
              <a:rPr lang="en-US" sz="4000" i="1" dirty="0">
                <a:solidFill>
                  <a:schemeClr val="bg1"/>
                </a:solidFill>
              </a:rPr>
              <a:t>For ye have not received the spirit of bondage again to fear; but ye have received the Spirit of adoption, whereby we cry, </a:t>
            </a:r>
            <a:r>
              <a:rPr lang="en-US" sz="4000" i="1" u="sng" dirty="0">
                <a:solidFill>
                  <a:schemeClr val="bg1"/>
                </a:solidFill>
              </a:rPr>
              <a:t>Abba, Father</a:t>
            </a:r>
            <a:r>
              <a:rPr lang="en-US" sz="4000" i="1" dirty="0">
                <a:solidFill>
                  <a:schemeClr val="bg1"/>
                </a:solidFill>
              </a:rPr>
              <a:t>. </a:t>
            </a:r>
            <a:endParaRPr lang="en-US" sz="1400" i="1" dirty="0">
              <a:solidFill>
                <a:schemeClr val="bg1"/>
              </a:solidFill>
            </a:endParaRPr>
          </a:p>
          <a:p>
            <a:endParaRPr lang="en-US" sz="1400" i="1" dirty="0">
              <a:solidFill>
                <a:schemeClr val="bg1"/>
              </a:solidFill>
            </a:endParaRPr>
          </a:p>
          <a:p>
            <a:r>
              <a:rPr lang="en-US" sz="4000" b="1" dirty="0">
                <a:solidFill>
                  <a:schemeClr val="bg1"/>
                </a:solidFill>
              </a:rPr>
              <a:t>GALATIANS 4:6 </a:t>
            </a:r>
            <a:r>
              <a:rPr lang="en-US" sz="4000" i="1" dirty="0">
                <a:solidFill>
                  <a:schemeClr val="bg1"/>
                </a:solidFill>
              </a:rPr>
              <a:t>And because ye are sons, God hath sent forth the Spirit of his Son into your hearts, crying, </a:t>
            </a:r>
            <a:r>
              <a:rPr lang="en-US" sz="4000" i="1" u="sng" dirty="0">
                <a:solidFill>
                  <a:schemeClr val="bg1"/>
                </a:solidFill>
              </a:rPr>
              <a:t>Abba, Father</a:t>
            </a:r>
            <a:r>
              <a:rPr lang="en-US" sz="4000" i="1" dirty="0">
                <a:solidFill>
                  <a:schemeClr val="bg1"/>
                </a:solidFill>
              </a:rPr>
              <a:t>. </a:t>
            </a:r>
          </a:p>
        </p:txBody>
      </p:sp>
    </p:spTree>
    <p:extLst>
      <p:ext uri="{BB962C8B-B14F-4D97-AF65-F5344CB8AC3E}">
        <p14:creationId xmlns:p14="http://schemas.microsoft.com/office/powerpoint/2010/main" val="214320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3DFF2-DB92-33A9-B67E-A8239BAD5B79}"/>
              </a:ext>
            </a:extLst>
          </p:cNvPr>
          <p:cNvSpPr>
            <a:spLocks noGrp="1"/>
          </p:cNvSpPr>
          <p:nvPr>
            <p:ph type="sldNum" sz="quarter" idx="10"/>
          </p:nvPr>
        </p:nvSpPr>
        <p:spPr/>
        <p:txBody>
          <a:bodyPr/>
          <a:lstStyle/>
          <a:p>
            <a:r>
              <a:rPr lang="en-US"/>
              <a:t>PAGE </a:t>
            </a:r>
            <a:fld id="{4A9B5881-4007-4345-955A-79C2656F0C49}" type="slidenum">
              <a:rPr lang="en-US" smtClean="0"/>
              <a:pPr/>
              <a:t>16</a:t>
            </a:fld>
            <a:endParaRPr lang="en-US" dirty="0"/>
          </a:p>
        </p:txBody>
      </p:sp>
      <p:sp>
        <p:nvSpPr>
          <p:cNvPr id="4" name="TextBox 3">
            <a:extLst>
              <a:ext uri="{FF2B5EF4-FFF2-40B4-BE49-F238E27FC236}">
                <a16:creationId xmlns:a16="http://schemas.microsoft.com/office/drawing/2014/main" id="{5A3F44F6-9B39-32AE-D036-290001F8C821}"/>
              </a:ext>
            </a:extLst>
          </p:cNvPr>
          <p:cNvSpPr txBox="1"/>
          <p:nvPr/>
        </p:nvSpPr>
        <p:spPr>
          <a:xfrm>
            <a:off x="136451" y="0"/>
            <a:ext cx="11919098" cy="6370975"/>
          </a:xfrm>
          <a:prstGeom prst="rect">
            <a:avLst/>
          </a:prstGeom>
          <a:noFill/>
        </p:spPr>
        <p:txBody>
          <a:bodyPr wrap="square">
            <a:spAutoFit/>
          </a:bodyPr>
          <a:lstStyle/>
          <a:p>
            <a:r>
              <a:rPr lang="en-US" sz="4800" b="1" dirty="0">
                <a:solidFill>
                  <a:schemeClr val="bg1"/>
                </a:solidFill>
              </a:rPr>
              <a:t>LEADERSHIP</a:t>
            </a:r>
          </a:p>
          <a:p>
            <a:r>
              <a:rPr lang="en-US" sz="4000" dirty="0">
                <a:solidFill>
                  <a:schemeClr val="bg1"/>
                </a:solidFill>
              </a:rPr>
              <a:t>	162 The choice of your conduct. You can't mix it now. You're either for God or against God, and the outward expressions shows exactly what's on the inside. Many of you think, "</a:t>
            </a:r>
            <a:r>
              <a:rPr lang="en-US" sz="4000" i="1" dirty="0">
                <a:solidFill>
                  <a:schemeClr val="bg1"/>
                </a:solidFill>
              </a:rPr>
              <a:t>I got the baptism of the Holy Ghost, I'm going to Heaven." </a:t>
            </a:r>
            <a:r>
              <a:rPr lang="en-US" sz="4000" dirty="0">
                <a:solidFill>
                  <a:schemeClr val="bg1"/>
                </a:solidFill>
              </a:rPr>
              <a:t>That don't mean one thing that you're going to Heaven. No, sir. You can have the baptism of the Holy Ghost every hour in your life, and still be lost and go to hell…</a:t>
            </a:r>
          </a:p>
          <a:p>
            <a:pPr algn="r"/>
            <a:r>
              <a:rPr lang="en-US" sz="4000" dirty="0">
                <a:solidFill>
                  <a:schemeClr val="bg1"/>
                </a:solidFill>
              </a:rPr>
              <a:t>65-1207</a:t>
            </a:r>
          </a:p>
        </p:txBody>
      </p:sp>
    </p:spTree>
    <p:extLst>
      <p:ext uri="{BB962C8B-B14F-4D97-AF65-F5344CB8AC3E}">
        <p14:creationId xmlns:p14="http://schemas.microsoft.com/office/powerpoint/2010/main" val="63413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10"/>
          <p:cNvPicPr preferRelativeResize="0"/>
          <p:nvPr/>
        </p:nvPicPr>
        <p:blipFill>
          <a:blip r:embed="rId3">
            <a:alphaModFix/>
          </a:blip>
          <a:stretch>
            <a:fillRect/>
          </a:stretch>
        </p:blipFill>
        <p:spPr>
          <a:xfrm>
            <a:off x="1524000" y="0"/>
            <a:ext cx="9144000" cy="6858000"/>
          </a:xfrm>
          <a:prstGeom prst="rect">
            <a:avLst/>
          </a:prstGeom>
          <a:noFill/>
          <a:ln>
            <a:noFill/>
          </a:ln>
        </p:spPr>
      </p:pic>
      <p:sp>
        <p:nvSpPr>
          <p:cNvPr id="2" name="Slide Number Placeholder 1">
            <a:extLst>
              <a:ext uri="{FF2B5EF4-FFF2-40B4-BE49-F238E27FC236}">
                <a16:creationId xmlns:a16="http://schemas.microsoft.com/office/drawing/2014/main" id="{1B0F60D8-9FDB-3F80-41C4-D8534C383D31}"/>
              </a:ext>
            </a:extLst>
          </p:cNvPr>
          <p:cNvSpPr>
            <a:spLocks noGrp="1"/>
          </p:cNvSpPr>
          <p:nvPr>
            <p:ph type="sldNum" sz="quarter" idx="10"/>
          </p:nvPr>
        </p:nvSpPr>
        <p:spPr/>
        <p:txBody>
          <a:bodyPr/>
          <a:lstStyle/>
          <a:p>
            <a:r>
              <a:rPr lang="en-US"/>
              <a:t>PAGE </a:t>
            </a:r>
            <a:fld id="{4A9B5881-4007-4345-955A-79C2656F0C49}"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0" y="0"/>
            <a:ext cx="9144000" cy="6858000"/>
          </a:xfrm>
          <a:prstGeom prst="rect">
            <a:avLst/>
          </a:prstGeom>
          <a:noFill/>
          <a:ln>
            <a:noFill/>
          </a:ln>
        </p:spPr>
      </p:pic>
      <p:sp>
        <p:nvSpPr>
          <p:cNvPr id="2" name="Slide Number Placeholder 1">
            <a:extLst>
              <a:ext uri="{FF2B5EF4-FFF2-40B4-BE49-F238E27FC236}">
                <a16:creationId xmlns:a16="http://schemas.microsoft.com/office/drawing/2014/main" id="{A937B840-1EAA-42D5-3B8C-9D34CC843684}"/>
              </a:ext>
            </a:extLst>
          </p:cNvPr>
          <p:cNvSpPr>
            <a:spLocks noGrp="1"/>
          </p:cNvSpPr>
          <p:nvPr>
            <p:ph type="sldNum" sz="quarter" idx="10"/>
          </p:nvPr>
        </p:nvSpPr>
        <p:spPr/>
        <p:txBody>
          <a:bodyPr/>
          <a:lstStyle/>
          <a:p>
            <a:r>
              <a:rPr lang="en-US"/>
              <a:t>PAGE </a:t>
            </a:r>
            <a:fld id="{4A9B5881-4007-4345-955A-79C2656F0C4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1"/>
          <p:cNvPicPr preferRelativeResize="0"/>
          <p:nvPr/>
        </p:nvPicPr>
        <p:blipFill>
          <a:blip r:embed="rId3">
            <a:alphaModFix/>
          </a:blip>
          <a:stretch>
            <a:fillRect/>
          </a:stretch>
        </p:blipFill>
        <p:spPr>
          <a:xfrm>
            <a:off x="1524000" y="0"/>
            <a:ext cx="9144000" cy="6858000"/>
          </a:xfrm>
          <a:prstGeom prst="rect">
            <a:avLst/>
          </a:prstGeom>
          <a:noFill/>
          <a:ln>
            <a:noFill/>
          </a:ln>
        </p:spPr>
      </p:pic>
      <p:sp>
        <p:nvSpPr>
          <p:cNvPr id="2" name="Slide Number Placeholder 1">
            <a:extLst>
              <a:ext uri="{FF2B5EF4-FFF2-40B4-BE49-F238E27FC236}">
                <a16:creationId xmlns:a16="http://schemas.microsoft.com/office/drawing/2014/main" id="{8D15F1F1-864A-D7C8-5C06-CD54D227AA1E}"/>
              </a:ext>
            </a:extLst>
          </p:cNvPr>
          <p:cNvSpPr>
            <a:spLocks noGrp="1"/>
          </p:cNvSpPr>
          <p:nvPr>
            <p:ph type="sldNum" sz="quarter" idx="10"/>
          </p:nvPr>
        </p:nvSpPr>
        <p:spPr/>
        <p:txBody>
          <a:bodyPr/>
          <a:lstStyle/>
          <a:p>
            <a:r>
              <a:rPr lang="en-US"/>
              <a:t>PAGE </a:t>
            </a:r>
            <a:fld id="{4A9B5881-4007-4345-955A-79C2656F0C4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944C32-6085-4E36-A004-7958FF829429}"/>
              </a:ext>
            </a:extLst>
          </p:cNvPr>
          <p:cNvSpPr>
            <a:spLocks noGrp="1"/>
          </p:cNvSpPr>
          <p:nvPr>
            <p:ph type="title"/>
          </p:nvPr>
        </p:nvSpPr>
        <p:spPr>
          <a:xfrm>
            <a:off x="7512000" y="0"/>
            <a:ext cx="4680000" cy="6721473"/>
          </a:xfrm>
        </p:spPr>
        <p:txBody>
          <a:bodyPr>
            <a:noAutofit/>
          </a:bodyPr>
          <a:lstStyle/>
          <a:p>
            <a:pPr>
              <a:lnSpc>
                <a:spcPct val="100000"/>
              </a:lnSpc>
            </a:pPr>
            <a:r>
              <a:rPr lang="en-US" sz="4400" b="1" dirty="0"/>
              <a:t>PSALM 56:3-4</a:t>
            </a:r>
            <a:br>
              <a:rPr lang="en-US" sz="4000" dirty="0"/>
            </a:br>
            <a:r>
              <a:rPr lang="en-US" sz="4000" i="1" dirty="0"/>
              <a:t>What time I am afraid, I will trust in thee. 4 In God I will praise his word, in God I have put my trust; I will not fear what flesh can do unto me.</a:t>
            </a:r>
            <a:br>
              <a:rPr lang="en-US" sz="4000" dirty="0"/>
            </a:br>
            <a:endParaRPr lang="en-US" sz="4000" dirty="0"/>
          </a:p>
        </p:txBody>
      </p:sp>
      <p:pic>
        <p:nvPicPr>
          <p:cNvPr id="4" name="Picture 3">
            <a:extLst>
              <a:ext uri="{FF2B5EF4-FFF2-40B4-BE49-F238E27FC236}">
                <a16:creationId xmlns:a16="http://schemas.microsoft.com/office/drawing/2014/main" id="{D1CC5C65-3C34-92D6-0F1F-E6F81D4B1E48}"/>
              </a:ext>
            </a:extLst>
          </p:cNvPr>
          <p:cNvPicPr>
            <a:picLocks noChangeAspect="1"/>
          </p:cNvPicPr>
          <p:nvPr/>
        </p:nvPicPr>
        <p:blipFill>
          <a:blip r:embed="rId2"/>
          <a:srcRect b="9840"/>
          <a:stretch>
            <a:fillRect/>
          </a:stretch>
        </p:blipFill>
        <p:spPr>
          <a:xfrm>
            <a:off x="423530" y="300468"/>
            <a:ext cx="6584671" cy="5260360"/>
          </a:xfrm>
          <a:prstGeom prst="rect">
            <a:avLst/>
          </a:prstGeom>
          <a:noFill/>
        </p:spPr>
      </p:pic>
      <p:sp>
        <p:nvSpPr>
          <p:cNvPr id="2" name="Slide Number Placeholder 1">
            <a:extLst>
              <a:ext uri="{FF2B5EF4-FFF2-40B4-BE49-F238E27FC236}">
                <a16:creationId xmlns:a16="http://schemas.microsoft.com/office/drawing/2014/main" id="{F9FA2A60-C5A4-DE5A-FE27-0E2090F2C278}"/>
              </a:ext>
            </a:extLst>
          </p:cNvPr>
          <p:cNvSpPr>
            <a:spLocks noGrp="1"/>
          </p:cNvSpPr>
          <p:nvPr>
            <p:ph type="sldNum" sz="quarter" idx="10"/>
          </p:nvPr>
        </p:nvSpPr>
        <p:spPr>
          <a:xfrm>
            <a:off x="11353800" y="6361475"/>
            <a:ext cx="838200" cy="360000"/>
          </a:xfrm>
        </p:spPr>
        <p:txBody>
          <a:bodyPr anchor="ctr">
            <a:normAutofit/>
          </a:bodyPr>
          <a:lstStyle/>
          <a:p>
            <a:pPr>
              <a:spcAft>
                <a:spcPts val="600"/>
              </a:spcAft>
            </a:pPr>
            <a:r>
              <a:rPr lang="en-US"/>
              <a:t>PAGE </a:t>
            </a:r>
            <a:fld id="{4A9B5881-4007-4345-955A-79C2656F0C49}" type="slidenum">
              <a:rPr lang="en-US" smtClean="0"/>
              <a:pPr>
                <a:spcAft>
                  <a:spcPts val="600"/>
                </a:spcAft>
              </a:pPr>
              <a:t>2</a:t>
            </a:fld>
            <a:endParaRPr lang="en-US"/>
          </a:p>
        </p:txBody>
      </p:sp>
    </p:spTree>
    <p:extLst>
      <p:ext uri="{BB962C8B-B14F-4D97-AF65-F5344CB8AC3E}">
        <p14:creationId xmlns:p14="http://schemas.microsoft.com/office/powerpoint/2010/main" val="1869936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1A1EF-2457-7571-16DE-44A9A2F8AB94}"/>
              </a:ext>
            </a:extLst>
          </p:cNvPr>
          <p:cNvSpPr>
            <a:spLocks noGrp="1"/>
          </p:cNvSpPr>
          <p:nvPr>
            <p:ph type="dt" sz="half" idx="10"/>
          </p:nvPr>
        </p:nvSpPr>
        <p:spPr/>
        <p:txBody>
          <a:bodyPr/>
          <a:lstStyle/>
          <a:p>
            <a:r>
              <a:rPr lang="en-US"/>
              <a:t>10-22-2025</a:t>
            </a:r>
          </a:p>
        </p:txBody>
      </p:sp>
      <p:sp>
        <p:nvSpPr>
          <p:cNvPr id="3" name="Slide Number Placeholder 2">
            <a:extLst>
              <a:ext uri="{FF2B5EF4-FFF2-40B4-BE49-F238E27FC236}">
                <a16:creationId xmlns:a16="http://schemas.microsoft.com/office/drawing/2014/main" id="{C3782B30-7261-FC93-114E-469A7D63F82E}"/>
              </a:ext>
            </a:extLst>
          </p:cNvPr>
          <p:cNvSpPr>
            <a:spLocks noGrp="1"/>
          </p:cNvSpPr>
          <p:nvPr>
            <p:ph type="sldNum" sz="quarter" idx="11"/>
          </p:nvPr>
        </p:nvSpPr>
        <p:spPr>
          <a:xfrm>
            <a:off x="5384800" y="6172200"/>
            <a:ext cx="1422400" cy="304800"/>
          </a:xfrm>
          <a:prstGeom prst="rect">
            <a:avLst/>
          </a:prstGeom>
          <a:ln>
            <a:noFill/>
          </a:ln>
        </p:spPr>
        <p:txBody>
          <a:bodyPr vert="horz" lIns="0" tIns="0" rIns="0" bIns="0" rtlCol="0" anchor="ctr">
            <a:normAutofit/>
          </a:bodyPr>
          <a:lstStyle>
            <a:defPPr>
              <a:defRPr lang="en-US"/>
            </a:defPPr>
            <a:lvl1pPr marL="0" algn="ct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A3E4CE-2BD0-48F5-B45E-CC386E7F3C58}" type="slidenum">
              <a:rPr lang="en-US" smtClean="0"/>
              <a:pPr/>
              <a:t>20</a:t>
            </a:fld>
            <a:endParaRPr lang="en-US"/>
          </a:p>
        </p:txBody>
      </p:sp>
      <p:sp>
        <p:nvSpPr>
          <p:cNvPr id="4" name="Footer Placeholder 3">
            <a:extLst>
              <a:ext uri="{FF2B5EF4-FFF2-40B4-BE49-F238E27FC236}">
                <a16:creationId xmlns:a16="http://schemas.microsoft.com/office/drawing/2014/main" id="{B25F61F2-F1E6-0172-94D1-1DE7A9E971C3}"/>
              </a:ext>
            </a:extLst>
          </p:cNvPr>
          <p:cNvSpPr>
            <a:spLocks noGrp="1"/>
          </p:cNvSpPr>
          <p:nvPr>
            <p:ph type="ftr" sz="quarter" idx="12"/>
          </p:nvPr>
        </p:nvSpPr>
        <p:spPr>
          <a:xfrm>
            <a:off x="1930400" y="6486525"/>
            <a:ext cx="8331200" cy="29210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100" b="0" kern="1200" cap="all" spc="3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Teaching Adoption 3</a:t>
            </a:r>
          </a:p>
        </p:txBody>
      </p:sp>
      <p:sp>
        <p:nvSpPr>
          <p:cNvPr id="6" name="TextBox 5">
            <a:extLst>
              <a:ext uri="{FF2B5EF4-FFF2-40B4-BE49-F238E27FC236}">
                <a16:creationId xmlns:a16="http://schemas.microsoft.com/office/drawing/2014/main" id="{D114C9A7-2FBF-AC7B-710A-C0AFC0A6AADD}"/>
              </a:ext>
            </a:extLst>
          </p:cNvPr>
          <p:cNvSpPr txBox="1"/>
          <p:nvPr/>
        </p:nvSpPr>
        <p:spPr>
          <a:xfrm>
            <a:off x="457200" y="546360"/>
            <a:ext cx="11277600" cy="5416868"/>
          </a:xfrm>
          <a:prstGeom prst="rect">
            <a:avLst/>
          </a:prstGeom>
          <a:noFill/>
        </p:spPr>
        <p:txBody>
          <a:bodyPr wrap="square">
            <a:spAutoFit/>
          </a:bodyPr>
          <a:lstStyle/>
          <a:p>
            <a:r>
              <a:rPr lang="en-US" sz="5400" b="1" dirty="0">
                <a:solidFill>
                  <a:schemeClr val="bg1"/>
                </a:solidFill>
              </a:rPr>
              <a:t>ROMANS 8:1,4 </a:t>
            </a:r>
            <a:r>
              <a:rPr lang="en-US" sz="4400" dirty="0">
                <a:solidFill>
                  <a:schemeClr val="bg1"/>
                </a:solidFill>
              </a:rPr>
              <a:t>(Key)</a:t>
            </a:r>
            <a:endParaRPr lang="en-US" sz="5400" dirty="0">
              <a:solidFill>
                <a:schemeClr val="bg1"/>
              </a:solidFill>
            </a:endParaRPr>
          </a:p>
          <a:p>
            <a:r>
              <a:rPr lang="en-US" sz="4400" i="1" dirty="0">
                <a:solidFill>
                  <a:schemeClr val="bg1"/>
                </a:solidFill>
              </a:rPr>
              <a:t>	There is therefore now no condemnation to them which are in Christ Jesus, who walk not after the flesh, but after the Spirit.</a:t>
            </a:r>
            <a:r>
              <a:rPr lang="en-US" i="1" dirty="0">
                <a:solidFill>
                  <a:schemeClr val="bg1"/>
                </a:solidFill>
              </a:rPr>
              <a:t> </a:t>
            </a:r>
            <a:endParaRPr lang="en-US" sz="1050" i="1" dirty="0">
              <a:solidFill>
                <a:schemeClr val="bg1"/>
              </a:solidFill>
            </a:endParaRPr>
          </a:p>
          <a:p>
            <a:endParaRPr lang="en-US" i="1" dirty="0">
              <a:solidFill>
                <a:schemeClr val="bg1"/>
              </a:solidFill>
            </a:endParaRPr>
          </a:p>
          <a:p>
            <a:r>
              <a:rPr lang="en-US" sz="4400" i="1" dirty="0">
                <a:solidFill>
                  <a:schemeClr val="bg1"/>
                </a:solidFill>
              </a:rPr>
              <a:t>	4 That the righteousness of the law might be fulfilled in us, who walk not after the flesh, but after the Spirit. </a:t>
            </a:r>
          </a:p>
        </p:txBody>
      </p:sp>
    </p:spTree>
    <p:extLst>
      <p:ext uri="{BB962C8B-B14F-4D97-AF65-F5344CB8AC3E}">
        <p14:creationId xmlns:p14="http://schemas.microsoft.com/office/powerpoint/2010/main" val="36042041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2"/>
          <p:cNvPicPr preferRelativeResize="0"/>
          <p:nvPr/>
        </p:nvPicPr>
        <p:blipFill>
          <a:blip r:embed="rId3">
            <a:alphaModFix/>
          </a:blip>
          <a:stretch>
            <a:fillRect/>
          </a:stretch>
        </p:blipFill>
        <p:spPr>
          <a:xfrm>
            <a:off x="1524000" y="0"/>
            <a:ext cx="9144000" cy="6858000"/>
          </a:xfrm>
          <a:prstGeom prst="rect">
            <a:avLst/>
          </a:prstGeom>
          <a:noFill/>
          <a:ln>
            <a:noFill/>
          </a:ln>
        </p:spPr>
      </p:pic>
      <p:sp>
        <p:nvSpPr>
          <p:cNvPr id="2" name="Slide Number Placeholder 1">
            <a:extLst>
              <a:ext uri="{FF2B5EF4-FFF2-40B4-BE49-F238E27FC236}">
                <a16:creationId xmlns:a16="http://schemas.microsoft.com/office/drawing/2014/main" id="{9EF41A39-0DBC-C84E-849D-1C2A2EF8FA1A}"/>
              </a:ext>
            </a:extLst>
          </p:cNvPr>
          <p:cNvSpPr>
            <a:spLocks noGrp="1"/>
          </p:cNvSpPr>
          <p:nvPr>
            <p:ph type="sldNum" sz="quarter" idx="10"/>
          </p:nvPr>
        </p:nvSpPr>
        <p:spPr/>
        <p:txBody>
          <a:bodyPr/>
          <a:lstStyle/>
          <a:p>
            <a:r>
              <a:rPr lang="en-US"/>
              <a:t>PAGE </a:t>
            </a:r>
            <a:fld id="{4A9B5881-4007-4345-955A-79C2656F0C4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72EE-D41D-CC58-2CAE-46853DD94A1B}"/>
              </a:ext>
            </a:extLst>
          </p:cNvPr>
          <p:cNvSpPr>
            <a:spLocks noGrp="1"/>
          </p:cNvSpPr>
          <p:nvPr>
            <p:ph type="title"/>
          </p:nvPr>
        </p:nvSpPr>
        <p:spPr>
          <a:xfrm>
            <a:off x="304800" y="-64038"/>
            <a:ext cx="10515600" cy="1325563"/>
          </a:xfrm>
        </p:spPr>
        <p:txBody>
          <a:bodyPr>
            <a:normAutofit/>
          </a:bodyPr>
          <a:lstStyle/>
          <a:p>
            <a:r>
              <a:rPr lang="en-US" sz="5400" b="1" dirty="0"/>
              <a:t>Romans 8:14-16</a:t>
            </a:r>
          </a:p>
        </p:txBody>
      </p:sp>
      <p:sp>
        <p:nvSpPr>
          <p:cNvPr id="3" name="Date Placeholder 2">
            <a:extLst>
              <a:ext uri="{FF2B5EF4-FFF2-40B4-BE49-F238E27FC236}">
                <a16:creationId xmlns:a16="http://schemas.microsoft.com/office/drawing/2014/main" id="{F3A270BD-7BF0-9253-22B2-AEF31A0A29BB}"/>
              </a:ext>
            </a:extLst>
          </p:cNvPr>
          <p:cNvSpPr>
            <a:spLocks noGrp="1"/>
          </p:cNvSpPr>
          <p:nvPr>
            <p:ph type="dt" sz="half" idx="10"/>
          </p:nvPr>
        </p:nvSpPr>
        <p:spPr/>
        <p:txBody>
          <a:bodyPr/>
          <a:lstStyle/>
          <a:p>
            <a:r>
              <a:rPr lang="en-US"/>
              <a:t>10-22-2025</a:t>
            </a:r>
          </a:p>
        </p:txBody>
      </p:sp>
      <p:sp>
        <p:nvSpPr>
          <p:cNvPr id="4" name="Slide Number Placeholder 3">
            <a:extLst>
              <a:ext uri="{FF2B5EF4-FFF2-40B4-BE49-F238E27FC236}">
                <a16:creationId xmlns:a16="http://schemas.microsoft.com/office/drawing/2014/main" id="{F58B9161-9A6F-7226-A6D9-C6860208122B}"/>
              </a:ext>
            </a:extLst>
          </p:cNvPr>
          <p:cNvSpPr>
            <a:spLocks noGrp="1"/>
          </p:cNvSpPr>
          <p:nvPr>
            <p:ph type="sldNum" sz="quarter" idx="11"/>
          </p:nvPr>
        </p:nvSpPr>
        <p:spPr>
          <a:xfrm>
            <a:off x="5384800" y="6172200"/>
            <a:ext cx="1422400" cy="304800"/>
          </a:xfrm>
          <a:prstGeom prst="rect">
            <a:avLst/>
          </a:prstGeom>
          <a:ln>
            <a:noFill/>
          </a:ln>
        </p:spPr>
        <p:txBody>
          <a:bodyPr vert="horz" lIns="0" tIns="0" rIns="0" bIns="0" rtlCol="0" anchor="ctr">
            <a:normAutofit/>
          </a:bodyPr>
          <a:lstStyle>
            <a:defPPr>
              <a:defRPr lang="en-US"/>
            </a:defPPr>
            <a:lvl1pPr marL="0" algn="ct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A3E4CE-2BD0-48F5-B45E-CC386E7F3C58}" type="slidenum">
              <a:rPr lang="en-US" smtClean="0"/>
              <a:pPr/>
              <a:t>22</a:t>
            </a:fld>
            <a:endParaRPr lang="en-US"/>
          </a:p>
        </p:txBody>
      </p:sp>
      <p:sp>
        <p:nvSpPr>
          <p:cNvPr id="5" name="Footer Placeholder 4">
            <a:extLst>
              <a:ext uri="{FF2B5EF4-FFF2-40B4-BE49-F238E27FC236}">
                <a16:creationId xmlns:a16="http://schemas.microsoft.com/office/drawing/2014/main" id="{85DADD91-997D-67F9-1E24-8C78679B976F}"/>
              </a:ext>
            </a:extLst>
          </p:cNvPr>
          <p:cNvSpPr>
            <a:spLocks noGrp="1"/>
          </p:cNvSpPr>
          <p:nvPr>
            <p:ph type="ftr" sz="quarter" idx="12"/>
          </p:nvPr>
        </p:nvSpPr>
        <p:spPr>
          <a:xfrm>
            <a:off x="1930400" y="6486525"/>
            <a:ext cx="8331200" cy="292100"/>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100" b="0" kern="1200" cap="all" spc="3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Teaching Adoption 3</a:t>
            </a:r>
          </a:p>
        </p:txBody>
      </p:sp>
      <p:sp>
        <p:nvSpPr>
          <p:cNvPr id="7" name="TextBox 6">
            <a:extLst>
              <a:ext uri="{FF2B5EF4-FFF2-40B4-BE49-F238E27FC236}">
                <a16:creationId xmlns:a16="http://schemas.microsoft.com/office/drawing/2014/main" id="{74DCE275-35FE-C4B3-0A21-C60E006A39CF}"/>
              </a:ext>
            </a:extLst>
          </p:cNvPr>
          <p:cNvSpPr txBox="1"/>
          <p:nvPr/>
        </p:nvSpPr>
        <p:spPr>
          <a:xfrm>
            <a:off x="304800" y="1066799"/>
            <a:ext cx="11582400" cy="3785652"/>
          </a:xfrm>
          <a:prstGeom prst="rect">
            <a:avLst/>
          </a:prstGeom>
          <a:noFill/>
        </p:spPr>
        <p:txBody>
          <a:bodyPr wrap="square">
            <a:spAutoFit/>
          </a:bodyPr>
          <a:lstStyle/>
          <a:p>
            <a:r>
              <a:rPr lang="en-US" sz="4000" i="1" dirty="0">
                <a:solidFill>
                  <a:schemeClr val="bg1"/>
                </a:solidFill>
              </a:rPr>
              <a:t>	For as many as are led by the Spirit of God, they are the sons of God. 15 For ye have not received the spirit of bondage again to fear; but ye have received the </a:t>
            </a:r>
            <a:r>
              <a:rPr lang="en-US" sz="4000" i="1" u="sng" dirty="0">
                <a:solidFill>
                  <a:schemeClr val="bg1"/>
                </a:solidFill>
              </a:rPr>
              <a:t>Spirit of adoption</a:t>
            </a:r>
            <a:r>
              <a:rPr lang="en-US" sz="4000" i="1" dirty="0">
                <a:solidFill>
                  <a:schemeClr val="bg1"/>
                </a:solidFill>
              </a:rPr>
              <a:t>, whereby we cry, Abba, Father. 16 The Spirit itself </a:t>
            </a:r>
            <a:r>
              <a:rPr lang="en-US" sz="4000" i="1" dirty="0" err="1">
                <a:solidFill>
                  <a:schemeClr val="bg1"/>
                </a:solidFill>
              </a:rPr>
              <a:t>beareth</a:t>
            </a:r>
            <a:r>
              <a:rPr lang="en-US" sz="4000" i="1" dirty="0">
                <a:solidFill>
                  <a:schemeClr val="bg1"/>
                </a:solidFill>
              </a:rPr>
              <a:t> witness with our spirit, that we are the children of God: </a:t>
            </a:r>
          </a:p>
        </p:txBody>
      </p:sp>
    </p:spTree>
    <p:extLst>
      <p:ext uri="{BB962C8B-B14F-4D97-AF65-F5344CB8AC3E}">
        <p14:creationId xmlns:p14="http://schemas.microsoft.com/office/powerpoint/2010/main" val="3438560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0C15-D97E-D41B-64FD-BC2E346AB47F}"/>
              </a:ext>
            </a:extLst>
          </p:cNvPr>
          <p:cNvSpPr>
            <a:spLocks noGrp="1"/>
          </p:cNvSpPr>
          <p:nvPr>
            <p:ph type="title"/>
          </p:nvPr>
        </p:nvSpPr>
        <p:spPr/>
        <p:txBody>
          <a:bodyPr>
            <a:normAutofit fontScale="90000"/>
          </a:bodyPr>
          <a:lstStyle/>
          <a:p>
            <a:pPr>
              <a:lnSpc>
                <a:spcPct val="100000"/>
              </a:lnSpc>
            </a:pPr>
            <a:r>
              <a:rPr lang="en-US" sz="4400" dirty="0"/>
              <a:t>PHIL. 4:7</a:t>
            </a:r>
            <a:br>
              <a:rPr lang="en-US" sz="4400" dirty="0"/>
            </a:br>
            <a:r>
              <a:rPr lang="en-US" sz="4400" i="1" dirty="0"/>
              <a:t>And the peace of God, which </a:t>
            </a:r>
            <a:r>
              <a:rPr lang="en-US" sz="4400" i="1" dirty="0" err="1"/>
              <a:t>passeth</a:t>
            </a:r>
            <a:r>
              <a:rPr lang="en-US" sz="4400" i="1" dirty="0"/>
              <a:t> all understanding, shall keep your hearts and minds through Christ Jesus. </a:t>
            </a:r>
            <a:br>
              <a:rPr lang="en-US" dirty="0"/>
            </a:br>
            <a:endParaRPr lang="en-US" dirty="0"/>
          </a:p>
        </p:txBody>
      </p:sp>
      <p:sp>
        <p:nvSpPr>
          <p:cNvPr id="3" name="Content Placeholder 2">
            <a:extLst>
              <a:ext uri="{FF2B5EF4-FFF2-40B4-BE49-F238E27FC236}">
                <a16:creationId xmlns:a16="http://schemas.microsoft.com/office/drawing/2014/main" id="{8F33595B-362C-5468-734F-C1D709971711}"/>
              </a:ext>
            </a:extLst>
          </p:cNvPr>
          <p:cNvSpPr>
            <a:spLocks noGrp="1"/>
          </p:cNvSpPr>
          <p:nvPr>
            <p:ph idx="1"/>
          </p:nvPr>
        </p:nvSpPr>
        <p:spPr>
          <a:xfrm>
            <a:off x="446568" y="212652"/>
            <a:ext cx="6719776" cy="6137348"/>
          </a:xfrm>
        </p:spPr>
        <p:txBody>
          <a:bodyPr>
            <a:normAutofit/>
          </a:bodyPr>
          <a:lstStyle/>
          <a:p>
            <a:r>
              <a:rPr lang="en-US" sz="4400" dirty="0"/>
              <a:t>2 Things to Remember:</a:t>
            </a:r>
          </a:p>
          <a:p>
            <a:r>
              <a:rPr lang="en-US" sz="4400" dirty="0"/>
              <a:t>God’s mercy has purchased for you a place in His family. </a:t>
            </a:r>
          </a:p>
          <a:p>
            <a:r>
              <a:rPr lang="en-US" sz="4400" dirty="0"/>
              <a:t>God’s power controls all things for your good until your eternal inheritance is to be received. </a:t>
            </a:r>
          </a:p>
        </p:txBody>
      </p:sp>
      <p:sp>
        <p:nvSpPr>
          <p:cNvPr id="4" name="Slide Number Placeholder 3">
            <a:extLst>
              <a:ext uri="{FF2B5EF4-FFF2-40B4-BE49-F238E27FC236}">
                <a16:creationId xmlns:a16="http://schemas.microsoft.com/office/drawing/2014/main" id="{0ADDAE9B-7BD2-B98C-C195-DA3A126E7821}"/>
              </a:ext>
            </a:extLst>
          </p:cNvPr>
          <p:cNvSpPr>
            <a:spLocks noGrp="1"/>
          </p:cNvSpPr>
          <p:nvPr>
            <p:ph type="sldNum" sz="quarter" idx="10"/>
          </p:nvPr>
        </p:nvSpPr>
        <p:spPr/>
        <p:txBody>
          <a:bodyPr/>
          <a:lstStyle/>
          <a:p>
            <a:r>
              <a:rPr lang="en-US"/>
              <a:t>PAGE </a:t>
            </a:r>
            <a:fld id="{4A9B5881-4007-4345-955A-79C2656F0C49}" type="slidenum">
              <a:rPr lang="en-US" smtClean="0"/>
              <a:pPr/>
              <a:t>23</a:t>
            </a:fld>
            <a:endParaRPr lang="en-US" dirty="0"/>
          </a:p>
        </p:txBody>
      </p:sp>
    </p:spTree>
    <p:extLst>
      <p:ext uri="{BB962C8B-B14F-4D97-AF65-F5344CB8AC3E}">
        <p14:creationId xmlns:p14="http://schemas.microsoft.com/office/powerpoint/2010/main" val="363064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303724-0A3C-48B1-CACE-69489D1A4F23}"/>
              </a:ext>
            </a:extLst>
          </p:cNvPr>
          <p:cNvSpPr>
            <a:spLocks noGrp="1"/>
          </p:cNvSpPr>
          <p:nvPr>
            <p:ph type="sldNum" sz="quarter" idx="10"/>
          </p:nvPr>
        </p:nvSpPr>
        <p:spPr/>
        <p:txBody>
          <a:bodyPr/>
          <a:lstStyle/>
          <a:p>
            <a:r>
              <a:rPr lang="en-US"/>
              <a:t>PAGE </a:t>
            </a:r>
            <a:fld id="{4A9B5881-4007-4345-955A-79C2656F0C49}" type="slidenum">
              <a:rPr lang="en-US" smtClean="0"/>
              <a:pPr/>
              <a:t>3</a:t>
            </a:fld>
            <a:endParaRPr lang="en-US" dirty="0"/>
          </a:p>
        </p:txBody>
      </p:sp>
      <p:sp>
        <p:nvSpPr>
          <p:cNvPr id="4" name="TextBox 3">
            <a:extLst>
              <a:ext uri="{FF2B5EF4-FFF2-40B4-BE49-F238E27FC236}">
                <a16:creationId xmlns:a16="http://schemas.microsoft.com/office/drawing/2014/main" id="{94DFEB7E-1C00-9E21-E796-9FF4BCC7C784}"/>
              </a:ext>
            </a:extLst>
          </p:cNvPr>
          <p:cNvSpPr txBox="1"/>
          <p:nvPr/>
        </p:nvSpPr>
        <p:spPr>
          <a:xfrm>
            <a:off x="167148" y="117987"/>
            <a:ext cx="11887200" cy="6863417"/>
          </a:xfrm>
          <a:prstGeom prst="rect">
            <a:avLst/>
          </a:prstGeom>
          <a:noFill/>
        </p:spPr>
        <p:txBody>
          <a:bodyPr wrap="square">
            <a:spAutoFit/>
          </a:bodyPr>
          <a:lstStyle/>
          <a:p>
            <a:r>
              <a:rPr lang="en-US" sz="4800" b="1" dirty="0">
                <a:solidFill>
                  <a:schemeClr val="bg1"/>
                </a:solidFill>
              </a:rPr>
              <a:t>Abraham And His Seed After Him </a:t>
            </a:r>
          </a:p>
          <a:p>
            <a:r>
              <a:rPr lang="en-US" sz="4000" b="0" i="0" dirty="0">
                <a:solidFill>
                  <a:schemeClr val="bg1"/>
                </a:solidFill>
                <a:effectLst/>
              </a:rPr>
              <a:t>	126 What happened when that son, in the Old Testament what if that son</a:t>
            </a:r>
            <a:r>
              <a:rPr lang="en-US" sz="4000" dirty="0">
                <a:solidFill>
                  <a:schemeClr val="bg1"/>
                </a:solidFill>
              </a:rPr>
              <a:t> </a:t>
            </a:r>
            <a:r>
              <a:rPr lang="en-US" sz="4000" b="0" i="0" dirty="0">
                <a:solidFill>
                  <a:schemeClr val="bg1"/>
                </a:solidFill>
                <a:effectLst/>
              </a:rPr>
              <a:t>was a good boy, stayed exactly like the father ordained? If the Bible said one thing, he stayed right with it. Regardless of what it is, no matter what the rest of them believe, he stays with the main Boss, he stays with what God said</a:t>
            </a:r>
            <a:r>
              <a:rPr lang="en-US" sz="4000" dirty="0">
                <a:solidFill>
                  <a:schemeClr val="bg1"/>
                </a:solidFill>
              </a:rPr>
              <a:t>: </a:t>
            </a:r>
            <a:r>
              <a:rPr lang="en-US" sz="4000" b="0" i="0" dirty="0">
                <a:solidFill>
                  <a:schemeClr val="bg1"/>
                </a:solidFill>
                <a:effectLst/>
              </a:rPr>
              <a:t>“</a:t>
            </a:r>
            <a:r>
              <a:rPr lang="en-US" sz="4000" b="0" i="1" dirty="0">
                <a:solidFill>
                  <a:schemeClr val="bg1"/>
                </a:solidFill>
                <a:effectLst/>
              </a:rPr>
              <a:t>Let every man’s word be a lie, and Mine be the Truth</a:t>
            </a:r>
            <a:r>
              <a:rPr lang="en-US" sz="4000" b="0" i="0" dirty="0">
                <a:solidFill>
                  <a:schemeClr val="bg1"/>
                </a:solidFill>
                <a:effectLst/>
              </a:rPr>
              <a:t>.” </a:t>
            </a:r>
            <a:r>
              <a:rPr lang="en-US" sz="4000" dirty="0">
                <a:solidFill>
                  <a:schemeClr val="bg1"/>
                </a:solidFill>
              </a:rPr>
              <a:t>T</a:t>
            </a:r>
            <a:r>
              <a:rPr lang="en-US" sz="4000" b="0" i="0" dirty="0">
                <a:solidFill>
                  <a:schemeClr val="bg1"/>
                </a:solidFill>
                <a:effectLst/>
              </a:rPr>
              <a:t>he Bible predicts the Pentecostal age will become a lukewarm, spued out of God’s mouth. 				</a:t>
            </a:r>
            <a:r>
              <a:rPr lang="en-US" sz="3200" b="0" i="0" dirty="0">
                <a:solidFill>
                  <a:schemeClr val="bg1"/>
                </a:solidFill>
                <a:effectLst/>
              </a:rPr>
              <a:t>   61-0423</a:t>
            </a:r>
            <a:br>
              <a:rPr lang="en-US" sz="3200" dirty="0">
                <a:solidFill>
                  <a:schemeClr val="bg1"/>
                </a:solidFill>
              </a:rPr>
            </a:br>
            <a:r>
              <a:rPr lang="en-US" sz="3200" b="0" i="0" dirty="0">
                <a:solidFill>
                  <a:schemeClr val="bg1"/>
                </a:solidFill>
                <a:effectLst/>
              </a:rPr>
              <a:t>  </a:t>
            </a:r>
            <a:endParaRPr lang="en-US" sz="3200" dirty="0">
              <a:solidFill>
                <a:schemeClr val="bg1"/>
              </a:solidFill>
            </a:endParaRPr>
          </a:p>
        </p:txBody>
      </p:sp>
    </p:spTree>
    <p:extLst>
      <p:ext uri="{BB962C8B-B14F-4D97-AF65-F5344CB8AC3E}">
        <p14:creationId xmlns:p14="http://schemas.microsoft.com/office/powerpoint/2010/main" val="115937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8E7F4A-5568-D68D-E923-8F5895E1E006}"/>
              </a:ext>
            </a:extLst>
          </p:cNvPr>
          <p:cNvSpPr>
            <a:spLocks noGrp="1"/>
          </p:cNvSpPr>
          <p:nvPr>
            <p:ph type="sldNum" sz="quarter" idx="10"/>
          </p:nvPr>
        </p:nvSpPr>
        <p:spPr/>
        <p:txBody>
          <a:bodyPr/>
          <a:lstStyle/>
          <a:p>
            <a:r>
              <a:rPr lang="en-US"/>
              <a:t>PAGE </a:t>
            </a:r>
            <a:fld id="{4A9B5881-4007-4345-955A-79C2656F0C49}" type="slidenum">
              <a:rPr lang="en-US" smtClean="0"/>
              <a:pPr/>
              <a:t>4</a:t>
            </a:fld>
            <a:endParaRPr lang="en-US" dirty="0"/>
          </a:p>
        </p:txBody>
      </p:sp>
      <p:sp>
        <p:nvSpPr>
          <p:cNvPr id="4" name="TextBox 3">
            <a:extLst>
              <a:ext uri="{FF2B5EF4-FFF2-40B4-BE49-F238E27FC236}">
                <a16:creationId xmlns:a16="http://schemas.microsoft.com/office/drawing/2014/main" id="{1C786B0E-3D10-E598-55FE-0AF8D400F9AE}"/>
              </a:ext>
            </a:extLst>
          </p:cNvPr>
          <p:cNvSpPr txBox="1"/>
          <p:nvPr/>
        </p:nvSpPr>
        <p:spPr>
          <a:xfrm>
            <a:off x="1317523" y="796413"/>
            <a:ext cx="7826477" cy="3693319"/>
          </a:xfrm>
          <a:prstGeom prst="rect">
            <a:avLst/>
          </a:prstGeom>
          <a:noFill/>
        </p:spPr>
        <p:txBody>
          <a:bodyPr wrap="square">
            <a:spAutoFit/>
          </a:bodyPr>
          <a:lstStyle/>
          <a:p>
            <a:pPr rtl="0">
              <a:buNone/>
            </a:pPr>
            <a:r>
              <a:rPr lang="en-US" sz="5400" b="0" i="0" u="none" strike="noStrike" dirty="0">
                <a:solidFill>
                  <a:srgbClr val="FFFFFF"/>
                </a:solidFill>
                <a:effectLst/>
                <a:latin typeface="Candara" panose="020E0502030303020204" pitchFamily="34" charset="0"/>
              </a:rPr>
              <a:t>I saw the angel in the marble and carved until I set him free.</a:t>
            </a:r>
            <a:endParaRPr lang="en-US" sz="5400" b="0" dirty="0">
              <a:effectLst/>
            </a:endParaRPr>
          </a:p>
          <a:p>
            <a:pPr algn="r">
              <a:buNone/>
            </a:pPr>
            <a:br>
              <a:rPr lang="en-US" sz="3600" dirty="0"/>
            </a:br>
            <a:r>
              <a:rPr lang="en-US" sz="3600" dirty="0">
                <a:solidFill>
                  <a:schemeClr val="bg1"/>
                </a:solidFill>
              </a:rPr>
              <a:t>Michelangelo</a:t>
            </a:r>
          </a:p>
        </p:txBody>
      </p:sp>
    </p:spTree>
    <p:extLst>
      <p:ext uri="{BB962C8B-B14F-4D97-AF65-F5344CB8AC3E}">
        <p14:creationId xmlns:p14="http://schemas.microsoft.com/office/powerpoint/2010/main" val="143478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11ABC-DFD1-E05A-FD87-B33CF1447C4A}"/>
              </a:ext>
            </a:extLst>
          </p:cNvPr>
          <p:cNvSpPr>
            <a:spLocks noGrp="1"/>
          </p:cNvSpPr>
          <p:nvPr>
            <p:ph type="sldNum" sz="quarter" idx="10"/>
          </p:nvPr>
        </p:nvSpPr>
        <p:spPr/>
        <p:txBody>
          <a:bodyPr/>
          <a:lstStyle/>
          <a:p>
            <a:r>
              <a:rPr lang="en-US"/>
              <a:t>PAGE </a:t>
            </a:r>
            <a:fld id="{4A9B5881-4007-4345-955A-79C2656F0C49}" type="slidenum">
              <a:rPr lang="en-US" smtClean="0"/>
              <a:pPr/>
              <a:t>5</a:t>
            </a:fld>
            <a:endParaRPr lang="en-US" dirty="0"/>
          </a:p>
        </p:txBody>
      </p:sp>
      <p:sp>
        <p:nvSpPr>
          <p:cNvPr id="4" name="TextBox 3">
            <a:extLst>
              <a:ext uri="{FF2B5EF4-FFF2-40B4-BE49-F238E27FC236}">
                <a16:creationId xmlns:a16="http://schemas.microsoft.com/office/drawing/2014/main" id="{D6ABCAEE-3741-09BC-6294-E0E4EDC08155}"/>
              </a:ext>
            </a:extLst>
          </p:cNvPr>
          <p:cNvSpPr txBox="1"/>
          <p:nvPr/>
        </p:nvSpPr>
        <p:spPr>
          <a:xfrm>
            <a:off x="202019" y="180753"/>
            <a:ext cx="11834037" cy="5847755"/>
          </a:xfrm>
          <a:prstGeom prst="rect">
            <a:avLst/>
          </a:prstGeom>
          <a:noFill/>
        </p:spPr>
        <p:txBody>
          <a:bodyPr wrap="square">
            <a:spAutoFit/>
          </a:bodyPr>
          <a:lstStyle/>
          <a:p>
            <a:r>
              <a:rPr lang="en-US" sz="5400" b="1" dirty="0">
                <a:solidFill>
                  <a:schemeClr val="bg1"/>
                </a:solidFill>
              </a:rPr>
              <a:t>(Holiness) Isaiah 6:6-8</a:t>
            </a:r>
          </a:p>
          <a:p>
            <a:r>
              <a:rPr lang="en-US" sz="4000" i="1" dirty="0">
                <a:solidFill>
                  <a:schemeClr val="bg1"/>
                </a:solidFill>
              </a:rPr>
              <a:t>	Then flew one of the </a:t>
            </a:r>
            <a:r>
              <a:rPr lang="en-US" sz="4000" i="1" dirty="0" err="1">
                <a:solidFill>
                  <a:schemeClr val="bg1"/>
                </a:solidFill>
              </a:rPr>
              <a:t>seraphims</a:t>
            </a:r>
            <a:r>
              <a:rPr lang="en-US" sz="4000" i="1" dirty="0">
                <a:solidFill>
                  <a:schemeClr val="bg1"/>
                </a:solidFill>
              </a:rPr>
              <a:t> unto me, having a live coal in his hand, which he had taken with the tongs from off the altar: 7 And he laid it upon my mouth, and said, Lo, this hath touched thy lips; and thine iniquity is taken away, and thy sin purged. 8 Also I heard the voice of the Lord, saying, Whom shall I send, and who will go for us? Then said I, Here am I; send me.</a:t>
            </a:r>
          </a:p>
          <a:p>
            <a:endParaRPr lang="en-US" sz="4000" i="1" dirty="0">
              <a:solidFill>
                <a:schemeClr val="bg1"/>
              </a:solidFill>
            </a:endParaRPr>
          </a:p>
        </p:txBody>
      </p:sp>
    </p:spTree>
    <p:extLst>
      <p:ext uri="{BB962C8B-B14F-4D97-AF65-F5344CB8AC3E}">
        <p14:creationId xmlns:p14="http://schemas.microsoft.com/office/powerpoint/2010/main" val="383858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AF71C7-A6AD-99AC-9A78-8D159D425B80}"/>
              </a:ext>
            </a:extLst>
          </p:cNvPr>
          <p:cNvSpPr>
            <a:spLocks noGrp="1"/>
          </p:cNvSpPr>
          <p:nvPr>
            <p:ph type="sldNum" sz="quarter" idx="10"/>
          </p:nvPr>
        </p:nvSpPr>
        <p:spPr/>
        <p:txBody>
          <a:bodyPr/>
          <a:lstStyle/>
          <a:p>
            <a:r>
              <a:rPr lang="en-US"/>
              <a:t>PAGE </a:t>
            </a:r>
            <a:fld id="{4A9B5881-4007-4345-955A-79C2656F0C49}" type="slidenum">
              <a:rPr lang="en-US" smtClean="0"/>
              <a:pPr/>
              <a:t>6</a:t>
            </a:fld>
            <a:endParaRPr lang="en-US" dirty="0"/>
          </a:p>
        </p:txBody>
      </p:sp>
      <p:sp>
        <p:nvSpPr>
          <p:cNvPr id="4" name="TextBox 3">
            <a:extLst>
              <a:ext uri="{FF2B5EF4-FFF2-40B4-BE49-F238E27FC236}">
                <a16:creationId xmlns:a16="http://schemas.microsoft.com/office/drawing/2014/main" id="{502AFD4C-A94A-CCFC-45E1-E9F64CF9EA90}"/>
              </a:ext>
            </a:extLst>
          </p:cNvPr>
          <p:cNvSpPr txBox="1"/>
          <p:nvPr/>
        </p:nvSpPr>
        <p:spPr>
          <a:xfrm>
            <a:off x="116958" y="127591"/>
            <a:ext cx="11919098" cy="6309420"/>
          </a:xfrm>
          <a:prstGeom prst="rect">
            <a:avLst/>
          </a:prstGeom>
          <a:noFill/>
        </p:spPr>
        <p:txBody>
          <a:bodyPr wrap="square">
            <a:spAutoFit/>
          </a:bodyPr>
          <a:lstStyle/>
          <a:p>
            <a:r>
              <a:rPr lang="en-US" sz="4400" b="1" dirty="0">
                <a:solidFill>
                  <a:schemeClr val="bg1"/>
                </a:solidFill>
              </a:rPr>
              <a:t>THINGS.THAT.ARE.TO.BE</a:t>
            </a:r>
          </a:p>
          <a:p>
            <a:r>
              <a:rPr lang="en-US" sz="3600" dirty="0">
                <a:solidFill>
                  <a:schemeClr val="bg1"/>
                </a:solidFill>
              </a:rPr>
              <a:t>	64 Now, when this Millennium is over, God is going to give the world a baptism of fire, renovation of the whole thing. And then there'll be a new heavens and a new earth. That’s where dwelleth righteousness.</a:t>
            </a:r>
          </a:p>
          <a:p>
            <a:r>
              <a:rPr lang="en-US" sz="3600" dirty="0">
                <a:solidFill>
                  <a:schemeClr val="bg1"/>
                </a:solidFill>
              </a:rPr>
              <a:t>	</a:t>
            </a:r>
            <a:r>
              <a:rPr lang="en-US" sz="3600" u="sng" dirty="0">
                <a:solidFill>
                  <a:schemeClr val="bg1"/>
                </a:solidFill>
              </a:rPr>
              <a:t>That's where we are</a:t>
            </a:r>
            <a:r>
              <a:rPr lang="en-US" sz="3600" dirty="0">
                <a:solidFill>
                  <a:schemeClr val="bg1"/>
                </a:solidFill>
              </a:rPr>
              <a:t>. We have become from mortal beings, time beings, to Eternal beings. When the Word of God lit our souls, and we become sons and daughters of God, with the gene of God in us, to be sons and daughters of the Father, crying, "Abba, Father! My God, my God, in my Father's House." 								65-1205 </a:t>
            </a:r>
          </a:p>
        </p:txBody>
      </p:sp>
    </p:spTree>
    <p:extLst>
      <p:ext uri="{BB962C8B-B14F-4D97-AF65-F5344CB8AC3E}">
        <p14:creationId xmlns:p14="http://schemas.microsoft.com/office/powerpoint/2010/main" val="124537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DE1C79-79D2-E23F-F7A6-31A5EB5B53AB}"/>
              </a:ext>
            </a:extLst>
          </p:cNvPr>
          <p:cNvSpPr>
            <a:spLocks noGrp="1"/>
          </p:cNvSpPr>
          <p:nvPr>
            <p:ph type="sldNum" sz="quarter" idx="10"/>
          </p:nvPr>
        </p:nvSpPr>
        <p:spPr/>
        <p:txBody>
          <a:bodyPr/>
          <a:lstStyle/>
          <a:p>
            <a:r>
              <a:rPr lang="en-US"/>
              <a:t>PAGE </a:t>
            </a:r>
            <a:fld id="{4A9B5881-4007-4345-955A-79C2656F0C49}" type="slidenum">
              <a:rPr lang="en-US" smtClean="0"/>
              <a:pPr/>
              <a:t>7</a:t>
            </a:fld>
            <a:endParaRPr lang="en-US" dirty="0"/>
          </a:p>
        </p:txBody>
      </p:sp>
      <p:sp>
        <p:nvSpPr>
          <p:cNvPr id="4" name="TextBox 3">
            <a:extLst>
              <a:ext uri="{FF2B5EF4-FFF2-40B4-BE49-F238E27FC236}">
                <a16:creationId xmlns:a16="http://schemas.microsoft.com/office/drawing/2014/main" id="{AE251DA9-A5AD-1CF4-0095-84FF40B43109}"/>
              </a:ext>
            </a:extLst>
          </p:cNvPr>
          <p:cNvSpPr txBox="1"/>
          <p:nvPr/>
        </p:nvSpPr>
        <p:spPr>
          <a:xfrm>
            <a:off x="223283" y="127591"/>
            <a:ext cx="11791507" cy="7232749"/>
          </a:xfrm>
          <a:prstGeom prst="rect">
            <a:avLst/>
          </a:prstGeom>
          <a:noFill/>
        </p:spPr>
        <p:txBody>
          <a:bodyPr wrap="square">
            <a:spAutoFit/>
          </a:bodyPr>
          <a:lstStyle/>
          <a:p>
            <a:r>
              <a:rPr lang="en-US" sz="4400" b="1" dirty="0">
                <a:solidFill>
                  <a:schemeClr val="bg1"/>
                </a:solidFill>
              </a:rPr>
              <a:t>LUKE 3:16</a:t>
            </a:r>
          </a:p>
          <a:p>
            <a:r>
              <a:rPr lang="en-US" sz="3600" i="1" dirty="0">
                <a:solidFill>
                  <a:schemeClr val="bg1"/>
                </a:solidFill>
              </a:rPr>
              <a:t>	He answered, saying unto them all, I indeed baptize you with water; but one mightier than I cometh, the latchet of whose shoes I am not worthy to unloose: he shall baptize you with the Holy Ghost and with fire…</a:t>
            </a:r>
            <a:endParaRPr lang="en-US" sz="1200" i="1" dirty="0">
              <a:solidFill>
                <a:schemeClr val="bg1"/>
              </a:solidFill>
            </a:endParaRPr>
          </a:p>
          <a:p>
            <a:endParaRPr lang="en-US" sz="1200" i="1" dirty="0">
              <a:solidFill>
                <a:schemeClr val="bg1"/>
              </a:solidFill>
            </a:endParaRPr>
          </a:p>
          <a:p>
            <a:r>
              <a:rPr lang="en-US" sz="4400" b="1" dirty="0">
                <a:solidFill>
                  <a:schemeClr val="bg1"/>
                </a:solidFill>
              </a:rPr>
              <a:t>MATTHEW 3:11</a:t>
            </a:r>
          </a:p>
          <a:p>
            <a:r>
              <a:rPr lang="en-US" sz="3600" i="1" dirty="0">
                <a:solidFill>
                  <a:schemeClr val="bg1"/>
                </a:solidFill>
              </a:rPr>
              <a:t>	I indeed baptize you with water unto repentance: but he that cometh after me is mightier than I, whose shoes I am not worthy to bear: he shall baptize you with the Holy Ghost, and with fire: </a:t>
            </a:r>
          </a:p>
          <a:p>
            <a:endParaRPr lang="en-US" sz="3600" i="1" dirty="0">
              <a:solidFill>
                <a:schemeClr val="bg1"/>
              </a:solidFill>
            </a:endParaRPr>
          </a:p>
          <a:p>
            <a:endParaRPr lang="en-US" sz="3600" i="1" dirty="0">
              <a:solidFill>
                <a:schemeClr val="bg1"/>
              </a:solidFill>
            </a:endParaRPr>
          </a:p>
        </p:txBody>
      </p:sp>
    </p:spTree>
    <p:extLst>
      <p:ext uri="{BB962C8B-B14F-4D97-AF65-F5344CB8AC3E}">
        <p14:creationId xmlns:p14="http://schemas.microsoft.com/office/powerpoint/2010/main" val="10720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087FE0-2F47-1D87-BA8B-F9A40E3F2AFD}"/>
              </a:ext>
            </a:extLst>
          </p:cNvPr>
          <p:cNvSpPr>
            <a:spLocks noGrp="1"/>
          </p:cNvSpPr>
          <p:nvPr>
            <p:ph type="sldNum" sz="quarter" idx="10"/>
          </p:nvPr>
        </p:nvSpPr>
        <p:spPr/>
        <p:txBody>
          <a:bodyPr/>
          <a:lstStyle/>
          <a:p>
            <a:r>
              <a:rPr lang="en-US"/>
              <a:t>PAGE </a:t>
            </a:r>
            <a:fld id="{4A9B5881-4007-4345-955A-79C2656F0C49}" type="slidenum">
              <a:rPr lang="en-US" smtClean="0"/>
              <a:pPr/>
              <a:t>8</a:t>
            </a:fld>
            <a:endParaRPr lang="en-US" dirty="0"/>
          </a:p>
        </p:txBody>
      </p:sp>
      <p:sp>
        <p:nvSpPr>
          <p:cNvPr id="3" name="TextBox 2">
            <a:extLst>
              <a:ext uri="{FF2B5EF4-FFF2-40B4-BE49-F238E27FC236}">
                <a16:creationId xmlns:a16="http://schemas.microsoft.com/office/drawing/2014/main" id="{8404AE04-7175-2A27-0519-3F1E6B0C0BEB}"/>
              </a:ext>
            </a:extLst>
          </p:cNvPr>
          <p:cNvSpPr txBox="1"/>
          <p:nvPr/>
        </p:nvSpPr>
        <p:spPr>
          <a:xfrm>
            <a:off x="180753" y="159488"/>
            <a:ext cx="11802139" cy="7355860"/>
          </a:xfrm>
          <a:prstGeom prst="rect">
            <a:avLst/>
          </a:prstGeom>
          <a:noFill/>
        </p:spPr>
        <p:txBody>
          <a:bodyPr wrap="square" rtlCol="0">
            <a:spAutoFit/>
          </a:bodyPr>
          <a:lstStyle/>
          <a:p>
            <a:r>
              <a:rPr lang="en-US" sz="4400" b="1" dirty="0">
                <a:solidFill>
                  <a:schemeClr val="bg1"/>
                </a:solidFill>
              </a:rPr>
              <a:t>2a   Numbers 5:1-3	</a:t>
            </a:r>
            <a:r>
              <a:rPr lang="en-US" sz="4400" dirty="0">
                <a:solidFill>
                  <a:schemeClr val="bg1"/>
                </a:solidFill>
              </a:rPr>
              <a:t> </a:t>
            </a:r>
            <a:r>
              <a:rPr lang="en-US" sz="3600" i="1" dirty="0">
                <a:solidFill>
                  <a:schemeClr val="bg1"/>
                </a:solidFill>
              </a:rPr>
              <a:t>Command the children of Israel, that they put out of the camp every leper, and every one that hath an issue, and whosoever is defiled by the dead:</a:t>
            </a:r>
          </a:p>
          <a:p>
            <a:endParaRPr lang="en-US" sz="3600" i="1" dirty="0">
              <a:solidFill>
                <a:schemeClr val="bg1"/>
              </a:solidFill>
            </a:endParaRPr>
          </a:p>
          <a:p>
            <a:r>
              <a:rPr lang="en-US" sz="4400" b="1" dirty="0">
                <a:solidFill>
                  <a:schemeClr val="bg1"/>
                </a:solidFill>
              </a:rPr>
              <a:t>2b   Matthew 8:1-3  	</a:t>
            </a:r>
            <a:r>
              <a:rPr lang="en-US" sz="3600" i="1" dirty="0">
                <a:solidFill>
                  <a:schemeClr val="bg1"/>
                </a:solidFill>
              </a:rPr>
              <a:t>And, behold, there came a leper and worshipped him, saying, Lord, if thou wilt, thou canst make me clean. 3 And Jesus put forth his hand, and touched him, saying, I will; be thou clean. And immediately his leprosy was cleansed. </a:t>
            </a:r>
          </a:p>
          <a:p>
            <a:pPr marL="342900" indent="-342900">
              <a:buAutoNum type="arabicPeriod"/>
            </a:pPr>
            <a:endParaRPr lang="en-US" sz="4400" dirty="0">
              <a:solidFill>
                <a:schemeClr val="bg1"/>
              </a:solidFill>
            </a:endParaRPr>
          </a:p>
          <a:p>
            <a:r>
              <a:rPr lang="en-US" sz="4400" dirty="0">
                <a:solidFill>
                  <a:schemeClr val="bg1"/>
                </a:solidFill>
              </a:rPr>
              <a:t>	</a:t>
            </a:r>
          </a:p>
          <a:p>
            <a:pPr marL="342900" indent="-342900">
              <a:buAutoNum type="arabicPeriod"/>
            </a:pPr>
            <a:endParaRPr lang="en-US" sz="4400" dirty="0"/>
          </a:p>
        </p:txBody>
      </p:sp>
    </p:spTree>
    <p:extLst>
      <p:ext uri="{BB962C8B-B14F-4D97-AF65-F5344CB8AC3E}">
        <p14:creationId xmlns:p14="http://schemas.microsoft.com/office/powerpoint/2010/main" val="2082377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E636B-52B8-D36A-0C86-8C0B9B8E5F67}"/>
              </a:ext>
            </a:extLst>
          </p:cNvPr>
          <p:cNvSpPr>
            <a:spLocks noGrp="1"/>
          </p:cNvSpPr>
          <p:nvPr>
            <p:ph type="sldNum" sz="quarter" idx="10"/>
          </p:nvPr>
        </p:nvSpPr>
        <p:spPr/>
        <p:txBody>
          <a:bodyPr/>
          <a:lstStyle/>
          <a:p>
            <a:r>
              <a:rPr lang="en-US"/>
              <a:t>PAGE </a:t>
            </a:r>
            <a:fld id="{4A9B5881-4007-4345-955A-79C2656F0C49}" type="slidenum">
              <a:rPr lang="en-US" smtClean="0"/>
              <a:pPr/>
              <a:t>9</a:t>
            </a:fld>
            <a:endParaRPr lang="en-US" dirty="0"/>
          </a:p>
        </p:txBody>
      </p:sp>
      <p:sp>
        <p:nvSpPr>
          <p:cNvPr id="4" name="TextBox 3">
            <a:extLst>
              <a:ext uri="{FF2B5EF4-FFF2-40B4-BE49-F238E27FC236}">
                <a16:creationId xmlns:a16="http://schemas.microsoft.com/office/drawing/2014/main" id="{24A370BC-8060-DB10-23DB-C7BA97AC6618}"/>
              </a:ext>
            </a:extLst>
          </p:cNvPr>
          <p:cNvSpPr txBox="1"/>
          <p:nvPr/>
        </p:nvSpPr>
        <p:spPr>
          <a:xfrm>
            <a:off x="265815" y="233917"/>
            <a:ext cx="11791506" cy="5693866"/>
          </a:xfrm>
          <a:prstGeom prst="rect">
            <a:avLst/>
          </a:prstGeom>
          <a:noFill/>
        </p:spPr>
        <p:txBody>
          <a:bodyPr wrap="square">
            <a:spAutoFit/>
          </a:bodyPr>
          <a:lstStyle/>
          <a:p>
            <a:r>
              <a:rPr lang="en-US" sz="4400" b="1" dirty="0">
                <a:solidFill>
                  <a:schemeClr val="bg1"/>
                </a:solidFill>
              </a:rPr>
              <a:t>3. Numbers 5:11-14, 24</a:t>
            </a:r>
          </a:p>
          <a:p>
            <a:r>
              <a:rPr lang="en-US" sz="3600" i="1" dirty="0">
                <a:solidFill>
                  <a:schemeClr val="bg1"/>
                </a:solidFill>
              </a:rPr>
              <a:t>24  And he shall cause the woman to drink the bitter water that </a:t>
            </a:r>
            <a:r>
              <a:rPr lang="en-US" sz="3600" i="1" dirty="0" err="1">
                <a:solidFill>
                  <a:schemeClr val="bg1"/>
                </a:solidFill>
              </a:rPr>
              <a:t>causeth</a:t>
            </a:r>
            <a:r>
              <a:rPr lang="en-US" sz="3600" i="1" dirty="0">
                <a:solidFill>
                  <a:schemeClr val="bg1"/>
                </a:solidFill>
              </a:rPr>
              <a:t> the curse: and the water that </a:t>
            </a:r>
            <a:r>
              <a:rPr lang="en-US" sz="3600" i="1" dirty="0" err="1">
                <a:solidFill>
                  <a:schemeClr val="bg1"/>
                </a:solidFill>
              </a:rPr>
              <a:t>causeth</a:t>
            </a:r>
            <a:r>
              <a:rPr lang="en-US" sz="3600" i="1" dirty="0">
                <a:solidFill>
                  <a:schemeClr val="bg1"/>
                </a:solidFill>
              </a:rPr>
              <a:t> the curse shall enter into her, and become bitter.</a:t>
            </a:r>
          </a:p>
          <a:p>
            <a:endParaRPr lang="en-US" sz="4400" b="1" dirty="0">
              <a:solidFill>
                <a:schemeClr val="bg1"/>
              </a:solidFill>
            </a:endParaRPr>
          </a:p>
          <a:p>
            <a:r>
              <a:rPr lang="en-US" sz="4400" b="1" dirty="0">
                <a:solidFill>
                  <a:schemeClr val="bg1"/>
                </a:solidFill>
              </a:rPr>
              <a:t>John 7:38</a:t>
            </a:r>
          </a:p>
          <a:p>
            <a:r>
              <a:rPr lang="en-US" sz="4000" i="1" dirty="0">
                <a:solidFill>
                  <a:schemeClr val="bg1"/>
                </a:solidFill>
              </a:rPr>
              <a:t>He that believeth on me, as the scripture hath said, out of his belly shall flow rivers of living water.</a:t>
            </a:r>
          </a:p>
          <a:p>
            <a:endParaRPr lang="en-US" sz="4400" b="1" dirty="0">
              <a:solidFill>
                <a:schemeClr val="bg1"/>
              </a:solidFill>
            </a:endParaRPr>
          </a:p>
        </p:txBody>
      </p:sp>
    </p:spTree>
    <p:extLst>
      <p:ext uri="{BB962C8B-B14F-4D97-AF65-F5344CB8AC3E}">
        <p14:creationId xmlns:p14="http://schemas.microsoft.com/office/powerpoint/2010/main" val="1811720005"/>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7543618_win32_fixed.potx" id="{ADAA76EA-DF5A-4461-9F55-FB2239CA5BEE}" vid="{736839AE-787B-453A-8CE5-01202B88C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Corporate teach a course</Template>
  <TotalTime>1941</TotalTime>
  <Words>1657</Words>
  <Application>Microsoft Office PowerPoint</Application>
  <PresentationFormat>Widescreen</PresentationFormat>
  <Paragraphs>90</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Candara</vt:lpstr>
      <vt:lpstr>Copperplate Gothic Bold</vt:lpstr>
      <vt:lpstr>Wingdings</vt:lpstr>
      <vt:lpstr>Office Theme</vt:lpstr>
      <vt:lpstr>Teaching Adoption Part 3</vt:lpstr>
      <vt:lpstr>PSALM 56:3-4 What time I am afraid, I will trust in thee. 4 In God I will praise his word, in God I have put my trust; I will not fear what flesh can do unto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8:14-16</vt:lpstr>
      <vt:lpstr>PHIL. 4:7 And the peace of God, which passeth all understanding, shall keep your hearts and minds through Christ Jesus.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41</cp:revision>
  <dcterms:created xsi:type="dcterms:W3CDTF">2025-10-07T15:40:32Z</dcterms:created>
  <dcterms:modified xsi:type="dcterms:W3CDTF">2025-10-22T23:25:03Z</dcterms:modified>
</cp:coreProperties>
</file>