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56"/>
  </p:notesMasterIdLst>
  <p:handoutMasterIdLst>
    <p:handoutMasterId r:id="rId57"/>
  </p:handoutMasterIdLst>
  <p:sldIdLst>
    <p:sldId id="427" r:id="rId2"/>
    <p:sldId id="659" r:id="rId3"/>
    <p:sldId id="662" r:id="rId4"/>
    <p:sldId id="663" r:id="rId5"/>
    <p:sldId id="665" r:id="rId6"/>
    <p:sldId id="664" r:id="rId7"/>
    <p:sldId id="670" r:id="rId8"/>
    <p:sldId id="666" r:id="rId9"/>
    <p:sldId id="521" r:id="rId10"/>
    <p:sldId id="660" r:id="rId11"/>
    <p:sldId id="661" r:id="rId12"/>
    <p:sldId id="440" r:id="rId13"/>
    <p:sldId id="483" r:id="rId14"/>
    <p:sldId id="554" r:id="rId15"/>
    <p:sldId id="667" r:id="rId16"/>
    <p:sldId id="668" r:id="rId17"/>
    <p:sldId id="286" r:id="rId18"/>
    <p:sldId id="552" r:id="rId19"/>
    <p:sldId id="530" r:id="rId20"/>
    <p:sldId id="473" r:id="rId21"/>
    <p:sldId id="509" r:id="rId22"/>
    <p:sldId id="365" r:id="rId23"/>
    <p:sldId id="553" r:id="rId24"/>
    <p:sldId id="547" r:id="rId25"/>
    <p:sldId id="546" r:id="rId26"/>
    <p:sldId id="522" r:id="rId27"/>
    <p:sldId id="281" r:id="rId28"/>
    <p:sldId id="257" r:id="rId29"/>
    <p:sldId id="256" r:id="rId30"/>
    <p:sldId id="523" r:id="rId31"/>
    <p:sldId id="524" r:id="rId32"/>
    <p:sldId id="528" r:id="rId33"/>
    <p:sldId id="525" r:id="rId34"/>
    <p:sldId id="656" r:id="rId35"/>
    <p:sldId id="649" r:id="rId36"/>
    <p:sldId id="535" r:id="rId37"/>
    <p:sldId id="529" r:id="rId38"/>
    <p:sldId id="541" r:id="rId39"/>
    <p:sldId id="538" r:id="rId40"/>
    <p:sldId id="518" r:id="rId41"/>
    <p:sldId id="539" r:id="rId42"/>
    <p:sldId id="548" r:id="rId43"/>
    <p:sldId id="512" r:id="rId44"/>
    <p:sldId id="322" r:id="rId45"/>
    <p:sldId id="558" r:id="rId46"/>
    <p:sldId id="559" r:id="rId47"/>
    <p:sldId id="669" r:id="rId48"/>
    <p:sldId id="484" r:id="rId49"/>
    <p:sldId id="657" r:id="rId50"/>
    <p:sldId id="658" r:id="rId51"/>
    <p:sldId id="550" r:id="rId52"/>
    <p:sldId id="549" r:id="rId53"/>
    <p:sldId id="654" r:id="rId54"/>
    <p:sldId id="56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A43450"/>
    <a:srgbClr val="31DBFF"/>
    <a:srgbClr val="FFF4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9" autoAdjust="0"/>
    <p:restoredTop sz="99735" autoAdjust="0"/>
  </p:normalViewPr>
  <p:slideViewPr>
    <p:cSldViewPr>
      <p:cViewPr varScale="1">
        <p:scale>
          <a:sx n="102" d="100"/>
          <a:sy n="102" d="100"/>
        </p:scale>
        <p:origin x="666"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31FE10-B79D-6D4F-ABB7-7ACE9C21979F}" type="datetimeFigureOut">
              <a:rPr lang="en-US" smtClean="0"/>
              <a:t>10/26/2025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6661A1-796C-A248-8847-7D2E9A9D714C}" type="slidenum">
              <a:rPr lang="en-US" smtClean="0"/>
              <a:t>‹#›</a:t>
            </a:fld>
            <a:endParaRPr lang="en-US"/>
          </a:p>
        </p:txBody>
      </p:sp>
    </p:spTree>
    <p:extLst>
      <p:ext uri="{BB962C8B-B14F-4D97-AF65-F5344CB8AC3E}">
        <p14:creationId xmlns:p14="http://schemas.microsoft.com/office/powerpoint/2010/main" val="42601222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550207-83FF-4366-B216-4AFF1D713ED0}" type="datetimeFigureOut">
              <a:rPr lang="en-US" smtClean="0"/>
              <a:pPr/>
              <a:t>10/26/2025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765122-C3CB-4FA0-9811-A855F797AF4C}" type="slidenum">
              <a:rPr lang="en-US" smtClean="0"/>
              <a:pPr/>
              <a:t>‹#›</a:t>
            </a:fld>
            <a:endParaRPr lang="en-US"/>
          </a:p>
        </p:txBody>
      </p:sp>
    </p:spTree>
    <p:extLst>
      <p:ext uri="{BB962C8B-B14F-4D97-AF65-F5344CB8AC3E}">
        <p14:creationId xmlns:p14="http://schemas.microsoft.com/office/powerpoint/2010/main" val="10014851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7E622A5C-4B33-4A45-BD94-8CFC4FDC473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0B2C4DFD-E041-47F4-9F40-5116B49C5F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7B4A4B1E-1275-4476-B6D1-682213FE1807}"/>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F3E4410-4861-469A-A9E9-818C3AA87B2A}" type="slidenum">
              <a:rPr lang="en-US" altLang="en-US">
                <a:latin typeface="Calibri" panose="020F0502020204030204" pitchFamily="34" charset="0"/>
              </a:rPr>
              <a:pPr eaLnBrk="1" hangingPunct="1"/>
              <a:t>21</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E19667-00D2-419D-840F-825D0903AEF6}" type="slidenum">
              <a:rPr lang="en-US" smtClean="0"/>
              <a:pPr/>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095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8C7D1-6F7F-41ED-B095-5982A98D5C2D}" type="slidenum">
              <a:rPr lang="en-US" smtClean="0"/>
              <a:pPr fontAlgn="base">
                <a:spcBef>
                  <a:spcPct val="0"/>
                </a:spcBef>
                <a:spcAft>
                  <a:spcPct val="0"/>
                </a:spcAft>
                <a:defRPr/>
              </a:pPr>
              <a:t>27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05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41555E-F68E-4FFB-ABBB-BD148A00B41A}" type="slidenum">
              <a:rPr lang="en-US" smtClean="0"/>
              <a:pPr fontAlgn="base">
                <a:spcBef>
                  <a:spcPct val="0"/>
                </a:spcBef>
                <a:spcAft>
                  <a:spcPct val="0"/>
                </a:spcAft>
                <a:defRPr/>
              </a:pPr>
              <a:t>28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89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FA2804-FCEF-47A6-B9C6-8D0986086C60}" type="slidenum">
              <a:rPr lang="en-US" smtClean="0"/>
              <a:pPr fontAlgn="base">
                <a:spcBef>
                  <a:spcPct val="0"/>
                </a:spcBef>
                <a:spcAft>
                  <a:spcPct val="0"/>
                </a:spcAft>
                <a:defRPr/>
              </a:pPr>
              <a:t>29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E4A48D7A-7B61-4BBB-BBB2-631BFFF860B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a:extLst>
              <a:ext uri="{FF2B5EF4-FFF2-40B4-BE49-F238E27FC236}">
                <a16:creationId xmlns:a16="http://schemas.microsoft.com/office/drawing/2014/main" id="{F03A6951-6E56-4503-A915-8D6F85FEB0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589DF1BD-3A4B-4672-AA53-3E9E63E1E69C}"/>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0B3F5C-E081-43E1-ADBA-25F463D0881C}" type="slidenum">
              <a:rPr lang="en-US" altLang="en-US">
                <a:latin typeface="Calibri" panose="020F0502020204030204" pitchFamily="34" charset="0"/>
              </a:rPr>
              <a:pPr eaLnBrk="1" hangingPunct="1"/>
              <a:t>33</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46707-6BBD-41A9-B4DF-0C76A73A2D2A}" type="slidenum">
              <a:rPr lang="en-US" smtClean="0"/>
              <a:t>44</a:t>
            </a:fld>
            <a:endParaRPr lang="en-US"/>
          </a:p>
        </p:txBody>
      </p:sp>
    </p:spTree>
    <p:extLst>
      <p:ext uri="{BB962C8B-B14F-4D97-AF65-F5344CB8AC3E}">
        <p14:creationId xmlns:p14="http://schemas.microsoft.com/office/powerpoint/2010/main" val="2269466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ABD2543-1569-43B6-B7CB-B4F75A12E36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31A2326E-BEE1-4611-A380-8F169D828E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2047A2FD-9668-4982-AF3B-4C61AF5E411C}"/>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1F1640F-309C-490A-8A99-7F4FDBD9ED7B}" type="slidenum">
              <a:rPr lang="en-US" altLang="en-US">
                <a:latin typeface="Calibri" panose="020F0502020204030204" pitchFamily="34" charset="0"/>
              </a:rPr>
              <a:pPr eaLnBrk="1" hangingPunct="1"/>
              <a:t>54</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2192000" cy="4572000"/>
          </a:xfrm>
          <a:prstGeom prst="rect">
            <a:avLst/>
          </a:prstGeom>
        </p:spPr>
      </p:pic>
      <p:sp>
        <p:nvSpPr>
          <p:cNvPr id="4" name="Date Placeholder 3"/>
          <p:cNvSpPr>
            <a:spLocks noGrp="1"/>
          </p:cNvSpPr>
          <p:nvPr>
            <p:ph type="dt" sz="half" idx="10"/>
          </p:nvPr>
        </p:nvSpPr>
        <p:spPr/>
        <p:txBody>
          <a:bodyPr/>
          <a:lstStyle/>
          <a:p>
            <a:r>
              <a:rPr lang="en-US"/>
              <a:t>10/26/2025</a:t>
            </a:r>
          </a:p>
        </p:txBody>
      </p:sp>
      <p:sp>
        <p:nvSpPr>
          <p:cNvPr id="5" name="Footer Placeholder 4"/>
          <p:cNvSpPr>
            <a:spLocks noGrp="1"/>
          </p:cNvSpPr>
          <p:nvPr>
            <p:ph type="ftr" sz="quarter" idx="11"/>
          </p:nvPr>
        </p:nvSpPr>
        <p:spPr/>
        <p:txBody>
          <a:bodyPr/>
          <a:lstStyle/>
          <a:p>
            <a:r>
              <a:rPr lang="en-US"/>
              <a:t>The Best Knowledge</a:t>
            </a:r>
          </a:p>
        </p:txBody>
      </p:sp>
      <p:sp>
        <p:nvSpPr>
          <p:cNvPr id="6" name="Slide Number Placeholder 5"/>
          <p:cNvSpPr>
            <a:spLocks noGrp="1"/>
          </p:cNvSpPr>
          <p:nvPr>
            <p:ph type="sldNum" sz="quarter" idx="12"/>
          </p:nvPr>
        </p:nvSpPr>
        <p:spPr/>
        <p:txBody>
          <a:bodyPr/>
          <a:lstStyle/>
          <a:p>
            <a:fld id="{AC4DAC86-D943-45DC-86D6-56CCD16C63DC}" type="slidenum">
              <a:rPr lang="en-US" smtClean="0"/>
              <a:pPr/>
              <a:t>‹#›</a:t>
            </a:fld>
            <a:endParaRPr lang="en-US"/>
          </a:p>
        </p:txBody>
      </p:sp>
      <p:sp>
        <p:nvSpPr>
          <p:cNvPr id="3" name="Subtitle 2"/>
          <p:cNvSpPr>
            <a:spLocks noGrp="1"/>
          </p:cNvSpPr>
          <p:nvPr>
            <p:ph type="subTitle" idx="1"/>
          </p:nvPr>
        </p:nvSpPr>
        <p:spPr>
          <a:xfrm>
            <a:off x="1625600" y="3886200"/>
            <a:ext cx="85344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914400" y="2007889"/>
            <a:ext cx="10363200" cy="1470025"/>
          </a:xfrm>
        </p:spPr>
        <p:txBody>
          <a:bodyPr/>
          <a:lstStyle>
            <a:lvl1pPr algn="ctr">
              <a:defRPr sz="3200"/>
            </a:lvl1pPr>
          </a:lstStyle>
          <a:p>
            <a:r>
              <a:rPr lang="en-US"/>
              <a:t>Click to edit Master title style</a:t>
            </a:r>
            <a:endParaRPr lang="en-US" dirty="0"/>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10/26/2025</a:t>
            </a:r>
          </a:p>
        </p:txBody>
      </p:sp>
      <p:sp>
        <p:nvSpPr>
          <p:cNvPr id="5" name="Footer Placeholder 4"/>
          <p:cNvSpPr>
            <a:spLocks noGrp="1"/>
          </p:cNvSpPr>
          <p:nvPr>
            <p:ph type="ftr" sz="quarter" idx="11"/>
          </p:nvPr>
        </p:nvSpPr>
        <p:spPr/>
        <p:txBody>
          <a:bodyPr/>
          <a:lstStyle/>
          <a:p>
            <a:r>
              <a:rPr lang="en-US"/>
              <a:t>The Best Knowledge</a:t>
            </a:r>
          </a:p>
        </p:txBody>
      </p:sp>
      <p:sp>
        <p:nvSpPr>
          <p:cNvPr id="6" name="Slide Number Placeholder 5"/>
          <p:cNvSpPr>
            <a:spLocks noGrp="1"/>
          </p:cNvSpPr>
          <p:nvPr>
            <p:ph type="sldNum" sz="quarter" idx="12"/>
          </p:nvPr>
        </p:nvSpPr>
        <p:spPr/>
        <p:txBody>
          <a:bodyPr/>
          <a:lstStyle/>
          <a:p>
            <a:fld id="{AC4DAC86-D943-45DC-86D6-56CCD16C63DC}"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10/26/2025</a:t>
            </a:r>
          </a:p>
        </p:txBody>
      </p:sp>
      <p:sp>
        <p:nvSpPr>
          <p:cNvPr id="5" name="Footer Placeholder 4"/>
          <p:cNvSpPr>
            <a:spLocks noGrp="1"/>
          </p:cNvSpPr>
          <p:nvPr>
            <p:ph type="ftr" sz="quarter" idx="11"/>
          </p:nvPr>
        </p:nvSpPr>
        <p:spPr/>
        <p:txBody>
          <a:bodyPr/>
          <a:lstStyle/>
          <a:p>
            <a:r>
              <a:rPr lang="en-US"/>
              <a:t>The Best Knowledge</a:t>
            </a:r>
          </a:p>
        </p:txBody>
      </p:sp>
      <p:sp>
        <p:nvSpPr>
          <p:cNvPr id="6" name="Slide Number Placeholder 5"/>
          <p:cNvSpPr>
            <a:spLocks noGrp="1"/>
          </p:cNvSpPr>
          <p:nvPr>
            <p:ph type="sldNum" sz="quarter" idx="12"/>
          </p:nvPr>
        </p:nvSpPr>
        <p:spPr/>
        <p:txBody>
          <a:bodyPr/>
          <a:lstStyle/>
          <a:p>
            <a:fld id="{AC4DAC86-D943-45DC-86D6-56CCD16C63DC}"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t>10/26/2025</a:t>
            </a:r>
          </a:p>
        </p:txBody>
      </p:sp>
      <p:sp>
        <p:nvSpPr>
          <p:cNvPr id="5" name="Footer Placeholder 4"/>
          <p:cNvSpPr>
            <a:spLocks noGrp="1"/>
          </p:cNvSpPr>
          <p:nvPr>
            <p:ph type="ftr" sz="quarter" idx="11"/>
          </p:nvPr>
        </p:nvSpPr>
        <p:spPr/>
        <p:txBody>
          <a:bodyPr/>
          <a:lstStyle/>
          <a:p>
            <a:pPr>
              <a:defRPr/>
            </a:pPr>
            <a:r>
              <a:rPr lang="en-US"/>
              <a:t>The Best Knowledge</a:t>
            </a:r>
          </a:p>
        </p:txBody>
      </p:sp>
      <p:sp>
        <p:nvSpPr>
          <p:cNvPr id="6" name="Slide Number Placeholder 5"/>
          <p:cNvSpPr>
            <a:spLocks noGrp="1"/>
          </p:cNvSpPr>
          <p:nvPr>
            <p:ph type="sldNum" sz="quarter" idx="12"/>
          </p:nvPr>
        </p:nvSpPr>
        <p:spPr/>
        <p:txBody>
          <a:bodyPr/>
          <a:lstStyle/>
          <a:p>
            <a:pPr>
              <a:defRPr/>
            </a:pPr>
            <a:fld id="{1A60C4EC-8B95-47F3-A176-60136DD07F02}" type="slidenum">
              <a:rPr lang="en-US" smtClean="0"/>
              <a:pPr>
                <a:defRPr/>
              </a:pPr>
              <a:t>‹#›</a:t>
            </a:fld>
            <a:endParaRPr lang="en-US"/>
          </a:p>
        </p:txBody>
      </p:sp>
    </p:spTree>
    <p:extLst>
      <p:ext uri="{BB962C8B-B14F-4D97-AF65-F5344CB8AC3E}">
        <p14:creationId xmlns:p14="http://schemas.microsoft.com/office/powerpoint/2010/main" val="48860640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r>
              <a:rPr lang="en-US"/>
              <a:t>10/26/2025</a:t>
            </a:r>
          </a:p>
        </p:txBody>
      </p:sp>
      <p:sp>
        <p:nvSpPr>
          <p:cNvPr id="5" name="Footer Placeholder 4"/>
          <p:cNvSpPr>
            <a:spLocks noGrp="1"/>
          </p:cNvSpPr>
          <p:nvPr>
            <p:ph type="ftr" sz="quarter" idx="11"/>
          </p:nvPr>
        </p:nvSpPr>
        <p:spPr/>
        <p:txBody>
          <a:bodyPr/>
          <a:lstStyle/>
          <a:p>
            <a:r>
              <a:rPr lang="en-US"/>
              <a:t>The Best Knowledge</a:t>
            </a:r>
          </a:p>
        </p:txBody>
      </p:sp>
      <p:sp>
        <p:nvSpPr>
          <p:cNvPr id="6" name="Slide Number Placeholder 5"/>
          <p:cNvSpPr>
            <a:spLocks noGrp="1"/>
          </p:cNvSpPr>
          <p:nvPr>
            <p:ph type="sldNum" sz="quarter" idx="12"/>
          </p:nvPr>
        </p:nvSpPr>
        <p:spPr/>
        <p:txBody>
          <a:bodyPr/>
          <a:lstStyle/>
          <a:p>
            <a:fld id="{AC4DAC86-D943-45DC-86D6-56CCD16C63DC}" type="slidenum">
              <a:rPr lang="en-US" smtClean="0"/>
              <a:pPr/>
              <a:t>‹#›</a:t>
            </a:fld>
            <a:endParaRPr lang="en-US"/>
          </a:p>
        </p:txBody>
      </p:sp>
      <p:sp>
        <p:nvSpPr>
          <p:cNvPr id="8" name="Content Placeholder 7"/>
          <p:cNvSpPr>
            <a:spLocks noGrp="1"/>
          </p:cNvSpPr>
          <p:nvPr>
            <p:ph sz="quarter" idx="13"/>
          </p:nvPr>
        </p:nvSpPr>
        <p:spPr>
          <a:xfrm>
            <a:off x="812800" y="1600200"/>
            <a:ext cx="1056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962526"/>
            <a:ext cx="10513484" cy="1362075"/>
          </a:xfrm>
        </p:spPr>
        <p:txBody>
          <a:bodyPr anchor="t"/>
          <a:lstStyle>
            <a:lvl1pPr algn="l">
              <a:defRPr sz="32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812801" y="3462339"/>
            <a:ext cx="10513484"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10/26/2025</a:t>
            </a:r>
          </a:p>
        </p:txBody>
      </p:sp>
      <p:sp>
        <p:nvSpPr>
          <p:cNvPr id="5" name="Footer Placeholder 4"/>
          <p:cNvSpPr>
            <a:spLocks noGrp="1"/>
          </p:cNvSpPr>
          <p:nvPr>
            <p:ph type="ftr" sz="quarter" idx="11"/>
          </p:nvPr>
        </p:nvSpPr>
        <p:spPr/>
        <p:txBody>
          <a:bodyPr/>
          <a:lstStyle/>
          <a:p>
            <a:r>
              <a:rPr lang="en-US"/>
              <a:t>The Best Knowledge</a:t>
            </a:r>
          </a:p>
        </p:txBody>
      </p:sp>
      <p:sp>
        <p:nvSpPr>
          <p:cNvPr id="6" name="Slide Number Placeholder 5"/>
          <p:cNvSpPr>
            <a:spLocks noGrp="1"/>
          </p:cNvSpPr>
          <p:nvPr>
            <p:ph type="sldNum" sz="quarter" idx="12"/>
          </p:nvPr>
        </p:nvSpPr>
        <p:spPr/>
        <p:txBody>
          <a:bodyPr/>
          <a:lstStyle/>
          <a:p>
            <a:fld id="{AC4DAC86-D943-45DC-86D6-56CCD16C63DC}"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812800" y="1600200"/>
            <a:ext cx="49784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400800" y="1600200"/>
            <a:ext cx="49784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r>
              <a:rPr lang="en-US"/>
              <a:t>10/26/2025</a:t>
            </a:r>
          </a:p>
        </p:txBody>
      </p:sp>
      <p:sp>
        <p:nvSpPr>
          <p:cNvPr id="6" name="Footer Placeholder 5"/>
          <p:cNvSpPr>
            <a:spLocks noGrp="1"/>
          </p:cNvSpPr>
          <p:nvPr>
            <p:ph type="ftr" sz="quarter" idx="11"/>
          </p:nvPr>
        </p:nvSpPr>
        <p:spPr/>
        <p:txBody>
          <a:bodyPr/>
          <a:lstStyle/>
          <a:p>
            <a:r>
              <a:rPr lang="en-US"/>
              <a:t>The Best Knowledge</a:t>
            </a:r>
          </a:p>
        </p:txBody>
      </p:sp>
      <p:sp>
        <p:nvSpPr>
          <p:cNvPr id="7" name="Slide Number Placeholder 6"/>
          <p:cNvSpPr>
            <a:spLocks noGrp="1"/>
          </p:cNvSpPr>
          <p:nvPr>
            <p:ph type="sldNum" sz="quarter" idx="12"/>
          </p:nvPr>
        </p:nvSpPr>
        <p:spPr/>
        <p:txBody>
          <a:bodyPr/>
          <a:lstStyle/>
          <a:p>
            <a:fld id="{AC4DAC86-D943-45DC-86D6-56CCD16C63DC}"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6400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812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812800" y="274638"/>
            <a:ext cx="105664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400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r>
              <a:rPr lang="en-US"/>
              <a:t>10/26/2025</a:t>
            </a:r>
          </a:p>
        </p:txBody>
      </p:sp>
      <p:sp>
        <p:nvSpPr>
          <p:cNvPr id="8" name="Footer Placeholder 7"/>
          <p:cNvSpPr>
            <a:spLocks noGrp="1"/>
          </p:cNvSpPr>
          <p:nvPr>
            <p:ph type="ftr" sz="quarter" idx="11"/>
          </p:nvPr>
        </p:nvSpPr>
        <p:spPr/>
        <p:txBody>
          <a:bodyPr/>
          <a:lstStyle/>
          <a:p>
            <a:r>
              <a:rPr lang="en-US"/>
              <a:t>The Best Knowledge</a:t>
            </a:r>
          </a:p>
        </p:txBody>
      </p:sp>
      <p:sp>
        <p:nvSpPr>
          <p:cNvPr id="9" name="Slide Number Placeholder 8"/>
          <p:cNvSpPr>
            <a:spLocks noGrp="1"/>
          </p:cNvSpPr>
          <p:nvPr>
            <p:ph type="sldNum" sz="quarter" idx="12"/>
          </p:nvPr>
        </p:nvSpPr>
        <p:spPr/>
        <p:txBody>
          <a:bodyPr/>
          <a:lstStyle/>
          <a:p>
            <a:fld id="{AC4DAC86-D943-45DC-86D6-56CCD16C63DC}"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10/26/2025</a:t>
            </a:r>
          </a:p>
        </p:txBody>
      </p:sp>
      <p:sp>
        <p:nvSpPr>
          <p:cNvPr id="4" name="Footer Placeholder 3"/>
          <p:cNvSpPr>
            <a:spLocks noGrp="1"/>
          </p:cNvSpPr>
          <p:nvPr>
            <p:ph type="ftr" sz="quarter" idx="11"/>
          </p:nvPr>
        </p:nvSpPr>
        <p:spPr/>
        <p:txBody>
          <a:bodyPr/>
          <a:lstStyle/>
          <a:p>
            <a:r>
              <a:rPr lang="en-US"/>
              <a:t>The Best Knowledge</a:t>
            </a:r>
          </a:p>
        </p:txBody>
      </p:sp>
      <p:sp>
        <p:nvSpPr>
          <p:cNvPr id="5" name="Slide Number Placeholder 4"/>
          <p:cNvSpPr>
            <a:spLocks noGrp="1"/>
          </p:cNvSpPr>
          <p:nvPr>
            <p:ph type="sldNum" sz="quarter" idx="12"/>
          </p:nvPr>
        </p:nvSpPr>
        <p:spPr/>
        <p:txBody>
          <a:bodyPr/>
          <a:lstStyle/>
          <a:p>
            <a:fld id="{AC4DAC86-D943-45DC-86D6-56CCD16C63DC}"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10/26/2025</a:t>
            </a:r>
          </a:p>
        </p:txBody>
      </p:sp>
      <p:sp>
        <p:nvSpPr>
          <p:cNvPr id="3" name="Footer Placeholder 2"/>
          <p:cNvSpPr>
            <a:spLocks noGrp="1"/>
          </p:cNvSpPr>
          <p:nvPr>
            <p:ph type="ftr" sz="quarter" idx="11"/>
          </p:nvPr>
        </p:nvSpPr>
        <p:spPr/>
        <p:txBody>
          <a:bodyPr/>
          <a:lstStyle/>
          <a:p>
            <a:r>
              <a:rPr lang="en-US"/>
              <a:t>The Best Knowledge</a:t>
            </a:r>
          </a:p>
        </p:txBody>
      </p:sp>
      <p:sp>
        <p:nvSpPr>
          <p:cNvPr id="4" name="Slide Number Placeholder 3"/>
          <p:cNvSpPr>
            <a:spLocks noGrp="1"/>
          </p:cNvSpPr>
          <p:nvPr>
            <p:ph type="sldNum" sz="quarter" idx="12"/>
          </p:nvPr>
        </p:nvSpPr>
        <p:spPr/>
        <p:txBody>
          <a:bodyPr/>
          <a:lstStyle/>
          <a:p>
            <a:fld id="{AC4DAC86-D943-45DC-86D6-56CCD16C63DC}"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5283200" y="1447800"/>
            <a:ext cx="61976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816864" y="1447800"/>
            <a:ext cx="39624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16864" y="2547892"/>
            <a:ext cx="39624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10/26/2025</a:t>
            </a:r>
          </a:p>
        </p:txBody>
      </p:sp>
      <p:sp>
        <p:nvSpPr>
          <p:cNvPr id="6" name="Footer Placeholder 5"/>
          <p:cNvSpPr>
            <a:spLocks noGrp="1"/>
          </p:cNvSpPr>
          <p:nvPr>
            <p:ph type="ftr" sz="quarter" idx="11"/>
          </p:nvPr>
        </p:nvSpPr>
        <p:spPr/>
        <p:txBody>
          <a:bodyPr/>
          <a:lstStyle/>
          <a:p>
            <a:r>
              <a:rPr lang="en-US"/>
              <a:t>The Best Knowledge</a:t>
            </a:r>
          </a:p>
        </p:txBody>
      </p:sp>
      <p:sp>
        <p:nvSpPr>
          <p:cNvPr id="7" name="Slide Number Placeholder 6"/>
          <p:cNvSpPr>
            <a:spLocks noGrp="1"/>
          </p:cNvSpPr>
          <p:nvPr>
            <p:ph type="sldNum" sz="quarter" idx="12"/>
          </p:nvPr>
        </p:nvSpPr>
        <p:spPr/>
        <p:txBody>
          <a:bodyPr/>
          <a:lstStyle/>
          <a:p>
            <a:fld id="{AC4DAC86-D943-45DC-86D6-56CCD16C63DC}"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12800" y="1447800"/>
            <a:ext cx="39624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6209792" y="1447800"/>
            <a:ext cx="4559808"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12800" y="2547891"/>
            <a:ext cx="39624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10/26/2025</a:t>
            </a:r>
          </a:p>
        </p:txBody>
      </p:sp>
      <p:sp>
        <p:nvSpPr>
          <p:cNvPr id="6" name="Footer Placeholder 5"/>
          <p:cNvSpPr>
            <a:spLocks noGrp="1"/>
          </p:cNvSpPr>
          <p:nvPr>
            <p:ph type="ftr" sz="quarter" idx="11"/>
          </p:nvPr>
        </p:nvSpPr>
        <p:spPr/>
        <p:txBody>
          <a:bodyPr/>
          <a:lstStyle/>
          <a:p>
            <a:r>
              <a:rPr lang="en-US"/>
              <a:t>The Best Knowledge</a:t>
            </a:r>
          </a:p>
        </p:txBody>
      </p:sp>
      <p:sp>
        <p:nvSpPr>
          <p:cNvPr id="7" name="Slide Number Placeholder 6"/>
          <p:cNvSpPr>
            <a:spLocks noGrp="1"/>
          </p:cNvSpPr>
          <p:nvPr>
            <p:ph type="sldNum" sz="quarter" idx="12"/>
          </p:nvPr>
        </p:nvSpPr>
        <p:spPr/>
        <p:txBody>
          <a:bodyPr/>
          <a:lstStyle/>
          <a:p>
            <a:fld id="{AC4DAC86-D943-45DC-86D6-56CCD16C63DC}"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12800" y="274638"/>
            <a:ext cx="105664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12800" y="1600201"/>
            <a:ext cx="10566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00" y="6356351"/>
            <a:ext cx="2032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r>
              <a:rPr lang="en-US"/>
              <a:t>10/26/2025</a:t>
            </a:r>
          </a:p>
        </p:txBody>
      </p:sp>
      <p:sp>
        <p:nvSpPr>
          <p:cNvPr id="5" name="Footer Placeholder 4"/>
          <p:cNvSpPr>
            <a:spLocks noGrp="1"/>
          </p:cNvSpPr>
          <p:nvPr>
            <p:ph type="ftr" sz="quarter" idx="3"/>
          </p:nvPr>
        </p:nvSpPr>
        <p:spPr>
          <a:xfrm>
            <a:off x="812800" y="6356351"/>
            <a:ext cx="3860800" cy="365125"/>
          </a:xfrm>
          <a:prstGeom prst="rect">
            <a:avLst/>
          </a:prstGeom>
        </p:spPr>
        <p:txBody>
          <a:bodyPr vert="horz" lIns="91440" tIns="45720" rIns="91440" bIns="45720" rtlCol="0" anchor="ctr"/>
          <a:lstStyle>
            <a:lvl1pPr algn="l">
              <a:defRPr sz="1000" cap="all" spc="60" baseline="0">
                <a:solidFill>
                  <a:schemeClr val="tx1"/>
                </a:solidFill>
              </a:defRPr>
            </a:lvl1pPr>
          </a:lstStyle>
          <a:p>
            <a:r>
              <a:rPr lang="en-US"/>
              <a:t>The Best Knowledge</a:t>
            </a:r>
          </a:p>
        </p:txBody>
      </p:sp>
      <p:sp>
        <p:nvSpPr>
          <p:cNvPr id="6" name="Slide Number Placeholder 5"/>
          <p:cNvSpPr>
            <a:spLocks noGrp="1"/>
          </p:cNvSpPr>
          <p:nvPr>
            <p:ph type="sldNum" sz="quarter" idx="4"/>
          </p:nvPr>
        </p:nvSpPr>
        <p:spPr>
          <a:xfrm>
            <a:off x="10058400" y="6356351"/>
            <a:ext cx="1320800" cy="365125"/>
          </a:xfrm>
          <a:prstGeom prst="rect">
            <a:avLst/>
          </a:prstGeom>
        </p:spPr>
        <p:txBody>
          <a:bodyPr vert="horz" lIns="91440" tIns="45720" rIns="91440" bIns="45720" rtlCol="0" anchor="ctr"/>
          <a:lstStyle>
            <a:lvl1pPr algn="r">
              <a:defRPr sz="1100" baseline="0">
                <a:solidFill>
                  <a:schemeClr val="tx1"/>
                </a:solidFill>
              </a:defRPr>
            </a:lvl1pPr>
          </a:lstStyle>
          <a:p>
            <a:fld id="{AC4DAC86-D943-45DC-86D6-56CCD16C63D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ransition spd="slow">
    <p:wipe/>
  </p:transition>
  <p:hf hdr="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791528"/>
            <a:ext cx="7429500" cy="2057400"/>
          </a:xfrm>
        </p:spPr>
        <p:txBody>
          <a:bodyPr>
            <a:noAutofit/>
          </a:bodyPr>
          <a:lstStyle/>
          <a:p>
            <a:r>
              <a:rPr lang="en-US" sz="6600" cap="none" spc="-300" dirty="0">
                <a:latin typeface="+mn-lt"/>
                <a:cs typeface="American Typewriter"/>
              </a:rPr>
              <a:t>The Better Knowledge</a:t>
            </a:r>
            <a:br>
              <a:rPr lang="en-US" cap="none" spc="-150" dirty="0">
                <a:latin typeface="+mn-lt"/>
                <a:cs typeface="American Typewriter"/>
              </a:rPr>
            </a:br>
            <a:r>
              <a:rPr lang="en-US" cap="none" spc="-150" dirty="0" err="1">
                <a:latin typeface="Lucida Calligraphy" panose="03010101010101010101" pitchFamily="66" charset="0"/>
                <a:cs typeface="American Typewriter"/>
              </a:rPr>
              <a:t>Knowledge</a:t>
            </a:r>
            <a:r>
              <a:rPr lang="en-US" cap="none" spc="-150" dirty="0">
                <a:latin typeface="Lucida Calligraphy" panose="03010101010101010101" pitchFamily="66" charset="0"/>
                <a:cs typeface="American Typewriter"/>
              </a:rPr>
              <a:t> Shall Increase</a:t>
            </a:r>
            <a:endParaRPr lang="en-US" sz="3600" i="1" cap="none" spc="-150" dirty="0">
              <a:latin typeface="Lucida Calligraphy" panose="03010101010101010101" pitchFamily="66" charset="0"/>
              <a:cs typeface="American Typewriter"/>
            </a:endParaRPr>
          </a:p>
        </p:txBody>
      </p:sp>
      <p:sp>
        <p:nvSpPr>
          <p:cNvPr id="5" name="Rectangle 4"/>
          <p:cNvSpPr/>
          <p:nvPr/>
        </p:nvSpPr>
        <p:spPr>
          <a:xfrm>
            <a:off x="3848100" y="4009072"/>
            <a:ext cx="7239000" cy="1477328"/>
          </a:xfrm>
          <a:prstGeom prst="rect">
            <a:avLst/>
          </a:prstGeom>
        </p:spPr>
        <p:txBody>
          <a:bodyPr wrap="square">
            <a:spAutoFit/>
          </a:bodyPr>
          <a:lstStyle/>
          <a:p>
            <a:pPr algn="ctr"/>
            <a:r>
              <a:rPr lang="en-US" sz="2400" b="1" dirty="0"/>
              <a:t>COLOSSIANS 1:10</a:t>
            </a:r>
          </a:p>
          <a:p>
            <a:pPr algn="ctr"/>
            <a:r>
              <a:rPr lang="en-US" sz="2200" i="1" dirty="0"/>
              <a:t>That ye might walk worthy of the Lord unto all pleasing, being fruitful in every good work, and increasing in the knowledge of God; </a:t>
            </a:r>
          </a:p>
        </p:txBody>
      </p:sp>
      <p:pic>
        <p:nvPicPr>
          <p:cNvPr id="4" name="Picture 3">
            <a:extLst>
              <a:ext uri="{FF2B5EF4-FFF2-40B4-BE49-F238E27FC236}">
                <a16:creationId xmlns:a16="http://schemas.microsoft.com/office/drawing/2014/main" id="{7CC61B6F-F9C8-F7F4-CD16-EAAE89BF0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44"/>
            <a:ext cx="3657600" cy="6400800"/>
          </a:xfrm>
          <a:prstGeom prst="rect">
            <a:avLst/>
          </a:prstGeom>
        </p:spPr>
      </p:pic>
    </p:spTree>
    <p:extLst>
      <p:ext uri="{BB962C8B-B14F-4D97-AF65-F5344CB8AC3E}">
        <p14:creationId xmlns:p14="http://schemas.microsoft.com/office/powerpoint/2010/main" val="251624288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30123E-69E8-752A-4D55-90A34E7E621E}"/>
              </a:ext>
            </a:extLst>
          </p:cNvPr>
          <p:cNvSpPr>
            <a:spLocks noGrp="1"/>
          </p:cNvSpPr>
          <p:nvPr>
            <p:ph type="dt" sz="half" idx="10"/>
          </p:nvPr>
        </p:nvSpPr>
        <p:spPr/>
        <p:txBody>
          <a:bodyPr/>
          <a:lstStyle/>
          <a:p>
            <a:r>
              <a:rPr lang="en-US"/>
              <a:t>10/26/2025</a:t>
            </a:r>
          </a:p>
        </p:txBody>
      </p:sp>
      <p:sp>
        <p:nvSpPr>
          <p:cNvPr id="3" name="Footer Placeholder 2">
            <a:extLst>
              <a:ext uri="{FF2B5EF4-FFF2-40B4-BE49-F238E27FC236}">
                <a16:creationId xmlns:a16="http://schemas.microsoft.com/office/drawing/2014/main" id="{4E7A4109-5A3C-47E4-0B3A-9E65EEC26202}"/>
              </a:ext>
            </a:extLst>
          </p:cNvPr>
          <p:cNvSpPr>
            <a:spLocks noGrp="1"/>
          </p:cNvSpPr>
          <p:nvPr>
            <p:ph type="ftr" sz="quarter" idx="11"/>
          </p:nvPr>
        </p:nvSpPr>
        <p:spPr/>
        <p:txBody>
          <a:bodyPr/>
          <a:lstStyle/>
          <a:p>
            <a:r>
              <a:rPr lang="en-US"/>
              <a:t>The Best Knowledge</a:t>
            </a:r>
          </a:p>
        </p:txBody>
      </p:sp>
      <p:sp>
        <p:nvSpPr>
          <p:cNvPr id="4" name="Slide Number Placeholder 3">
            <a:extLst>
              <a:ext uri="{FF2B5EF4-FFF2-40B4-BE49-F238E27FC236}">
                <a16:creationId xmlns:a16="http://schemas.microsoft.com/office/drawing/2014/main" id="{F92E7EB8-A4E0-D14B-E41E-B161F9992F8C}"/>
              </a:ext>
            </a:extLst>
          </p:cNvPr>
          <p:cNvSpPr>
            <a:spLocks noGrp="1"/>
          </p:cNvSpPr>
          <p:nvPr>
            <p:ph type="sldNum" sz="quarter" idx="12"/>
          </p:nvPr>
        </p:nvSpPr>
        <p:spPr/>
        <p:txBody>
          <a:bodyPr/>
          <a:lstStyle/>
          <a:p>
            <a:fld id="{AC4DAC86-D943-45DC-86D6-56CCD16C63DC}" type="slidenum">
              <a:rPr lang="en-US" smtClean="0"/>
              <a:pPr/>
              <a:t>10</a:t>
            </a:fld>
            <a:endParaRPr lang="en-US"/>
          </a:p>
        </p:txBody>
      </p:sp>
      <p:sp>
        <p:nvSpPr>
          <p:cNvPr id="6" name="TextBox 5">
            <a:extLst>
              <a:ext uri="{FF2B5EF4-FFF2-40B4-BE49-F238E27FC236}">
                <a16:creationId xmlns:a16="http://schemas.microsoft.com/office/drawing/2014/main" id="{183F0FA0-AD98-49C8-04F6-60FD3EB9A06B}"/>
              </a:ext>
            </a:extLst>
          </p:cNvPr>
          <p:cNvSpPr txBox="1"/>
          <p:nvPr/>
        </p:nvSpPr>
        <p:spPr>
          <a:xfrm>
            <a:off x="228600" y="148026"/>
            <a:ext cx="11734800" cy="5755422"/>
          </a:xfrm>
          <a:prstGeom prst="rect">
            <a:avLst/>
          </a:prstGeom>
          <a:noFill/>
        </p:spPr>
        <p:txBody>
          <a:bodyPr wrap="square">
            <a:spAutoFit/>
          </a:bodyPr>
          <a:lstStyle/>
          <a:p>
            <a:r>
              <a:rPr lang="en-US" sz="4800" b="1" spc="-150" dirty="0"/>
              <a:t>INFALLIBLE.PROOF.OF.THE.RESURRECTION </a:t>
            </a:r>
          </a:p>
          <a:p>
            <a:r>
              <a:rPr lang="en-US" sz="4000" dirty="0"/>
              <a:t>	32 The sin question's settled when the Holy Spirit comes into the human heart, casts down reasoning. It goes above our intellectual affair. </a:t>
            </a:r>
          </a:p>
          <a:p>
            <a:r>
              <a:rPr lang="en-US" sz="4000" dirty="0"/>
              <a:t>	Today the reason so many ups-and-downs, there's an intellectual conception of Christ, it's in their mind and not in their heart. They just mentally believe it. And your mental will reason, "</a:t>
            </a:r>
            <a:r>
              <a:rPr lang="en-US" sz="4000" i="1" dirty="0"/>
              <a:t>Could Divine healing be so? </a:t>
            </a:r>
          </a:p>
        </p:txBody>
      </p:sp>
    </p:spTree>
    <p:extLst>
      <p:ext uri="{BB962C8B-B14F-4D97-AF65-F5344CB8AC3E}">
        <p14:creationId xmlns:p14="http://schemas.microsoft.com/office/powerpoint/2010/main" val="168756651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FB508D-91E9-C1F9-CE6E-FF7B6F41A3E3}"/>
              </a:ext>
            </a:extLst>
          </p:cNvPr>
          <p:cNvSpPr>
            <a:spLocks noGrp="1"/>
          </p:cNvSpPr>
          <p:nvPr>
            <p:ph type="dt" sz="half" idx="10"/>
          </p:nvPr>
        </p:nvSpPr>
        <p:spPr/>
        <p:txBody>
          <a:bodyPr/>
          <a:lstStyle/>
          <a:p>
            <a:r>
              <a:rPr lang="en-US"/>
              <a:t>10/26/2025</a:t>
            </a:r>
          </a:p>
        </p:txBody>
      </p:sp>
      <p:sp>
        <p:nvSpPr>
          <p:cNvPr id="3" name="Footer Placeholder 2">
            <a:extLst>
              <a:ext uri="{FF2B5EF4-FFF2-40B4-BE49-F238E27FC236}">
                <a16:creationId xmlns:a16="http://schemas.microsoft.com/office/drawing/2014/main" id="{CA0E919F-63FE-850E-8BAB-CE2ED452518D}"/>
              </a:ext>
            </a:extLst>
          </p:cNvPr>
          <p:cNvSpPr>
            <a:spLocks noGrp="1"/>
          </p:cNvSpPr>
          <p:nvPr>
            <p:ph type="ftr" sz="quarter" idx="11"/>
          </p:nvPr>
        </p:nvSpPr>
        <p:spPr/>
        <p:txBody>
          <a:bodyPr/>
          <a:lstStyle/>
          <a:p>
            <a:r>
              <a:rPr lang="en-US"/>
              <a:t>The Best Knowledge</a:t>
            </a:r>
          </a:p>
        </p:txBody>
      </p:sp>
      <p:sp>
        <p:nvSpPr>
          <p:cNvPr id="4" name="Slide Number Placeholder 3">
            <a:extLst>
              <a:ext uri="{FF2B5EF4-FFF2-40B4-BE49-F238E27FC236}">
                <a16:creationId xmlns:a16="http://schemas.microsoft.com/office/drawing/2014/main" id="{1BD999CC-A639-81ED-D996-6D2ECAE343B0}"/>
              </a:ext>
            </a:extLst>
          </p:cNvPr>
          <p:cNvSpPr>
            <a:spLocks noGrp="1"/>
          </p:cNvSpPr>
          <p:nvPr>
            <p:ph type="sldNum" sz="quarter" idx="12"/>
          </p:nvPr>
        </p:nvSpPr>
        <p:spPr/>
        <p:txBody>
          <a:bodyPr/>
          <a:lstStyle/>
          <a:p>
            <a:fld id="{AC4DAC86-D943-45DC-86D6-56CCD16C63DC}" type="slidenum">
              <a:rPr lang="en-US" smtClean="0"/>
              <a:pPr/>
              <a:t>11</a:t>
            </a:fld>
            <a:endParaRPr lang="en-US"/>
          </a:p>
        </p:txBody>
      </p:sp>
      <p:sp>
        <p:nvSpPr>
          <p:cNvPr id="6" name="TextBox 5">
            <a:extLst>
              <a:ext uri="{FF2B5EF4-FFF2-40B4-BE49-F238E27FC236}">
                <a16:creationId xmlns:a16="http://schemas.microsoft.com/office/drawing/2014/main" id="{0DAF7BE1-5B96-6E7A-3664-7EA73E7049D0}"/>
              </a:ext>
            </a:extLst>
          </p:cNvPr>
          <p:cNvSpPr txBox="1"/>
          <p:nvPr/>
        </p:nvSpPr>
        <p:spPr>
          <a:xfrm>
            <a:off x="228600" y="136524"/>
            <a:ext cx="11811000" cy="5016758"/>
          </a:xfrm>
          <a:prstGeom prst="rect">
            <a:avLst/>
          </a:prstGeom>
          <a:noFill/>
        </p:spPr>
        <p:txBody>
          <a:bodyPr wrap="square">
            <a:spAutoFit/>
          </a:bodyPr>
          <a:lstStyle/>
          <a:p>
            <a:r>
              <a:rPr lang="en-US" sz="4000" i="1" dirty="0"/>
              <a:t>Could the baptism of the Spirit be so</a:t>
            </a:r>
            <a:r>
              <a:rPr lang="en-US" sz="4000" dirty="0"/>
              <a:t>?" Now, that's intellectual reasonings.</a:t>
            </a:r>
          </a:p>
          <a:p>
            <a:r>
              <a:rPr lang="en-US" sz="4000" dirty="0"/>
              <a:t>	But when that comes into the heart, it's a faith. It's a positive. There's no question at all about it. It's all settled forever. It's in your heart. And your heart doesn't reason, because it's the throne, the dwelling place of the Almighty in the heart. </a:t>
            </a:r>
          </a:p>
          <a:p>
            <a:r>
              <a:rPr lang="en-US" sz="4000" dirty="0"/>
              <a:t>										57-0114</a:t>
            </a:r>
          </a:p>
        </p:txBody>
      </p:sp>
    </p:spTree>
    <p:extLst>
      <p:ext uri="{BB962C8B-B14F-4D97-AF65-F5344CB8AC3E}">
        <p14:creationId xmlns:p14="http://schemas.microsoft.com/office/powerpoint/2010/main" val="312069777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2396" b="-340"/>
          <a:stretch/>
        </p:blipFill>
        <p:spPr>
          <a:xfrm>
            <a:off x="-1879749" y="32656"/>
            <a:ext cx="9750122" cy="4082143"/>
          </a:xfrm>
          <a:prstGeom prst="rect">
            <a:avLst/>
          </a:prstGeom>
          <a:ln>
            <a:noFill/>
          </a:ln>
          <a:effectLst>
            <a:softEdge rad="112500"/>
          </a:effectLst>
        </p:spPr>
      </p:pic>
      <p:sp>
        <p:nvSpPr>
          <p:cNvPr id="2" name="Date Placeholder 1"/>
          <p:cNvSpPr>
            <a:spLocks noGrp="1"/>
          </p:cNvSpPr>
          <p:nvPr>
            <p:ph type="dt" sz="half" idx="10"/>
          </p:nvPr>
        </p:nvSpPr>
        <p:spPr/>
        <p:txBody>
          <a:bodyPr/>
          <a:lstStyle/>
          <a:p>
            <a:r>
              <a:rPr lang="en-US"/>
              <a:t>10/26/2025</a:t>
            </a:r>
          </a:p>
        </p:txBody>
      </p:sp>
      <p:sp>
        <p:nvSpPr>
          <p:cNvPr id="3" name="Footer Placeholder 2"/>
          <p:cNvSpPr>
            <a:spLocks noGrp="1"/>
          </p:cNvSpPr>
          <p:nvPr>
            <p:ph type="ftr" sz="quarter" idx="11"/>
          </p:nvPr>
        </p:nvSpPr>
        <p:spPr/>
        <p:txBody>
          <a:bodyPr/>
          <a:lstStyle/>
          <a:p>
            <a:r>
              <a:rPr lang="en-US"/>
              <a:t>The Best Knowledge</a:t>
            </a:r>
          </a:p>
        </p:txBody>
      </p:sp>
      <p:sp>
        <p:nvSpPr>
          <p:cNvPr id="4" name="Slide Number Placeholder 3"/>
          <p:cNvSpPr>
            <a:spLocks noGrp="1"/>
          </p:cNvSpPr>
          <p:nvPr>
            <p:ph type="sldNum" sz="quarter" idx="12"/>
          </p:nvPr>
        </p:nvSpPr>
        <p:spPr/>
        <p:txBody>
          <a:bodyPr/>
          <a:lstStyle/>
          <a:p>
            <a:fld id="{AC4DAC86-D943-45DC-86D6-56CCD16C63DC}" type="slidenum">
              <a:rPr lang="en-US" smtClean="0"/>
              <a:pPr/>
              <a:t>12</a:t>
            </a:fld>
            <a:endParaRPr lang="en-US"/>
          </a:p>
        </p:txBody>
      </p:sp>
      <p:sp>
        <p:nvSpPr>
          <p:cNvPr id="5" name="Rectangle 4"/>
          <p:cNvSpPr/>
          <p:nvPr/>
        </p:nvSpPr>
        <p:spPr>
          <a:xfrm>
            <a:off x="283346" y="414159"/>
            <a:ext cx="11625307" cy="6124754"/>
          </a:xfrm>
          <a:prstGeom prst="rect">
            <a:avLst/>
          </a:prstGeom>
        </p:spPr>
        <p:txBody>
          <a:bodyPr wrap="square">
            <a:spAutoFit/>
          </a:bodyPr>
          <a:lstStyle/>
          <a:p>
            <a:r>
              <a:rPr lang="en-US" sz="4000" b="1" dirty="0">
                <a:solidFill>
                  <a:srgbClr val="FFFF00"/>
                </a:solidFill>
              </a:rPr>
              <a:t>			</a:t>
            </a:r>
            <a:r>
              <a:rPr lang="en-US" sz="4800" b="1" dirty="0">
                <a:solidFill>
                  <a:srgbClr val="FFFF00"/>
                </a:solidFill>
              </a:rPr>
              <a:t>Knowledge: </a:t>
            </a:r>
            <a:r>
              <a:rPr lang="en-US" sz="4000" dirty="0"/>
              <a:t>(Heb.) </a:t>
            </a:r>
            <a:r>
              <a:rPr lang="en-US" sz="4000" dirty="0" err="1"/>
              <a:t>da'ath</a:t>
            </a:r>
            <a:endParaRPr lang="en-US" sz="4000" dirty="0"/>
          </a:p>
          <a:p>
            <a:r>
              <a:rPr lang="en-US" sz="4000" dirty="0"/>
              <a:t>				Perception, skill, discernment, </a:t>
            </a:r>
          </a:p>
          <a:p>
            <a:r>
              <a:rPr lang="en-US" sz="4000" dirty="0"/>
              <a:t>				understanding, and wisdom.</a:t>
            </a:r>
          </a:p>
          <a:p>
            <a:endParaRPr lang="en-US" sz="3200" dirty="0"/>
          </a:p>
          <a:p>
            <a:r>
              <a:rPr lang="en-US" sz="4000" b="1" dirty="0"/>
              <a:t>HOSEA 4:6-7</a:t>
            </a:r>
            <a:endParaRPr lang="en-US" sz="2800" i="1" dirty="0"/>
          </a:p>
          <a:p>
            <a:r>
              <a:rPr lang="en-US" sz="3200" i="1" dirty="0"/>
              <a:t>	  My people are destroyed for lack of knowledge: </a:t>
            </a:r>
            <a:r>
              <a:rPr lang="en-US" sz="3200" dirty="0"/>
              <a:t>(discernment, understanding) </a:t>
            </a:r>
            <a:r>
              <a:rPr lang="en-US" sz="3200" i="1" dirty="0"/>
              <a:t>because thou hast rejected knowledge, I will also reject thee, that thou shalt be no priest to me: seeing thou hast forgotten the law of thy God, I will also forget thy children. 7 As they were increased, so they sinned against me: therefore will I change their glory into shame</a:t>
            </a:r>
            <a:r>
              <a:rPr lang="en-US" sz="2800" i="1" dirty="0"/>
              <a:t>.</a:t>
            </a:r>
            <a:endParaRPr lang="en-US" sz="2000" i="1" dirty="0"/>
          </a:p>
        </p:txBody>
      </p:sp>
    </p:spTree>
    <p:extLst>
      <p:ext uri="{BB962C8B-B14F-4D97-AF65-F5344CB8AC3E}">
        <p14:creationId xmlns:p14="http://schemas.microsoft.com/office/powerpoint/2010/main" val="3406090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10/26/2025</a:t>
            </a:r>
          </a:p>
        </p:txBody>
      </p:sp>
      <p:sp>
        <p:nvSpPr>
          <p:cNvPr id="3" name="Footer Placeholder 2"/>
          <p:cNvSpPr>
            <a:spLocks noGrp="1"/>
          </p:cNvSpPr>
          <p:nvPr>
            <p:ph type="ftr" sz="quarter" idx="11"/>
          </p:nvPr>
        </p:nvSpPr>
        <p:spPr/>
        <p:txBody>
          <a:bodyPr/>
          <a:lstStyle/>
          <a:p>
            <a:r>
              <a:rPr lang="en-US"/>
              <a:t>The Best Knowledge</a:t>
            </a:r>
          </a:p>
        </p:txBody>
      </p:sp>
      <p:sp>
        <p:nvSpPr>
          <p:cNvPr id="4" name="Slide Number Placeholder 3"/>
          <p:cNvSpPr>
            <a:spLocks noGrp="1"/>
          </p:cNvSpPr>
          <p:nvPr>
            <p:ph type="sldNum" sz="quarter" idx="12"/>
          </p:nvPr>
        </p:nvSpPr>
        <p:spPr/>
        <p:txBody>
          <a:bodyPr/>
          <a:lstStyle/>
          <a:p>
            <a:fld id="{AC4DAC86-D943-45DC-86D6-56CCD16C63DC}" type="slidenum">
              <a:rPr lang="en-US" smtClean="0"/>
              <a:pPr/>
              <a:t>13</a:t>
            </a:fld>
            <a:endParaRPr lang="en-US"/>
          </a:p>
        </p:txBody>
      </p:sp>
      <p:sp>
        <p:nvSpPr>
          <p:cNvPr id="5" name="Rectangle 4"/>
          <p:cNvSpPr/>
          <p:nvPr/>
        </p:nvSpPr>
        <p:spPr>
          <a:xfrm>
            <a:off x="152400" y="76200"/>
            <a:ext cx="11887200" cy="5917004"/>
          </a:xfrm>
          <a:prstGeom prst="rect">
            <a:avLst/>
          </a:prstGeom>
        </p:spPr>
        <p:txBody>
          <a:bodyPr wrap="square">
            <a:spAutoFit/>
          </a:bodyPr>
          <a:lstStyle/>
          <a:p>
            <a:r>
              <a:rPr lang="en-US" sz="4400" b="1" dirty="0">
                <a:solidFill>
                  <a:srgbClr val="FFFF00"/>
                </a:solidFill>
              </a:rPr>
              <a:t>Knowledge </a:t>
            </a:r>
            <a:r>
              <a:rPr lang="en-US" sz="3600" i="1" dirty="0"/>
              <a:t>(Gr.) </a:t>
            </a:r>
            <a:r>
              <a:rPr lang="en-US" sz="3600" i="1" dirty="0" err="1"/>
              <a:t>epignosis</a:t>
            </a:r>
            <a:endParaRPr lang="en-US" sz="3600" i="1" dirty="0"/>
          </a:p>
          <a:p>
            <a:r>
              <a:rPr lang="en-US" sz="3600" dirty="0"/>
              <a:t>	Acknowledgement of precise and correct knowledge; used of the knowledge of things ethical and divine</a:t>
            </a:r>
            <a:r>
              <a:rPr lang="en-US" sz="3200" dirty="0"/>
              <a:t>.</a:t>
            </a:r>
            <a:endParaRPr lang="en-US" sz="2000" dirty="0"/>
          </a:p>
          <a:p>
            <a:endParaRPr lang="en-US" sz="2000" dirty="0"/>
          </a:p>
          <a:p>
            <a:r>
              <a:rPr lang="en-US" sz="4000" b="1" dirty="0"/>
              <a:t>EPHESIANS 1:17</a:t>
            </a:r>
          </a:p>
          <a:p>
            <a:r>
              <a:rPr lang="en-US" sz="3200" i="1" dirty="0"/>
              <a:t>     That the God of our Lord Jesus Christ, the Father of glory, may give unto you the spirit of wisdom and revelation in the knowledge of him: </a:t>
            </a:r>
            <a:endParaRPr lang="en-US" sz="1050" dirty="0"/>
          </a:p>
          <a:p>
            <a:endParaRPr lang="en-US" sz="1050" b="1" dirty="0"/>
          </a:p>
          <a:p>
            <a:r>
              <a:rPr lang="en-US" sz="3200" b="1" dirty="0"/>
              <a:t>     4:13 </a:t>
            </a:r>
            <a:r>
              <a:rPr lang="en-US" sz="3200" i="1" dirty="0"/>
              <a:t>Till we all come in the unity of the faith, and of the knowledge of the Son of God, unto a perfect man, unto the measure of the stature of the fulness of Christ: </a:t>
            </a:r>
          </a:p>
          <a:p>
            <a:endParaRPr lang="en-US" sz="3200" i="1" dirty="0"/>
          </a:p>
        </p:txBody>
      </p:sp>
    </p:spTree>
    <p:extLst>
      <p:ext uri="{BB962C8B-B14F-4D97-AF65-F5344CB8AC3E}">
        <p14:creationId xmlns:p14="http://schemas.microsoft.com/office/powerpoint/2010/main" val="111093080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C81E2-BA6E-2891-406D-B84E5E4DF666}"/>
              </a:ext>
            </a:extLst>
          </p:cNvPr>
          <p:cNvSpPr>
            <a:spLocks noGrp="1"/>
          </p:cNvSpPr>
          <p:nvPr>
            <p:ph type="dt" sz="half" idx="10"/>
          </p:nvPr>
        </p:nvSpPr>
        <p:spPr/>
        <p:txBody>
          <a:bodyPr/>
          <a:lstStyle/>
          <a:p>
            <a:r>
              <a:rPr lang="en-US"/>
              <a:t>10/26/2025</a:t>
            </a:r>
          </a:p>
        </p:txBody>
      </p:sp>
      <p:sp>
        <p:nvSpPr>
          <p:cNvPr id="3" name="Footer Placeholder 2">
            <a:extLst>
              <a:ext uri="{FF2B5EF4-FFF2-40B4-BE49-F238E27FC236}">
                <a16:creationId xmlns:a16="http://schemas.microsoft.com/office/drawing/2014/main" id="{132DB5F1-605C-EC24-4377-21BFFE83C6FB}"/>
              </a:ext>
            </a:extLst>
          </p:cNvPr>
          <p:cNvSpPr>
            <a:spLocks noGrp="1"/>
          </p:cNvSpPr>
          <p:nvPr>
            <p:ph type="ftr" sz="quarter" idx="11"/>
          </p:nvPr>
        </p:nvSpPr>
        <p:spPr/>
        <p:txBody>
          <a:bodyPr/>
          <a:lstStyle/>
          <a:p>
            <a:r>
              <a:rPr lang="en-US"/>
              <a:t>The Best Knowledge</a:t>
            </a:r>
          </a:p>
        </p:txBody>
      </p:sp>
      <p:sp>
        <p:nvSpPr>
          <p:cNvPr id="4" name="Slide Number Placeholder 3">
            <a:extLst>
              <a:ext uri="{FF2B5EF4-FFF2-40B4-BE49-F238E27FC236}">
                <a16:creationId xmlns:a16="http://schemas.microsoft.com/office/drawing/2014/main" id="{E6D6030F-0AF0-2715-71AD-37EA5134F5B2}"/>
              </a:ext>
            </a:extLst>
          </p:cNvPr>
          <p:cNvSpPr>
            <a:spLocks noGrp="1"/>
          </p:cNvSpPr>
          <p:nvPr>
            <p:ph type="sldNum" sz="quarter" idx="12"/>
          </p:nvPr>
        </p:nvSpPr>
        <p:spPr/>
        <p:txBody>
          <a:bodyPr/>
          <a:lstStyle/>
          <a:p>
            <a:fld id="{AC4DAC86-D943-45DC-86D6-56CCD16C63DC}" type="slidenum">
              <a:rPr lang="en-US" smtClean="0"/>
              <a:pPr/>
              <a:t>14</a:t>
            </a:fld>
            <a:endParaRPr lang="en-US"/>
          </a:p>
        </p:txBody>
      </p:sp>
      <p:sp>
        <p:nvSpPr>
          <p:cNvPr id="6" name="TextBox 5">
            <a:extLst>
              <a:ext uri="{FF2B5EF4-FFF2-40B4-BE49-F238E27FC236}">
                <a16:creationId xmlns:a16="http://schemas.microsoft.com/office/drawing/2014/main" id="{DC793CCF-F65A-E189-4D58-DF03D4772B75}"/>
              </a:ext>
            </a:extLst>
          </p:cNvPr>
          <p:cNvSpPr txBox="1"/>
          <p:nvPr/>
        </p:nvSpPr>
        <p:spPr>
          <a:xfrm>
            <a:off x="304800" y="76200"/>
            <a:ext cx="11658600" cy="5232202"/>
          </a:xfrm>
          <a:prstGeom prst="rect">
            <a:avLst/>
          </a:prstGeom>
          <a:noFill/>
        </p:spPr>
        <p:txBody>
          <a:bodyPr wrap="square">
            <a:spAutoFit/>
          </a:bodyPr>
          <a:lstStyle/>
          <a:p>
            <a:r>
              <a:rPr lang="en-US" sz="5400" u="sng" dirty="0"/>
              <a:t>Knowledge vs. Wisdom</a:t>
            </a:r>
            <a:r>
              <a:rPr lang="en-US" sz="5400" dirty="0"/>
              <a:t>:</a:t>
            </a:r>
          </a:p>
          <a:p>
            <a:r>
              <a:rPr lang="en-US" sz="4000" dirty="0"/>
              <a:t>	Knowledge is the accumulation of information and facts, while wisdom is the ability to apply that knowledge with good judgment, insight, and experience. </a:t>
            </a:r>
          </a:p>
          <a:p>
            <a:r>
              <a:rPr lang="en-US" sz="4000" dirty="0"/>
              <a:t>	You can have knowledge without wisdom, but wisdom is impossible without some form of knowledge. </a:t>
            </a:r>
          </a:p>
        </p:txBody>
      </p:sp>
    </p:spTree>
    <p:extLst>
      <p:ext uri="{BB962C8B-B14F-4D97-AF65-F5344CB8AC3E}">
        <p14:creationId xmlns:p14="http://schemas.microsoft.com/office/powerpoint/2010/main" val="19928308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16179-C1E4-6637-8408-C041890040F3}"/>
              </a:ext>
            </a:extLst>
          </p:cNvPr>
          <p:cNvSpPr>
            <a:spLocks noGrp="1"/>
          </p:cNvSpPr>
          <p:nvPr>
            <p:ph type="dt" sz="half" idx="10"/>
          </p:nvPr>
        </p:nvSpPr>
        <p:spPr/>
        <p:txBody>
          <a:bodyPr/>
          <a:lstStyle/>
          <a:p>
            <a:r>
              <a:rPr lang="en-US"/>
              <a:t>10/26/2025</a:t>
            </a:r>
          </a:p>
        </p:txBody>
      </p:sp>
      <p:sp>
        <p:nvSpPr>
          <p:cNvPr id="3" name="Footer Placeholder 2">
            <a:extLst>
              <a:ext uri="{FF2B5EF4-FFF2-40B4-BE49-F238E27FC236}">
                <a16:creationId xmlns:a16="http://schemas.microsoft.com/office/drawing/2014/main" id="{7CF3B81E-1CA6-9491-2626-71F0324AF4CC}"/>
              </a:ext>
            </a:extLst>
          </p:cNvPr>
          <p:cNvSpPr>
            <a:spLocks noGrp="1"/>
          </p:cNvSpPr>
          <p:nvPr>
            <p:ph type="ftr" sz="quarter" idx="11"/>
          </p:nvPr>
        </p:nvSpPr>
        <p:spPr/>
        <p:txBody>
          <a:bodyPr/>
          <a:lstStyle/>
          <a:p>
            <a:r>
              <a:rPr lang="en-US"/>
              <a:t>The Best Knowledge</a:t>
            </a:r>
          </a:p>
        </p:txBody>
      </p:sp>
      <p:sp>
        <p:nvSpPr>
          <p:cNvPr id="4" name="Slide Number Placeholder 3">
            <a:extLst>
              <a:ext uri="{FF2B5EF4-FFF2-40B4-BE49-F238E27FC236}">
                <a16:creationId xmlns:a16="http://schemas.microsoft.com/office/drawing/2014/main" id="{83F8C430-29E7-5BB4-C10E-AB33872A88EA}"/>
              </a:ext>
            </a:extLst>
          </p:cNvPr>
          <p:cNvSpPr>
            <a:spLocks noGrp="1"/>
          </p:cNvSpPr>
          <p:nvPr>
            <p:ph type="sldNum" sz="quarter" idx="12"/>
          </p:nvPr>
        </p:nvSpPr>
        <p:spPr/>
        <p:txBody>
          <a:bodyPr/>
          <a:lstStyle/>
          <a:p>
            <a:fld id="{AC4DAC86-D943-45DC-86D6-56CCD16C63DC}" type="slidenum">
              <a:rPr lang="en-US" smtClean="0"/>
              <a:pPr/>
              <a:t>15</a:t>
            </a:fld>
            <a:endParaRPr lang="en-US"/>
          </a:p>
        </p:txBody>
      </p:sp>
      <p:sp>
        <p:nvSpPr>
          <p:cNvPr id="6" name="TextBox 5">
            <a:extLst>
              <a:ext uri="{FF2B5EF4-FFF2-40B4-BE49-F238E27FC236}">
                <a16:creationId xmlns:a16="http://schemas.microsoft.com/office/drawing/2014/main" id="{FB08E3C2-B3DB-3713-B257-243AA8ED7183}"/>
              </a:ext>
            </a:extLst>
          </p:cNvPr>
          <p:cNvSpPr txBox="1"/>
          <p:nvPr/>
        </p:nvSpPr>
        <p:spPr>
          <a:xfrm>
            <a:off x="177799" y="0"/>
            <a:ext cx="7467599" cy="6370975"/>
          </a:xfrm>
          <a:prstGeom prst="rect">
            <a:avLst/>
          </a:prstGeom>
          <a:noFill/>
        </p:spPr>
        <p:txBody>
          <a:bodyPr wrap="square">
            <a:spAutoFit/>
          </a:bodyPr>
          <a:lstStyle/>
          <a:p>
            <a:r>
              <a:rPr lang="en-US" sz="4800" b="1" dirty="0"/>
              <a:t>II CHRONICLES 1:11</a:t>
            </a:r>
          </a:p>
          <a:p>
            <a:r>
              <a:rPr lang="en-US" sz="4000" i="1" dirty="0"/>
              <a:t>And God said to Solomon, Because this was in thine heart, and thou hast not asked riches, wealth, or </a:t>
            </a:r>
            <a:r>
              <a:rPr lang="en-US" sz="4000" i="1" dirty="0" err="1"/>
              <a:t>honour</a:t>
            </a:r>
            <a:r>
              <a:rPr lang="en-US" sz="4000" i="1" dirty="0"/>
              <a:t>, nor the life of thine enemies, neither yet hast asked long life; but hast asked </a:t>
            </a:r>
            <a:r>
              <a:rPr lang="en-US" sz="4000" i="1" u="sng" dirty="0"/>
              <a:t>wisdom and knowledge</a:t>
            </a:r>
            <a:r>
              <a:rPr lang="en-US" sz="4000" i="1" dirty="0"/>
              <a:t> for thyself, that thou mayest judge my people, over whom I have made thee king:</a:t>
            </a:r>
          </a:p>
        </p:txBody>
      </p:sp>
      <p:sp>
        <p:nvSpPr>
          <p:cNvPr id="8" name="TextBox 7">
            <a:extLst>
              <a:ext uri="{FF2B5EF4-FFF2-40B4-BE49-F238E27FC236}">
                <a16:creationId xmlns:a16="http://schemas.microsoft.com/office/drawing/2014/main" id="{0EFABAF4-061B-C300-E948-F3DC79163C77}"/>
              </a:ext>
            </a:extLst>
          </p:cNvPr>
          <p:cNvSpPr txBox="1"/>
          <p:nvPr/>
        </p:nvSpPr>
        <p:spPr>
          <a:xfrm>
            <a:off x="7677028" y="1295400"/>
            <a:ext cx="4241801" cy="3170099"/>
          </a:xfrm>
          <a:prstGeom prst="rect">
            <a:avLst/>
          </a:prstGeom>
          <a:noFill/>
        </p:spPr>
        <p:txBody>
          <a:bodyPr wrap="square">
            <a:spAutoFit/>
          </a:bodyPr>
          <a:lstStyle/>
          <a:p>
            <a:r>
              <a:rPr lang="en-US" sz="4000" b="1" dirty="0"/>
              <a:t>Wisdom: </a:t>
            </a:r>
            <a:r>
              <a:rPr lang="en-US" sz="3200" i="1" dirty="0" err="1"/>
              <a:t>chokmah</a:t>
            </a:r>
            <a:r>
              <a:rPr lang="en-US" sz="3200" dirty="0"/>
              <a:t> </a:t>
            </a:r>
            <a:r>
              <a:rPr lang="en-US" sz="1100" dirty="0"/>
              <a:t>(Heb.)</a:t>
            </a:r>
          </a:p>
          <a:p>
            <a:r>
              <a:rPr lang="en-US" sz="3200" dirty="0"/>
              <a:t>Skill (in war, in </a:t>
            </a:r>
            <a:r>
              <a:rPr lang="en-US" sz="3200" dirty="0" err="1"/>
              <a:t>administeration</a:t>
            </a:r>
            <a:r>
              <a:rPr lang="en-US" sz="3200" dirty="0"/>
              <a:t>)</a:t>
            </a:r>
          </a:p>
          <a:p>
            <a:r>
              <a:rPr lang="en-US" sz="3200" dirty="0"/>
              <a:t>Shrewdness, prudence (in religious and ethical affairs).</a:t>
            </a:r>
          </a:p>
        </p:txBody>
      </p:sp>
    </p:spTree>
    <p:extLst>
      <p:ext uri="{BB962C8B-B14F-4D97-AF65-F5344CB8AC3E}">
        <p14:creationId xmlns:p14="http://schemas.microsoft.com/office/powerpoint/2010/main" val="20576876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C0BD71-6A44-76D5-FFFA-ADAB057B80AC}"/>
              </a:ext>
            </a:extLst>
          </p:cNvPr>
          <p:cNvSpPr>
            <a:spLocks noGrp="1"/>
          </p:cNvSpPr>
          <p:nvPr>
            <p:ph type="dt" sz="half" idx="10"/>
          </p:nvPr>
        </p:nvSpPr>
        <p:spPr/>
        <p:txBody>
          <a:bodyPr/>
          <a:lstStyle/>
          <a:p>
            <a:r>
              <a:rPr lang="en-US"/>
              <a:t>10/26/2025</a:t>
            </a:r>
          </a:p>
        </p:txBody>
      </p:sp>
      <p:sp>
        <p:nvSpPr>
          <p:cNvPr id="3" name="Footer Placeholder 2">
            <a:extLst>
              <a:ext uri="{FF2B5EF4-FFF2-40B4-BE49-F238E27FC236}">
                <a16:creationId xmlns:a16="http://schemas.microsoft.com/office/drawing/2014/main" id="{1381E772-3109-52BA-C795-1712766FBB96}"/>
              </a:ext>
            </a:extLst>
          </p:cNvPr>
          <p:cNvSpPr>
            <a:spLocks noGrp="1"/>
          </p:cNvSpPr>
          <p:nvPr>
            <p:ph type="ftr" sz="quarter" idx="11"/>
          </p:nvPr>
        </p:nvSpPr>
        <p:spPr/>
        <p:txBody>
          <a:bodyPr/>
          <a:lstStyle/>
          <a:p>
            <a:r>
              <a:rPr lang="en-US"/>
              <a:t>The Best Knowledge</a:t>
            </a:r>
          </a:p>
        </p:txBody>
      </p:sp>
      <p:sp>
        <p:nvSpPr>
          <p:cNvPr id="4" name="Slide Number Placeholder 3">
            <a:extLst>
              <a:ext uri="{FF2B5EF4-FFF2-40B4-BE49-F238E27FC236}">
                <a16:creationId xmlns:a16="http://schemas.microsoft.com/office/drawing/2014/main" id="{D01DCFBD-AE0C-7F81-593E-69894AD11712}"/>
              </a:ext>
            </a:extLst>
          </p:cNvPr>
          <p:cNvSpPr>
            <a:spLocks noGrp="1"/>
          </p:cNvSpPr>
          <p:nvPr>
            <p:ph type="sldNum" sz="quarter" idx="12"/>
          </p:nvPr>
        </p:nvSpPr>
        <p:spPr/>
        <p:txBody>
          <a:bodyPr/>
          <a:lstStyle/>
          <a:p>
            <a:fld id="{AC4DAC86-D943-45DC-86D6-56CCD16C63DC}" type="slidenum">
              <a:rPr lang="en-US" smtClean="0"/>
              <a:pPr/>
              <a:t>16</a:t>
            </a:fld>
            <a:endParaRPr lang="en-US"/>
          </a:p>
        </p:txBody>
      </p:sp>
      <p:sp>
        <p:nvSpPr>
          <p:cNvPr id="6" name="TextBox 5">
            <a:extLst>
              <a:ext uri="{FF2B5EF4-FFF2-40B4-BE49-F238E27FC236}">
                <a16:creationId xmlns:a16="http://schemas.microsoft.com/office/drawing/2014/main" id="{C8D1F95F-C4ED-9FCB-F14E-14188ED2A083}"/>
              </a:ext>
            </a:extLst>
          </p:cNvPr>
          <p:cNvSpPr txBox="1"/>
          <p:nvPr/>
        </p:nvSpPr>
        <p:spPr>
          <a:xfrm>
            <a:off x="228600" y="136524"/>
            <a:ext cx="11734800" cy="5816977"/>
          </a:xfrm>
          <a:prstGeom prst="rect">
            <a:avLst/>
          </a:prstGeom>
          <a:noFill/>
        </p:spPr>
        <p:txBody>
          <a:bodyPr wrap="square">
            <a:spAutoFit/>
          </a:bodyPr>
          <a:lstStyle/>
          <a:p>
            <a:r>
              <a:rPr lang="en-US" sz="4000" b="1" dirty="0"/>
              <a:t>Knowledge</a:t>
            </a:r>
            <a:r>
              <a:rPr lang="en-US" sz="3200" dirty="0"/>
              <a:t>: </a:t>
            </a:r>
            <a:r>
              <a:rPr lang="en-US" sz="2800" dirty="0" err="1"/>
              <a:t>madda</a:t>
            </a:r>
            <a:r>
              <a:rPr lang="en-US" sz="2800" dirty="0"/>
              <a:t>’ (Heb.) 6x</a:t>
            </a:r>
          </a:p>
          <a:p>
            <a:r>
              <a:rPr lang="en-US" sz="3200" dirty="0"/>
              <a:t> Thought, mind, place of knowledge.</a:t>
            </a:r>
            <a:endParaRPr lang="en-US" sz="1600" dirty="0"/>
          </a:p>
          <a:p>
            <a:endParaRPr lang="en-US" sz="1600" dirty="0"/>
          </a:p>
          <a:p>
            <a:r>
              <a:rPr lang="en-US" sz="3600" b="1" dirty="0"/>
              <a:t>DANIEL 1:17  </a:t>
            </a:r>
            <a:r>
              <a:rPr lang="en-US" sz="3600" i="1" dirty="0"/>
              <a:t>As for these four children, God gave them knowledge and skill in all learning and wisdom: and Daniel had understanding in all visions and dreams.</a:t>
            </a:r>
          </a:p>
          <a:p>
            <a:endParaRPr lang="en-US" sz="3200" i="1" dirty="0"/>
          </a:p>
          <a:p>
            <a:r>
              <a:rPr lang="en-US" sz="3600" b="1" dirty="0"/>
              <a:t>ECCLESIASTES 10:20  </a:t>
            </a:r>
            <a:r>
              <a:rPr lang="en-US" sz="3600" i="1" dirty="0"/>
              <a:t>Curse not the king, no not in thy thought; and curse not the rich in thy bedchamber: for a bird of the air shall carry the voice, and that which hath wings shall tell the matter.</a:t>
            </a:r>
          </a:p>
        </p:txBody>
      </p:sp>
    </p:spTree>
    <p:extLst>
      <p:ext uri="{BB962C8B-B14F-4D97-AF65-F5344CB8AC3E}">
        <p14:creationId xmlns:p14="http://schemas.microsoft.com/office/powerpoint/2010/main" val="35208171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1000"/>
                                        <p:tgtEl>
                                          <p:spTgt spid="6">
                                            <p:txEl>
                                              <p:pRg st="5" end="5"/>
                                            </p:txEl>
                                          </p:spTgt>
                                        </p:tgtEl>
                                      </p:cBhvr>
                                    </p:animEffect>
                                    <p:anim calcmode="lin" valueType="num">
                                      <p:cBhvr>
                                        <p:cTn id="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57201"/>
            <a:ext cx="9906000" cy="4708981"/>
          </a:xfrm>
          <a:prstGeom prst="rect">
            <a:avLst/>
          </a:prstGeom>
        </p:spPr>
        <p:txBody>
          <a:bodyPr wrap="square">
            <a:spAutoFit/>
          </a:bodyPr>
          <a:lstStyle/>
          <a:p>
            <a:pPr fontAlgn="t"/>
            <a:r>
              <a:rPr lang="en-US" sz="6000" b="1" dirty="0"/>
              <a:t>Revelation</a:t>
            </a:r>
            <a:r>
              <a:rPr lang="en-US" sz="4800" b="1" dirty="0"/>
              <a:t>:  </a:t>
            </a:r>
            <a:r>
              <a:rPr lang="en-US" sz="4000" dirty="0"/>
              <a:t>(w)</a:t>
            </a:r>
          </a:p>
          <a:p>
            <a:pPr fontAlgn="t"/>
            <a:r>
              <a:rPr lang="en-US" sz="4000" dirty="0"/>
              <a:t>	God's disclosure of his own nature and his purpose for mankind, esp. through the words of human spokesmen, prophets.</a:t>
            </a:r>
          </a:p>
          <a:p>
            <a:pPr fontAlgn="t"/>
            <a:r>
              <a:rPr lang="en-US" sz="4000" dirty="0"/>
              <a:t>	Something in which such a divine disclosure is contained, such as the Bible.</a:t>
            </a:r>
          </a:p>
          <a:p>
            <a:r>
              <a:rPr lang="en-US" sz="4000" dirty="0"/>
              <a:t>	</a:t>
            </a:r>
          </a:p>
        </p:txBody>
      </p:sp>
      <p:sp>
        <p:nvSpPr>
          <p:cNvPr id="6" name="Date Placeholder 5">
            <a:extLst>
              <a:ext uri="{FF2B5EF4-FFF2-40B4-BE49-F238E27FC236}">
                <a16:creationId xmlns:a16="http://schemas.microsoft.com/office/drawing/2014/main" id="{1603C76F-EDA2-48CD-9152-1B6A603583B6}"/>
              </a:ext>
            </a:extLst>
          </p:cNvPr>
          <p:cNvSpPr>
            <a:spLocks noGrp="1"/>
          </p:cNvSpPr>
          <p:nvPr>
            <p:ph type="dt" sz="half" idx="6"/>
          </p:nvPr>
        </p:nvSpPr>
        <p:spPr>
          <a:xfrm>
            <a:off x="457200" y="6377940"/>
            <a:ext cx="2103120" cy="276999"/>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10/26/2025</a:t>
            </a:r>
          </a:p>
        </p:txBody>
      </p:sp>
      <p:sp>
        <p:nvSpPr>
          <p:cNvPr id="7" name="Footer Placeholder 6">
            <a:extLst>
              <a:ext uri="{FF2B5EF4-FFF2-40B4-BE49-F238E27FC236}">
                <a16:creationId xmlns:a16="http://schemas.microsoft.com/office/drawing/2014/main" id="{7DBAF270-0955-4D10-B256-039BE14325ED}"/>
              </a:ext>
            </a:extLst>
          </p:cNvPr>
          <p:cNvSpPr>
            <a:spLocks noGrp="1"/>
          </p:cNvSpPr>
          <p:nvPr>
            <p:ph type="ftr" sz="quarter" idx="5"/>
          </p:nvPr>
        </p:nvSpPr>
        <p:spPr>
          <a:xfrm>
            <a:off x="3108960" y="6377940"/>
            <a:ext cx="2926080" cy="276999"/>
          </a:xfrm>
          <a:prstGeom prst="rect">
            <a:avLst/>
          </a:prstGeom>
        </p:spPr>
        <p:txBody>
          <a:bodyPr wrap="square" lIns="0" tIns="0" rIns="0" bIns="0">
            <a:spAutoFit/>
          </a:bodyPr>
          <a:lstStyle>
            <a:defPPr>
              <a:defRPr lang="en-US"/>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The Best Knowledge</a:t>
            </a:r>
          </a:p>
        </p:txBody>
      </p:sp>
      <p:sp>
        <p:nvSpPr>
          <p:cNvPr id="8" name="Slide Number Placeholder 7">
            <a:extLst>
              <a:ext uri="{FF2B5EF4-FFF2-40B4-BE49-F238E27FC236}">
                <a16:creationId xmlns:a16="http://schemas.microsoft.com/office/drawing/2014/main" id="{E5CF921C-B8EC-4BA5-BDF5-9C9A7A47B7F0}"/>
              </a:ext>
            </a:extLst>
          </p:cNvPr>
          <p:cNvSpPr>
            <a:spLocks noGrp="1"/>
          </p:cNvSpPr>
          <p:nvPr>
            <p:ph type="sldNum" sz="quarter" idx="7"/>
          </p:nvPr>
        </p:nvSpPr>
        <p:spPr>
          <a:xfrm>
            <a:off x="6583680" y="6377940"/>
            <a:ext cx="2103120" cy="276999"/>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17</a:t>
            </a:fld>
            <a:endParaRPr lang="en-US"/>
          </a:p>
        </p:txBody>
      </p:sp>
    </p:spTree>
    <p:extLst>
      <p:ext uri="{BB962C8B-B14F-4D97-AF65-F5344CB8AC3E}">
        <p14:creationId xmlns:p14="http://schemas.microsoft.com/office/powerpoint/2010/main" val="135742601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7C6A5A7-EA43-4D2E-8520-7D17965585AD}"/>
              </a:ext>
            </a:extLst>
          </p:cNvPr>
          <p:cNvSpPr>
            <a:spLocks noGrp="1"/>
          </p:cNvSpPr>
          <p:nvPr>
            <p:ph type="ftr" sz="quarter" idx="5"/>
          </p:nvPr>
        </p:nvSpPr>
        <p:spPr>
          <a:xfrm>
            <a:off x="3108960" y="6377940"/>
            <a:ext cx="2926080" cy="276999"/>
          </a:xfrm>
          <a:prstGeom prst="rect">
            <a:avLst/>
          </a:prstGeom>
        </p:spPr>
        <p:txBody>
          <a:bodyPr wrap="square" lIns="0" tIns="0" rIns="0" bIns="0">
            <a:spAutoFit/>
          </a:bodyPr>
          <a:lstStyle>
            <a:defPPr>
              <a:defRPr lang="en-US"/>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The Best Knowledge</a:t>
            </a:r>
          </a:p>
        </p:txBody>
      </p:sp>
      <p:sp>
        <p:nvSpPr>
          <p:cNvPr id="3" name="Date Placeholder 2">
            <a:extLst>
              <a:ext uri="{FF2B5EF4-FFF2-40B4-BE49-F238E27FC236}">
                <a16:creationId xmlns:a16="http://schemas.microsoft.com/office/drawing/2014/main" id="{FDDDB4E1-FEC3-47AF-B720-A636D981C60F}"/>
              </a:ext>
            </a:extLst>
          </p:cNvPr>
          <p:cNvSpPr>
            <a:spLocks noGrp="1"/>
          </p:cNvSpPr>
          <p:nvPr>
            <p:ph type="dt" sz="half" idx="6"/>
          </p:nvPr>
        </p:nvSpPr>
        <p:spPr>
          <a:xfrm>
            <a:off x="457200" y="6377940"/>
            <a:ext cx="2103120" cy="276999"/>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10/26/2025</a:t>
            </a:r>
          </a:p>
        </p:txBody>
      </p:sp>
      <p:sp>
        <p:nvSpPr>
          <p:cNvPr id="4" name="Slide Number Placeholder 3">
            <a:extLst>
              <a:ext uri="{FF2B5EF4-FFF2-40B4-BE49-F238E27FC236}">
                <a16:creationId xmlns:a16="http://schemas.microsoft.com/office/drawing/2014/main" id="{946F40BF-1716-4068-AACD-3515205FF3B0}"/>
              </a:ext>
            </a:extLst>
          </p:cNvPr>
          <p:cNvSpPr>
            <a:spLocks noGrp="1"/>
          </p:cNvSpPr>
          <p:nvPr>
            <p:ph type="sldNum" sz="quarter" idx="7"/>
          </p:nvPr>
        </p:nvSpPr>
        <p:spPr>
          <a:xfrm>
            <a:off x="6583680" y="6377940"/>
            <a:ext cx="2103120" cy="276999"/>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18</a:t>
            </a:fld>
            <a:endParaRPr lang="en-US" dirty="0"/>
          </a:p>
        </p:txBody>
      </p:sp>
      <p:sp>
        <p:nvSpPr>
          <p:cNvPr id="6" name="TextBox 5">
            <a:extLst>
              <a:ext uri="{FF2B5EF4-FFF2-40B4-BE49-F238E27FC236}">
                <a16:creationId xmlns:a16="http://schemas.microsoft.com/office/drawing/2014/main" id="{13B86AD0-83B4-4501-BCB3-950B4C845323}"/>
              </a:ext>
            </a:extLst>
          </p:cNvPr>
          <p:cNvSpPr txBox="1"/>
          <p:nvPr/>
        </p:nvSpPr>
        <p:spPr>
          <a:xfrm>
            <a:off x="428134" y="152400"/>
            <a:ext cx="11611466" cy="5262979"/>
          </a:xfrm>
          <a:prstGeom prst="rect">
            <a:avLst/>
          </a:prstGeom>
          <a:noFill/>
        </p:spPr>
        <p:txBody>
          <a:bodyPr wrap="square">
            <a:spAutoFit/>
          </a:bodyPr>
          <a:lstStyle/>
          <a:p>
            <a:r>
              <a:rPr lang="en-US" sz="4800" b="1" dirty="0"/>
              <a:t>Prophecy: </a:t>
            </a:r>
            <a:r>
              <a:rPr lang="en-US" sz="2800" dirty="0"/>
              <a:t>(Gr.)</a:t>
            </a:r>
            <a:r>
              <a:rPr lang="en-US" sz="3600" dirty="0"/>
              <a:t> </a:t>
            </a:r>
            <a:r>
              <a:rPr lang="en-US" sz="3600" i="1" dirty="0" err="1"/>
              <a:t>propheteia</a:t>
            </a:r>
            <a:r>
              <a:rPr lang="en-US" sz="3600" i="1" dirty="0"/>
              <a:t> </a:t>
            </a:r>
          </a:p>
          <a:p>
            <a:r>
              <a:rPr lang="en-US" sz="3600" dirty="0"/>
              <a:t>      A discourse emanating from divine inspiration declaring the purposes of God, whether:</a:t>
            </a:r>
          </a:p>
          <a:p>
            <a:pPr marL="914400" lvl="1" indent="-457200">
              <a:buAutoNum type="arabicPeriod"/>
            </a:pPr>
            <a:r>
              <a:rPr lang="en-US" sz="3600" dirty="0"/>
              <a:t>Reproving and admonishing the wicked, or</a:t>
            </a:r>
          </a:p>
          <a:p>
            <a:pPr marL="914400" lvl="1" indent="-457200">
              <a:buAutoNum type="arabicPeriod"/>
            </a:pPr>
            <a:r>
              <a:rPr lang="en-US" sz="3600" dirty="0"/>
              <a:t>Comforting the afflicted, or </a:t>
            </a:r>
          </a:p>
          <a:p>
            <a:pPr marL="914400" lvl="1" indent="-457200">
              <a:buAutoNum type="arabicPeriod"/>
            </a:pPr>
            <a:r>
              <a:rPr lang="en-US" sz="3600" dirty="0"/>
              <a:t>Revealing things hidden: foretelling future events. Used in the utterance of future events: prediction of events relating to Christ's kingdom;</a:t>
            </a:r>
          </a:p>
          <a:p>
            <a:pPr marL="914400" lvl="1" indent="-457200">
              <a:buAutoNum type="arabicPeriod"/>
            </a:pPr>
            <a:r>
              <a:rPr lang="en-US" sz="3600" dirty="0"/>
              <a:t>An expression of  the Divine mind.</a:t>
            </a:r>
          </a:p>
        </p:txBody>
      </p:sp>
    </p:spTree>
    <p:extLst>
      <p:ext uri="{BB962C8B-B14F-4D97-AF65-F5344CB8AC3E}">
        <p14:creationId xmlns:p14="http://schemas.microsoft.com/office/powerpoint/2010/main" val="1957295790"/>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10/26/2025</a:t>
            </a:r>
          </a:p>
        </p:txBody>
      </p:sp>
      <p:sp>
        <p:nvSpPr>
          <p:cNvPr id="3" name="Footer Placeholder 2"/>
          <p:cNvSpPr>
            <a:spLocks noGrp="1"/>
          </p:cNvSpPr>
          <p:nvPr>
            <p:ph type="ftr" sz="quarter" idx="11"/>
          </p:nvPr>
        </p:nvSpPr>
        <p:spPr/>
        <p:txBody>
          <a:bodyPr/>
          <a:lstStyle/>
          <a:p>
            <a:r>
              <a:rPr lang="en-US"/>
              <a:t>The Best Knowledge</a:t>
            </a:r>
          </a:p>
        </p:txBody>
      </p:sp>
      <p:sp>
        <p:nvSpPr>
          <p:cNvPr id="4" name="Slide Number Placeholder 3"/>
          <p:cNvSpPr>
            <a:spLocks noGrp="1"/>
          </p:cNvSpPr>
          <p:nvPr>
            <p:ph type="sldNum" sz="quarter" idx="12"/>
          </p:nvPr>
        </p:nvSpPr>
        <p:spPr/>
        <p:txBody>
          <a:bodyPr/>
          <a:lstStyle/>
          <a:p>
            <a:fld id="{AC4DAC86-D943-45DC-86D6-56CCD16C63DC}" type="slidenum">
              <a:rPr lang="en-US" smtClean="0"/>
              <a:pPr/>
              <a:t>19</a:t>
            </a:fld>
            <a:endParaRPr lang="en-US"/>
          </a:p>
        </p:txBody>
      </p:sp>
      <p:sp>
        <p:nvSpPr>
          <p:cNvPr id="5" name="Rectangle 4"/>
          <p:cNvSpPr/>
          <p:nvPr/>
        </p:nvSpPr>
        <p:spPr>
          <a:xfrm>
            <a:off x="152400" y="152401"/>
            <a:ext cx="11963400" cy="6247864"/>
          </a:xfrm>
          <a:prstGeom prst="rect">
            <a:avLst/>
          </a:prstGeom>
        </p:spPr>
        <p:txBody>
          <a:bodyPr wrap="square">
            <a:spAutoFit/>
          </a:bodyPr>
          <a:lstStyle/>
          <a:p>
            <a:r>
              <a:rPr lang="en-US" sz="4400" b="1" dirty="0"/>
              <a:t>THE.REVELATION.OF.JESUS.CHRIST</a:t>
            </a:r>
          </a:p>
          <a:p>
            <a:r>
              <a:rPr lang="en-US" sz="3600" dirty="0"/>
              <a:t>	311  Zechariah, 487 yrs. before Christ: </a:t>
            </a:r>
            <a:r>
              <a:rPr lang="en-US" sz="3600" i="1" dirty="0"/>
              <a:t>And it shall come to pass in that day, that I will seek to destroy all... nations that come against Jerusalem</a:t>
            </a:r>
            <a:r>
              <a:rPr lang="en-US" sz="3600" dirty="0"/>
              <a:t>.</a:t>
            </a:r>
            <a:r>
              <a:rPr lang="en-US" sz="3600" i="1" dirty="0"/>
              <a:t>... W</a:t>
            </a:r>
            <a:r>
              <a:rPr lang="en-US" sz="3600" dirty="0"/>
              <a:t>hen is the Gospel returning to the Jews? When the day of the Gentile is finished. If I could just foretell you a little something that's fixing to happen here… We're ready for it. Everything is setting in order. This Gentile Message, as the Jews brought it to the Gentiles, the Gentiles will take it right back to the Jews again. And the Rapture will come.</a:t>
            </a:r>
          </a:p>
          <a:p>
            <a:pPr algn="r"/>
            <a:r>
              <a:rPr lang="en-US" sz="3200" dirty="0"/>
              <a:t>60-1204</a:t>
            </a:r>
            <a:endParaRPr lang="en-US" sz="3600" b="1" dirty="0"/>
          </a:p>
        </p:txBody>
      </p:sp>
    </p:spTree>
    <p:extLst>
      <p:ext uri="{BB962C8B-B14F-4D97-AF65-F5344CB8AC3E}">
        <p14:creationId xmlns:p14="http://schemas.microsoft.com/office/powerpoint/2010/main" val="245290763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8F8D5-4957-5A09-3214-6401FF20B96A}"/>
              </a:ext>
            </a:extLst>
          </p:cNvPr>
          <p:cNvSpPr>
            <a:spLocks noGrp="1"/>
          </p:cNvSpPr>
          <p:nvPr>
            <p:ph type="title"/>
          </p:nvPr>
        </p:nvSpPr>
        <p:spPr>
          <a:xfrm>
            <a:off x="304800" y="-206375"/>
            <a:ext cx="11430000" cy="1143000"/>
          </a:xfrm>
        </p:spPr>
        <p:txBody>
          <a:bodyPr/>
          <a:lstStyle/>
          <a:p>
            <a:r>
              <a:rPr lang="en-US" sz="4000" dirty="0">
                <a:latin typeface="Engravers MT" panose="02090707080505020304" pitchFamily="18" charset="0"/>
              </a:rPr>
              <a:t>Birthdays &amp; Anniversaries</a:t>
            </a:r>
          </a:p>
        </p:txBody>
      </p:sp>
      <p:sp>
        <p:nvSpPr>
          <p:cNvPr id="3" name="Date Placeholder 2">
            <a:extLst>
              <a:ext uri="{FF2B5EF4-FFF2-40B4-BE49-F238E27FC236}">
                <a16:creationId xmlns:a16="http://schemas.microsoft.com/office/drawing/2014/main" id="{459EABA6-EE57-06D1-D40F-B204042B397B}"/>
              </a:ext>
            </a:extLst>
          </p:cNvPr>
          <p:cNvSpPr>
            <a:spLocks noGrp="1"/>
          </p:cNvSpPr>
          <p:nvPr>
            <p:ph type="dt" sz="half" idx="10"/>
          </p:nvPr>
        </p:nvSpPr>
        <p:spPr/>
        <p:txBody>
          <a:bodyPr/>
          <a:lstStyle/>
          <a:p>
            <a:r>
              <a:rPr lang="en-US"/>
              <a:t>10/26/2025</a:t>
            </a:r>
          </a:p>
        </p:txBody>
      </p:sp>
      <p:sp>
        <p:nvSpPr>
          <p:cNvPr id="4" name="Footer Placeholder 3">
            <a:extLst>
              <a:ext uri="{FF2B5EF4-FFF2-40B4-BE49-F238E27FC236}">
                <a16:creationId xmlns:a16="http://schemas.microsoft.com/office/drawing/2014/main" id="{2C299D49-9397-D43A-4531-AA8B59058C00}"/>
              </a:ext>
            </a:extLst>
          </p:cNvPr>
          <p:cNvSpPr>
            <a:spLocks noGrp="1"/>
          </p:cNvSpPr>
          <p:nvPr>
            <p:ph type="ftr" sz="quarter" idx="11"/>
          </p:nvPr>
        </p:nvSpPr>
        <p:spPr/>
        <p:txBody>
          <a:bodyPr/>
          <a:lstStyle/>
          <a:p>
            <a:r>
              <a:rPr lang="en-US"/>
              <a:t>The Best Knowledge</a:t>
            </a:r>
          </a:p>
        </p:txBody>
      </p:sp>
      <p:sp>
        <p:nvSpPr>
          <p:cNvPr id="5" name="Slide Number Placeholder 4">
            <a:extLst>
              <a:ext uri="{FF2B5EF4-FFF2-40B4-BE49-F238E27FC236}">
                <a16:creationId xmlns:a16="http://schemas.microsoft.com/office/drawing/2014/main" id="{3C903577-D8C7-A462-CAB9-FFFBD46263EA}"/>
              </a:ext>
            </a:extLst>
          </p:cNvPr>
          <p:cNvSpPr>
            <a:spLocks noGrp="1"/>
          </p:cNvSpPr>
          <p:nvPr>
            <p:ph type="sldNum" sz="quarter" idx="12"/>
          </p:nvPr>
        </p:nvSpPr>
        <p:spPr/>
        <p:txBody>
          <a:bodyPr/>
          <a:lstStyle/>
          <a:p>
            <a:fld id="{AC4DAC86-D943-45DC-86D6-56CCD16C63DC}" type="slidenum">
              <a:rPr lang="en-US" smtClean="0"/>
              <a:pPr/>
              <a:t>2</a:t>
            </a:fld>
            <a:endParaRPr lang="en-US"/>
          </a:p>
        </p:txBody>
      </p:sp>
      <p:sp>
        <p:nvSpPr>
          <p:cNvPr id="6" name="Content Placeholder 5">
            <a:extLst>
              <a:ext uri="{FF2B5EF4-FFF2-40B4-BE49-F238E27FC236}">
                <a16:creationId xmlns:a16="http://schemas.microsoft.com/office/drawing/2014/main" id="{5381FA46-566C-0D32-4DFF-3FD05D90A5D7}"/>
              </a:ext>
            </a:extLst>
          </p:cNvPr>
          <p:cNvSpPr>
            <a:spLocks noGrp="1"/>
          </p:cNvSpPr>
          <p:nvPr>
            <p:ph sz="quarter" idx="13"/>
          </p:nvPr>
        </p:nvSpPr>
        <p:spPr>
          <a:xfrm>
            <a:off x="685800" y="1371600"/>
            <a:ext cx="11277600" cy="4419600"/>
          </a:xfrm>
        </p:spPr>
        <p:txBody>
          <a:bodyPr>
            <a:normAutofit lnSpcReduction="10000"/>
          </a:bodyPr>
          <a:lstStyle/>
          <a:p>
            <a:r>
              <a:rPr lang="en-US" sz="4000" dirty="0"/>
              <a:t>Oct. 28</a:t>
            </a:r>
            <a:r>
              <a:rPr lang="en-US" sz="4000" baseline="30000" dirty="0"/>
              <a:t>th</a:t>
            </a:r>
            <a:r>
              <a:rPr lang="en-US" sz="4000" dirty="0"/>
              <a:t> Suzanne Doucette, Cynthia Cockman, </a:t>
            </a:r>
          </a:p>
          <a:p>
            <a:pPr marL="457200" lvl="1" indent="0">
              <a:buNone/>
            </a:pPr>
            <a:r>
              <a:rPr lang="en-US" sz="4000" dirty="0"/>
              <a:t>	Matt &amp; Melody Cross</a:t>
            </a:r>
          </a:p>
          <a:p>
            <a:pPr marL="457200" lvl="1" indent="0">
              <a:buNone/>
            </a:pPr>
            <a:r>
              <a:rPr lang="en-US" sz="4000" dirty="0"/>
              <a:t>Oct. 29</a:t>
            </a:r>
            <a:r>
              <a:rPr lang="en-US" sz="4000" baseline="30000" dirty="0"/>
              <a:t>th</a:t>
            </a:r>
            <a:r>
              <a:rPr lang="en-US" sz="4000" dirty="0"/>
              <a:t> Titus Clayville</a:t>
            </a:r>
          </a:p>
          <a:p>
            <a:pPr marL="457200" lvl="1" indent="0">
              <a:buNone/>
            </a:pPr>
            <a:r>
              <a:rPr lang="en-US" sz="4000" dirty="0"/>
              <a:t>Oct. 30</a:t>
            </a:r>
            <a:r>
              <a:rPr lang="en-US" sz="4000" baseline="30000" dirty="0"/>
              <a:t>th</a:t>
            </a:r>
            <a:r>
              <a:rPr lang="en-US" sz="4000" dirty="0"/>
              <a:t> David Stevens</a:t>
            </a:r>
          </a:p>
          <a:p>
            <a:pPr marL="457200" lvl="1" indent="0">
              <a:buNone/>
            </a:pPr>
            <a:endParaRPr lang="en-US" sz="4000" dirty="0"/>
          </a:p>
          <a:p>
            <a:pPr marL="457200" lvl="1" indent="0">
              <a:buNone/>
            </a:pPr>
            <a:r>
              <a:rPr lang="en-US" sz="4000" dirty="0"/>
              <a:t>Dec. 13</a:t>
            </a:r>
            <a:r>
              <a:rPr lang="en-US" sz="4000" baseline="30000" dirty="0"/>
              <a:t>th</a:t>
            </a:r>
            <a:r>
              <a:rPr lang="en-US" sz="4000" dirty="0"/>
              <a:t> Church Dinner</a:t>
            </a:r>
          </a:p>
        </p:txBody>
      </p:sp>
    </p:spTree>
    <p:extLst>
      <p:ext uri="{BB962C8B-B14F-4D97-AF65-F5344CB8AC3E}">
        <p14:creationId xmlns:p14="http://schemas.microsoft.com/office/powerpoint/2010/main" val="200939174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10/26/2025</a:t>
            </a:r>
          </a:p>
        </p:txBody>
      </p:sp>
      <p:sp>
        <p:nvSpPr>
          <p:cNvPr id="3" name="Footer Placeholder 2"/>
          <p:cNvSpPr>
            <a:spLocks noGrp="1"/>
          </p:cNvSpPr>
          <p:nvPr>
            <p:ph type="ftr" sz="quarter" idx="11"/>
          </p:nvPr>
        </p:nvSpPr>
        <p:spPr/>
        <p:txBody>
          <a:bodyPr/>
          <a:lstStyle/>
          <a:p>
            <a:r>
              <a:rPr lang="en-US"/>
              <a:t>The Best Knowledge</a:t>
            </a:r>
          </a:p>
        </p:txBody>
      </p:sp>
      <p:sp>
        <p:nvSpPr>
          <p:cNvPr id="4" name="Slide Number Placeholder 3"/>
          <p:cNvSpPr>
            <a:spLocks noGrp="1"/>
          </p:cNvSpPr>
          <p:nvPr>
            <p:ph type="sldNum" sz="quarter" idx="12"/>
          </p:nvPr>
        </p:nvSpPr>
        <p:spPr/>
        <p:txBody>
          <a:bodyPr/>
          <a:lstStyle/>
          <a:p>
            <a:fld id="{AC4DAC86-D943-45DC-86D6-56CCD16C63DC}" type="slidenum">
              <a:rPr lang="en-US" smtClean="0"/>
              <a:pPr/>
              <a:t>20</a:t>
            </a:fld>
            <a:endParaRPr lang="en-US"/>
          </a:p>
        </p:txBody>
      </p:sp>
      <p:sp>
        <p:nvSpPr>
          <p:cNvPr id="5" name="Rectangle 4"/>
          <p:cNvSpPr/>
          <p:nvPr/>
        </p:nvSpPr>
        <p:spPr>
          <a:xfrm>
            <a:off x="266700" y="10064"/>
            <a:ext cx="7543800" cy="5632311"/>
          </a:xfrm>
          <a:prstGeom prst="rect">
            <a:avLst/>
          </a:prstGeom>
        </p:spPr>
        <p:txBody>
          <a:bodyPr wrap="square">
            <a:spAutoFit/>
          </a:bodyPr>
          <a:lstStyle/>
          <a:p>
            <a:r>
              <a:rPr lang="en-US" sz="3600" b="1" dirty="0"/>
              <a:t>FAITH.IS.THE.SUBSTANCE</a:t>
            </a:r>
          </a:p>
          <a:p>
            <a:r>
              <a:rPr lang="en-US" sz="3600" dirty="0"/>
              <a:t>	15 This day that we're living in, it's such a day of unsettled peace and unrest everywhere. People are running to-and-fro... And it's a day that the prophets spoke of.</a:t>
            </a:r>
          </a:p>
          <a:p>
            <a:r>
              <a:rPr lang="en-US" sz="3600" dirty="0"/>
              <a:t>	 …I think real true ministers of the Gospel ought to be up and going, ought to be giving the people the right things: meat in due season.	</a:t>
            </a:r>
            <a:r>
              <a:rPr lang="en-US" sz="2400" dirty="0"/>
              <a:t>47-0412</a:t>
            </a:r>
            <a:r>
              <a:rPr lang="en-US" sz="3600" dirty="0"/>
              <a:t> </a:t>
            </a:r>
          </a:p>
        </p:txBody>
      </p:sp>
      <p:pic>
        <p:nvPicPr>
          <p:cNvPr id="6" name="Picture 5">
            <a:extLst>
              <a:ext uri="{FF2B5EF4-FFF2-40B4-BE49-F238E27FC236}">
                <a16:creationId xmlns:a16="http://schemas.microsoft.com/office/drawing/2014/main" id="{272BC579-8022-B732-CF0A-41585107831C}"/>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a:xfrm>
            <a:off x="8229600" y="0"/>
            <a:ext cx="3959524" cy="6858000"/>
          </a:xfrm>
          <a:prstGeom prst="rect">
            <a:avLst/>
          </a:prstGeom>
        </p:spPr>
      </p:pic>
    </p:spTree>
    <p:extLst>
      <p:ext uri="{BB962C8B-B14F-4D97-AF65-F5344CB8AC3E}">
        <p14:creationId xmlns:p14="http://schemas.microsoft.com/office/powerpoint/2010/main" val="81741639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0B6A699E-5F50-486A-AACB-8A4198E922F5}"/>
              </a:ext>
            </a:extLst>
          </p:cNvPr>
          <p:cNvSpPr>
            <a:spLocks noGrp="1"/>
          </p:cNvSpPr>
          <p:nvPr>
            <p:ph type="title"/>
          </p:nvPr>
        </p:nvSpPr>
        <p:spPr>
          <a:xfrm>
            <a:off x="-609600" y="609600"/>
            <a:ext cx="10353762" cy="970450"/>
          </a:xfrm>
        </p:spPr>
        <p:txBody>
          <a:bodyPr/>
          <a:lstStyle/>
          <a:p>
            <a:endParaRPr lang="en-US" altLang="en-US"/>
          </a:p>
        </p:txBody>
      </p:sp>
      <p:sp>
        <p:nvSpPr>
          <p:cNvPr id="24579" name="Content Placeholder 2">
            <a:extLst>
              <a:ext uri="{FF2B5EF4-FFF2-40B4-BE49-F238E27FC236}">
                <a16:creationId xmlns:a16="http://schemas.microsoft.com/office/drawing/2014/main" id="{331DCAA6-9A92-40A1-AC38-842B3F78B18C}"/>
              </a:ext>
            </a:extLst>
          </p:cNvPr>
          <p:cNvSpPr>
            <a:spLocks noGrp="1"/>
          </p:cNvSpPr>
          <p:nvPr>
            <p:ph idx="1"/>
          </p:nvPr>
        </p:nvSpPr>
        <p:spPr>
          <a:xfrm>
            <a:off x="-609600" y="1732449"/>
            <a:ext cx="10353762" cy="4058751"/>
          </a:xfrm>
        </p:spPr>
        <p:txBody>
          <a:bodyPr/>
          <a:lstStyle/>
          <a:p>
            <a:endParaRPr lang="en-US" altLang="en-US"/>
          </a:p>
        </p:txBody>
      </p:sp>
      <p:sp>
        <p:nvSpPr>
          <p:cNvPr id="2" name="Date Placeholder 1">
            <a:extLst>
              <a:ext uri="{FF2B5EF4-FFF2-40B4-BE49-F238E27FC236}">
                <a16:creationId xmlns:a16="http://schemas.microsoft.com/office/drawing/2014/main" id="{7B01EBB1-B660-436E-B398-A831CD02C061}"/>
              </a:ext>
            </a:extLst>
          </p:cNvPr>
          <p:cNvSpPr>
            <a:spLocks noGrp="1"/>
          </p:cNvSpPr>
          <p:nvPr>
            <p:ph type="dt" sz="half" idx="10"/>
          </p:nvPr>
        </p:nvSpPr>
        <p:spPr>
          <a:xfrm>
            <a:off x="6155341" y="5883275"/>
            <a:ext cx="2743200" cy="365125"/>
          </a:xfrm>
        </p:spPr>
        <p:txBody>
          <a:bodyPr/>
          <a:lstStyle/>
          <a:p>
            <a:pPr>
              <a:defRPr/>
            </a:pPr>
            <a:r>
              <a:rPr lang="en-US"/>
              <a:t>10/26/2025</a:t>
            </a:r>
          </a:p>
        </p:txBody>
      </p:sp>
      <p:sp>
        <p:nvSpPr>
          <p:cNvPr id="3" name="Footer Placeholder 2">
            <a:extLst>
              <a:ext uri="{FF2B5EF4-FFF2-40B4-BE49-F238E27FC236}">
                <a16:creationId xmlns:a16="http://schemas.microsoft.com/office/drawing/2014/main" id="{94FB01BC-4BB2-45EA-944C-365E7F94FD30}"/>
              </a:ext>
            </a:extLst>
          </p:cNvPr>
          <p:cNvSpPr>
            <a:spLocks noGrp="1"/>
          </p:cNvSpPr>
          <p:nvPr>
            <p:ph type="ftr" sz="quarter" idx="11"/>
          </p:nvPr>
        </p:nvSpPr>
        <p:spPr>
          <a:xfrm>
            <a:off x="-609600" y="5883275"/>
            <a:ext cx="6672865" cy="365125"/>
          </a:xfrm>
        </p:spPr>
        <p:txBody>
          <a:bodyPr/>
          <a:lstStyle/>
          <a:p>
            <a:pPr>
              <a:defRPr/>
            </a:pPr>
            <a:r>
              <a:rPr lang="en-US"/>
              <a:t>The Best Knowledge</a:t>
            </a:r>
          </a:p>
        </p:txBody>
      </p:sp>
      <p:sp>
        <p:nvSpPr>
          <p:cNvPr id="4" name="Slide Number Placeholder 3">
            <a:extLst>
              <a:ext uri="{FF2B5EF4-FFF2-40B4-BE49-F238E27FC236}">
                <a16:creationId xmlns:a16="http://schemas.microsoft.com/office/drawing/2014/main" id="{FA7EDDDC-1F4D-45AF-ACE3-DEC2680CDEC8}"/>
              </a:ext>
            </a:extLst>
          </p:cNvPr>
          <p:cNvSpPr>
            <a:spLocks noGrp="1"/>
          </p:cNvSpPr>
          <p:nvPr>
            <p:ph type="sldNum" sz="quarter" idx="12"/>
          </p:nvPr>
        </p:nvSpPr>
        <p:spPr>
          <a:xfrm>
            <a:off x="8990616" y="5883275"/>
            <a:ext cx="753545"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64FFB46-BCD1-4CB9-A1AD-E4A867BEE1DC}" type="slidenum">
              <a:rPr lang="en-US" altLang="en-US">
                <a:solidFill>
                  <a:srgbClr val="FFFFFF"/>
                </a:solidFill>
                <a:latin typeface="Cambria" panose="02040503050406030204" pitchFamily="18" charset="0"/>
              </a:rPr>
              <a:pPr eaLnBrk="1" hangingPunct="1"/>
              <a:t>21</a:t>
            </a:fld>
            <a:endParaRPr lang="en-US" altLang="en-US">
              <a:solidFill>
                <a:srgbClr val="FFFFFF"/>
              </a:solidFill>
              <a:latin typeface="Cambria" panose="02040503050406030204" pitchFamily="18" charset="0"/>
            </a:endParaRPr>
          </a:p>
        </p:txBody>
      </p:sp>
      <p:pic>
        <p:nvPicPr>
          <p:cNvPr id="24580" name="Picture 2" descr="http://blog.mlive.com/elections_source/2008/03/large_080325_nancy_pelosi_quell_infighting.JPG">
            <a:extLst>
              <a:ext uri="{FF2B5EF4-FFF2-40B4-BE49-F238E27FC236}">
                <a16:creationId xmlns:a16="http://schemas.microsoft.com/office/drawing/2014/main" id="{5CA94B19-346D-42AA-B4C8-73E3768BF66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6" y="0"/>
            <a:ext cx="36560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http://www1.law.nyu.edu/pubs/annualsurvey/dedications/dedication_1997.jpg">
            <a:extLst>
              <a:ext uri="{FF2B5EF4-FFF2-40B4-BE49-F238E27FC236}">
                <a16:creationId xmlns:a16="http://schemas.microsoft.com/office/drawing/2014/main" id="{12513353-B376-4179-A04D-CD8E7072574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58205" y="0"/>
            <a:ext cx="22098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0" descr="http://famousquoteshomepage.com/Images/Sandra_Day_O_Connor_Supreme_Court_Justice.png">
            <a:extLst>
              <a:ext uri="{FF2B5EF4-FFF2-40B4-BE49-F238E27FC236}">
                <a16:creationId xmlns:a16="http://schemas.microsoft.com/office/drawing/2014/main" id="{5AC1BF9B-7FB7-4C4D-9B4B-39B00CF3CB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5" y="2590800"/>
            <a:ext cx="56007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4" descr="http://www.arabamericannews.com/news/images/articles/2008_04/865/u1_condoleezza_rice.jpg">
            <a:extLst>
              <a:ext uri="{FF2B5EF4-FFF2-40B4-BE49-F238E27FC236}">
                <a16:creationId xmlns:a16="http://schemas.microsoft.com/office/drawing/2014/main" id="{FA25A754-F62F-4268-904D-D0F117DF47B1}"/>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726678" y="4038601"/>
            <a:ext cx="327660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http://blogs.seattleweekly.com/dailyweekly/Albright.jpg">
            <a:extLst>
              <a:ext uri="{FF2B5EF4-FFF2-40B4-BE49-F238E27FC236}">
                <a16:creationId xmlns:a16="http://schemas.microsoft.com/office/drawing/2014/main" id="{68719DA0-3DC1-49F8-953B-59337723670D}"/>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714016" y="-304799"/>
            <a:ext cx="3276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4" descr="http://www.usmagazine.com/files/oprah-winfrey-b.jpg">
            <a:extLst>
              <a:ext uri="{FF2B5EF4-FFF2-40B4-BE49-F238E27FC236}">
                <a16:creationId xmlns:a16="http://schemas.microsoft.com/office/drawing/2014/main" id="{C6E1E952-A7A4-4A97-BD7D-CCAF606CEA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 y="2590800"/>
            <a:ext cx="29670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9615DC9-0A0E-4F06-8DBE-48B7A0F35838}"/>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8559721" y="10886"/>
            <a:ext cx="3732819" cy="6858000"/>
          </a:xfrm>
          <a:prstGeom prst="rect">
            <a:avLst/>
          </a:prstGeom>
        </p:spPr>
      </p:pic>
      <p:sp>
        <p:nvSpPr>
          <p:cNvPr id="7" name="TextBox 6">
            <a:extLst>
              <a:ext uri="{FF2B5EF4-FFF2-40B4-BE49-F238E27FC236}">
                <a16:creationId xmlns:a16="http://schemas.microsoft.com/office/drawing/2014/main" id="{3FA99AF4-4BAA-1C22-0BD3-C38AD9B2DC49}"/>
              </a:ext>
            </a:extLst>
          </p:cNvPr>
          <p:cNvSpPr txBox="1"/>
          <p:nvPr/>
        </p:nvSpPr>
        <p:spPr>
          <a:xfrm>
            <a:off x="990600" y="976211"/>
            <a:ext cx="9197378" cy="4154984"/>
          </a:xfrm>
          <a:prstGeom prst="rect">
            <a:avLst/>
          </a:prstGeom>
          <a:solidFill>
            <a:srgbClr val="003300"/>
          </a:solidFill>
        </p:spPr>
        <p:txBody>
          <a:bodyPr wrap="square">
            <a:spAutoFit/>
          </a:bodyPr>
          <a:lstStyle/>
          <a:p>
            <a:pPr>
              <a:defRPr/>
            </a:pPr>
            <a:r>
              <a:rPr lang="en-US" sz="4400" b="1" dirty="0">
                <a:latin typeface="+mn-lt"/>
                <a:cs typeface="Arial" charset="0"/>
              </a:rPr>
              <a:t>ONCE MORE </a:t>
            </a:r>
          </a:p>
          <a:p>
            <a:pPr>
              <a:defRPr/>
            </a:pPr>
            <a:r>
              <a:rPr lang="en-US" sz="4400" dirty="0">
                <a:latin typeface="+mn-lt"/>
                <a:cs typeface="Arial" charset="0"/>
              </a:rPr>
              <a:t>	….And in this would be a woman stand up that would govern the United States; not actually a woman, but a church….</a:t>
            </a:r>
          </a:p>
          <a:p>
            <a:pPr algn="r">
              <a:defRPr/>
            </a:pPr>
            <a:r>
              <a:rPr lang="en-US" sz="4400" i="1" dirty="0">
                <a:latin typeface="+mn-lt"/>
                <a:cs typeface="Arial" charset="0"/>
              </a:rPr>
              <a:t>New York, 1963</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1"/>
            <a:ext cx="6744885" cy="6370975"/>
          </a:xfrm>
          <a:prstGeom prst="rect">
            <a:avLst/>
          </a:prstGeom>
          <a:solidFill>
            <a:schemeClr val="bg1"/>
          </a:solidFill>
        </p:spPr>
        <p:txBody>
          <a:bodyPr wrap="square">
            <a:spAutoFit/>
          </a:bodyPr>
          <a:lstStyle/>
          <a:p>
            <a:r>
              <a:rPr lang="en-US" sz="4400" b="1" dirty="0">
                <a:latin typeface="Candara" panose="020E0502030303020204" pitchFamily="34" charset="0"/>
              </a:rPr>
              <a:t>TIME.TESTED.FAITH  </a:t>
            </a:r>
          </a:p>
          <a:p>
            <a:r>
              <a:rPr lang="en-US" sz="3600" dirty="0">
                <a:latin typeface="Candara" panose="020E0502030303020204" pitchFamily="34" charset="0"/>
              </a:rPr>
              <a:t>	I believe we got sputniks in the sky, handwriting on the wall, men's hearts failing for fear, perplexed of times, distress between nations. One extra drink of Vodka, and we could all go to ashes before morning… Not a thing to keep them from doing it.</a:t>
            </a:r>
          </a:p>
          <a:p>
            <a:endParaRPr lang="en-US" sz="2800" dirty="0">
              <a:latin typeface="Candara" panose="020E0502030303020204" pitchFamily="34" charset="0"/>
            </a:endParaRPr>
          </a:p>
          <a:p>
            <a:pPr algn="r"/>
            <a:r>
              <a:rPr lang="en-US" sz="2000" dirty="0">
                <a:latin typeface="Candara" panose="020E0502030303020204" pitchFamily="34" charset="0"/>
              </a:rPr>
              <a:t>58-0530</a:t>
            </a:r>
          </a:p>
          <a:p>
            <a:endParaRPr lang="en-US" sz="2800" dirty="0">
              <a:latin typeface="Candara" panose="020E0502030303020204" pitchFamily="34" charset="0"/>
            </a:endParaRPr>
          </a:p>
        </p:txBody>
      </p:sp>
      <p:pic>
        <p:nvPicPr>
          <p:cNvPr id="3" name="Picture 2" descr="U735419INP-6980.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34200" y="573346"/>
            <a:ext cx="4727448" cy="4114800"/>
          </a:xfrm>
          <a:prstGeom prst="rect">
            <a:avLst/>
          </a:prstGeom>
        </p:spPr>
      </p:pic>
      <p:sp>
        <p:nvSpPr>
          <p:cNvPr id="5" name="Date Placeholder 4"/>
          <p:cNvSpPr>
            <a:spLocks noGrp="1"/>
          </p:cNvSpPr>
          <p:nvPr>
            <p:ph type="dt" sz="half" idx="10"/>
          </p:nvPr>
        </p:nvSpPr>
        <p:spPr/>
        <p:txBody>
          <a:bodyPr/>
          <a:lstStyle/>
          <a:p>
            <a:r>
              <a:rPr lang="en-US"/>
              <a:t>10/26/2025</a:t>
            </a:r>
          </a:p>
        </p:txBody>
      </p:sp>
      <p:sp>
        <p:nvSpPr>
          <p:cNvPr id="7" name="Footer Placeholder 6"/>
          <p:cNvSpPr>
            <a:spLocks noGrp="1"/>
          </p:cNvSpPr>
          <p:nvPr>
            <p:ph type="ftr" sz="quarter" idx="11"/>
          </p:nvPr>
        </p:nvSpPr>
        <p:spPr/>
        <p:txBody>
          <a:bodyPr/>
          <a:lstStyle/>
          <a:p>
            <a:r>
              <a:rPr lang="en-US"/>
              <a:t>The Best Knowledge</a:t>
            </a:r>
          </a:p>
        </p:txBody>
      </p:sp>
      <p:sp>
        <p:nvSpPr>
          <p:cNvPr id="6" name="Slide Number Placeholder 5"/>
          <p:cNvSpPr>
            <a:spLocks noGrp="1"/>
          </p:cNvSpPr>
          <p:nvPr>
            <p:ph type="sldNum" sz="quarter" idx="12"/>
          </p:nvPr>
        </p:nvSpPr>
        <p:spPr/>
        <p:txBody>
          <a:bodyPr/>
          <a:lstStyle/>
          <a:p>
            <a:fld id="{61140E6D-F36C-49C4-B852-D81B4B3456FD}" type="slidenum">
              <a:rPr lang="en-US" smtClean="0"/>
              <a:pPr/>
              <a:t>22</a:t>
            </a:fld>
            <a:endParaRPr lang="en-US"/>
          </a:p>
        </p:txBody>
      </p: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BED7E-10C4-7F2F-E69B-873DA9583555}"/>
              </a:ext>
            </a:extLst>
          </p:cNvPr>
          <p:cNvSpPr>
            <a:spLocks noGrp="1"/>
          </p:cNvSpPr>
          <p:nvPr>
            <p:ph type="dt" sz="half" idx="10"/>
          </p:nvPr>
        </p:nvSpPr>
        <p:spPr/>
        <p:txBody>
          <a:bodyPr/>
          <a:lstStyle/>
          <a:p>
            <a:r>
              <a:rPr lang="en-US"/>
              <a:t>10/26/2025</a:t>
            </a:r>
          </a:p>
        </p:txBody>
      </p:sp>
      <p:sp>
        <p:nvSpPr>
          <p:cNvPr id="3" name="Footer Placeholder 2">
            <a:extLst>
              <a:ext uri="{FF2B5EF4-FFF2-40B4-BE49-F238E27FC236}">
                <a16:creationId xmlns:a16="http://schemas.microsoft.com/office/drawing/2014/main" id="{BE799C99-8E64-C435-3B37-2726901530C1}"/>
              </a:ext>
            </a:extLst>
          </p:cNvPr>
          <p:cNvSpPr>
            <a:spLocks noGrp="1"/>
          </p:cNvSpPr>
          <p:nvPr>
            <p:ph type="ftr" sz="quarter" idx="11"/>
          </p:nvPr>
        </p:nvSpPr>
        <p:spPr/>
        <p:txBody>
          <a:bodyPr/>
          <a:lstStyle/>
          <a:p>
            <a:r>
              <a:rPr lang="en-US"/>
              <a:t>The Best Knowledge</a:t>
            </a:r>
          </a:p>
        </p:txBody>
      </p:sp>
      <p:sp>
        <p:nvSpPr>
          <p:cNvPr id="4" name="Slide Number Placeholder 3">
            <a:extLst>
              <a:ext uri="{FF2B5EF4-FFF2-40B4-BE49-F238E27FC236}">
                <a16:creationId xmlns:a16="http://schemas.microsoft.com/office/drawing/2014/main" id="{3DA487B8-6BFD-8F44-E96F-1A318123452C}"/>
              </a:ext>
            </a:extLst>
          </p:cNvPr>
          <p:cNvSpPr>
            <a:spLocks noGrp="1"/>
          </p:cNvSpPr>
          <p:nvPr>
            <p:ph type="sldNum" sz="quarter" idx="12"/>
          </p:nvPr>
        </p:nvSpPr>
        <p:spPr/>
        <p:txBody>
          <a:bodyPr/>
          <a:lstStyle/>
          <a:p>
            <a:fld id="{AC4DAC86-D943-45DC-86D6-56CCD16C63DC}" type="slidenum">
              <a:rPr lang="en-US" smtClean="0"/>
              <a:pPr/>
              <a:t>23</a:t>
            </a:fld>
            <a:endParaRPr lang="en-US"/>
          </a:p>
        </p:txBody>
      </p:sp>
      <p:pic>
        <p:nvPicPr>
          <p:cNvPr id="6" name="Picture 5">
            <a:extLst>
              <a:ext uri="{FF2B5EF4-FFF2-40B4-BE49-F238E27FC236}">
                <a16:creationId xmlns:a16="http://schemas.microsoft.com/office/drawing/2014/main" id="{28101F0E-7810-897F-A0A7-149025FAE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693" y="0"/>
            <a:ext cx="8934614" cy="6858000"/>
          </a:xfrm>
          <a:prstGeom prst="rect">
            <a:avLst/>
          </a:prstGeom>
        </p:spPr>
      </p:pic>
    </p:spTree>
    <p:extLst>
      <p:ext uri="{BB962C8B-B14F-4D97-AF65-F5344CB8AC3E}">
        <p14:creationId xmlns:p14="http://schemas.microsoft.com/office/powerpoint/2010/main" val="252857471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9AED0-6E32-0B2B-C588-C60A260841FB}"/>
              </a:ext>
            </a:extLst>
          </p:cNvPr>
          <p:cNvSpPr>
            <a:spLocks noGrp="1"/>
          </p:cNvSpPr>
          <p:nvPr>
            <p:ph type="dt" sz="half" idx="10"/>
          </p:nvPr>
        </p:nvSpPr>
        <p:spPr/>
        <p:txBody>
          <a:bodyPr/>
          <a:lstStyle/>
          <a:p>
            <a:r>
              <a:rPr lang="en-US"/>
              <a:t>10/26/2025</a:t>
            </a:r>
          </a:p>
        </p:txBody>
      </p:sp>
      <p:sp>
        <p:nvSpPr>
          <p:cNvPr id="3" name="Footer Placeholder 2">
            <a:extLst>
              <a:ext uri="{FF2B5EF4-FFF2-40B4-BE49-F238E27FC236}">
                <a16:creationId xmlns:a16="http://schemas.microsoft.com/office/drawing/2014/main" id="{EEAE9294-03F2-551D-88D1-8BCCB1BDD1BF}"/>
              </a:ext>
            </a:extLst>
          </p:cNvPr>
          <p:cNvSpPr>
            <a:spLocks noGrp="1"/>
          </p:cNvSpPr>
          <p:nvPr>
            <p:ph type="ftr" sz="quarter" idx="11"/>
          </p:nvPr>
        </p:nvSpPr>
        <p:spPr/>
        <p:txBody>
          <a:bodyPr/>
          <a:lstStyle/>
          <a:p>
            <a:r>
              <a:rPr lang="en-US"/>
              <a:t>The Best Knowledge</a:t>
            </a:r>
          </a:p>
        </p:txBody>
      </p:sp>
      <p:sp>
        <p:nvSpPr>
          <p:cNvPr id="4" name="Slide Number Placeholder 3">
            <a:extLst>
              <a:ext uri="{FF2B5EF4-FFF2-40B4-BE49-F238E27FC236}">
                <a16:creationId xmlns:a16="http://schemas.microsoft.com/office/drawing/2014/main" id="{35496B85-85D6-AB62-4CDA-AE72FEA3D2E5}"/>
              </a:ext>
            </a:extLst>
          </p:cNvPr>
          <p:cNvSpPr>
            <a:spLocks noGrp="1"/>
          </p:cNvSpPr>
          <p:nvPr>
            <p:ph type="sldNum" sz="quarter" idx="12"/>
          </p:nvPr>
        </p:nvSpPr>
        <p:spPr/>
        <p:txBody>
          <a:bodyPr/>
          <a:lstStyle/>
          <a:p>
            <a:fld id="{AC4DAC86-D943-45DC-86D6-56CCD16C63DC}" type="slidenum">
              <a:rPr lang="en-US" smtClean="0"/>
              <a:pPr/>
              <a:t>24</a:t>
            </a:fld>
            <a:endParaRPr lang="en-US"/>
          </a:p>
        </p:txBody>
      </p:sp>
      <p:pic>
        <p:nvPicPr>
          <p:cNvPr id="5" name="Picture 4">
            <a:extLst>
              <a:ext uri="{FF2B5EF4-FFF2-40B4-BE49-F238E27FC236}">
                <a16:creationId xmlns:a16="http://schemas.microsoft.com/office/drawing/2014/main" id="{1F70F6C4-A523-74CB-CD9B-4E63F488B1D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42140" y="0"/>
            <a:ext cx="9907720" cy="6858000"/>
          </a:xfrm>
          <a:prstGeom prst="rect">
            <a:avLst/>
          </a:prstGeom>
        </p:spPr>
      </p:pic>
      <p:sp>
        <p:nvSpPr>
          <p:cNvPr id="6" name="TextBox 5">
            <a:extLst>
              <a:ext uri="{FF2B5EF4-FFF2-40B4-BE49-F238E27FC236}">
                <a16:creationId xmlns:a16="http://schemas.microsoft.com/office/drawing/2014/main" id="{3E6B3005-5680-97E8-BDF1-B76606CED318}"/>
              </a:ext>
            </a:extLst>
          </p:cNvPr>
          <p:cNvSpPr txBox="1"/>
          <p:nvPr/>
        </p:nvSpPr>
        <p:spPr>
          <a:xfrm>
            <a:off x="1600200" y="320675"/>
            <a:ext cx="2057400" cy="1107996"/>
          </a:xfrm>
          <a:prstGeom prst="rect">
            <a:avLst/>
          </a:prstGeom>
          <a:noFill/>
        </p:spPr>
        <p:txBody>
          <a:bodyPr wrap="square" rtlCol="0">
            <a:spAutoFit/>
          </a:bodyPr>
          <a:lstStyle/>
          <a:p>
            <a:r>
              <a:rPr lang="en-US" sz="6600" dirty="0"/>
              <a:t>Mali</a:t>
            </a:r>
          </a:p>
        </p:txBody>
      </p:sp>
    </p:spTree>
    <p:extLst>
      <p:ext uri="{BB962C8B-B14F-4D97-AF65-F5344CB8AC3E}">
        <p14:creationId xmlns:p14="http://schemas.microsoft.com/office/powerpoint/2010/main" val="82229693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D24D708-47D1-D733-C3C9-06C6818A477F}"/>
              </a:ext>
            </a:extLst>
          </p:cNvPr>
          <p:cNvSpPr>
            <a:spLocks noGrp="1"/>
          </p:cNvSpPr>
          <p:nvPr>
            <p:ph type="dt" sz="half" idx="10"/>
          </p:nvPr>
        </p:nvSpPr>
        <p:spPr/>
        <p:txBody>
          <a:bodyPr/>
          <a:lstStyle/>
          <a:p>
            <a:r>
              <a:rPr lang="en-US"/>
              <a:t>10/26/2025</a:t>
            </a:r>
          </a:p>
        </p:txBody>
      </p:sp>
      <p:sp>
        <p:nvSpPr>
          <p:cNvPr id="4" name="Footer Placeholder 3">
            <a:extLst>
              <a:ext uri="{FF2B5EF4-FFF2-40B4-BE49-F238E27FC236}">
                <a16:creationId xmlns:a16="http://schemas.microsoft.com/office/drawing/2014/main" id="{801F7127-A681-EFC4-EC97-21042D6D0FFB}"/>
              </a:ext>
            </a:extLst>
          </p:cNvPr>
          <p:cNvSpPr>
            <a:spLocks noGrp="1"/>
          </p:cNvSpPr>
          <p:nvPr>
            <p:ph type="ftr" sz="quarter" idx="11"/>
          </p:nvPr>
        </p:nvSpPr>
        <p:spPr/>
        <p:txBody>
          <a:bodyPr/>
          <a:lstStyle/>
          <a:p>
            <a:r>
              <a:rPr lang="en-US"/>
              <a:t>The Best Knowledge</a:t>
            </a:r>
          </a:p>
        </p:txBody>
      </p:sp>
      <p:sp>
        <p:nvSpPr>
          <p:cNvPr id="5" name="Slide Number Placeholder 4">
            <a:extLst>
              <a:ext uri="{FF2B5EF4-FFF2-40B4-BE49-F238E27FC236}">
                <a16:creationId xmlns:a16="http://schemas.microsoft.com/office/drawing/2014/main" id="{4742467E-A555-F45B-AE08-3B58CF6D75C8}"/>
              </a:ext>
            </a:extLst>
          </p:cNvPr>
          <p:cNvSpPr>
            <a:spLocks noGrp="1"/>
          </p:cNvSpPr>
          <p:nvPr>
            <p:ph type="sldNum" sz="quarter" idx="12"/>
          </p:nvPr>
        </p:nvSpPr>
        <p:spPr/>
        <p:txBody>
          <a:bodyPr/>
          <a:lstStyle/>
          <a:p>
            <a:fld id="{AC4DAC86-D943-45DC-86D6-56CCD16C63DC}" type="slidenum">
              <a:rPr lang="en-US" smtClean="0"/>
              <a:pPr/>
              <a:t>25</a:t>
            </a:fld>
            <a:endParaRPr lang="en-US"/>
          </a:p>
        </p:txBody>
      </p:sp>
      <p:pic>
        <p:nvPicPr>
          <p:cNvPr id="7" name="Picture 6">
            <a:extLst>
              <a:ext uri="{FF2B5EF4-FFF2-40B4-BE49-F238E27FC236}">
                <a16:creationId xmlns:a16="http://schemas.microsoft.com/office/drawing/2014/main" id="{B5328964-BBD9-45A6-B97D-81F4F4CB6FE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42140" y="0"/>
            <a:ext cx="9907720" cy="6858000"/>
          </a:xfrm>
          <a:prstGeom prst="rect">
            <a:avLst/>
          </a:prstGeom>
        </p:spPr>
      </p:pic>
      <p:sp>
        <p:nvSpPr>
          <p:cNvPr id="8" name="TextBox 7">
            <a:extLst>
              <a:ext uri="{FF2B5EF4-FFF2-40B4-BE49-F238E27FC236}">
                <a16:creationId xmlns:a16="http://schemas.microsoft.com/office/drawing/2014/main" id="{B7DE8577-4D57-20F4-4AF8-6492EDC7E9FB}"/>
              </a:ext>
            </a:extLst>
          </p:cNvPr>
          <p:cNvSpPr txBox="1"/>
          <p:nvPr/>
        </p:nvSpPr>
        <p:spPr>
          <a:xfrm>
            <a:off x="7239000" y="0"/>
            <a:ext cx="3275256" cy="1015663"/>
          </a:xfrm>
          <a:prstGeom prst="rect">
            <a:avLst/>
          </a:prstGeom>
          <a:noFill/>
        </p:spPr>
        <p:txBody>
          <a:bodyPr wrap="none" rtlCol="0">
            <a:spAutoFit/>
          </a:bodyPr>
          <a:lstStyle/>
          <a:p>
            <a:r>
              <a:rPr lang="en-US" sz="6000" dirty="0">
                <a:solidFill>
                  <a:schemeClr val="accent5">
                    <a:lumMod val="50000"/>
                  </a:schemeClr>
                </a:solidFill>
              </a:rPr>
              <a:t>Myanmar</a:t>
            </a:r>
          </a:p>
        </p:txBody>
      </p:sp>
    </p:spTree>
    <p:extLst>
      <p:ext uri="{BB962C8B-B14F-4D97-AF65-F5344CB8AC3E}">
        <p14:creationId xmlns:p14="http://schemas.microsoft.com/office/powerpoint/2010/main" val="164231517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10/26/2025</a:t>
            </a:r>
          </a:p>
        </p:txBody>
      </p:sp>
      <p:sp>
        <p:nvSpPr>
          <p:cNvPr id="3" name="Footer Placeholder 2"/>
          <p:cNvSpPr>
            <a:spLocks noGrp="1"/>
          </p:cNvSpPr>
          <p:nvPr>
            <p:ph type="ftr" sz="quarter" idx="11"/>
          </p:nvPr>
        </p:nvSpPr>
        <p:spPr/>
        <p:txBody>
          <a:bodyPr/>
          <a:lstStyle/>
          <a:p>
            <a:r>
              <a:rPr lang="en-US"/>
              <a:t>The Best Knowledge</a:t>
            </a:r>
          </a:p>
        </p:txBody>
      </p:sp>
      <p:sp>
        <p:nvSpPr>
          <p:cNvPr id="4" name="Slide Number Placeholder 3"/>
          <p:cNvSpPr>
            <a:spLocks noGrp="1"/>
          </p:cNvSpPr>
          <p:nvPr>
            <p:ph type="sldNum" sz="quarter" idx="12"/>
          </p:nvPr>
        </p:nvSpPr>
        <p:spPr/>
        <p:txBody>
          <a:bodyPr/>
          <a:lstStyle/>
          <a:p>
            <a:fld id="{AC4DAC86-D943-45DC-86D6-56CCD16C63DC}" type="slidenum">
              <a:rPr lang="en-US" smtClean="0"/>
              <a:pPr/>
              <a:t>26</a:t>
            </a:fld>
            <a:endParaRPr lang="en-US"/>
          </a:p>
        </p:txBody>
      </p:sp>
      <p:sp>
        <p:nvSpPr>
          <p:cNvPr id="5" name="Rectangle 4"/>
          <p:cNvSpPr/>
          <p:nvPr/>
        </p:nvSpPr>
        <p:spPr>
          <a:xfrm>
            <a:off x="152400" y="136525"/>
            <a:ext cx="11849100" cy="6063198"/>
          </a:xfrm>
          <a:prstGeom prst="rect">
            <a:avLst/>
          </a:prstGeom>
        </p:spPr>
        <p:txBody>
          <a:bodyPr wrap="square">
            <a:spAutoFit/>
          </a:bodyPr>
          <a:lstStyle/>
          <a:p>
            <a:r>
              <a:rPr lang="en-US" sz="3200" dirty="0"/>
              <a:t>	62  …</a:t>
            </a:r>
            <a:r>
              <a:rPr lang="en-US" sz="3200" b="1" dirty="0"/>
              <a:t>Christ's first advent</a:t>
            </a:r>
            <a:r>
              <a:rPr lang="en-US" sz="3200" dirty="0"/>
              <a:t>, we could say the world was falling apart. It was a corruptible time in politics, in religion. The whole systems had become corrupted. They had mingled, injecting man-made theories, religions... And the world was falling apart… God gave them a Messiah, they didn't want it the way He sent it.</a:t>
            </a:r>
          </a:p>
          <a:p>
            <a:r>
              <a:rPr lang="en-US" sz="3200" dirty="0"/>
              <a:t>	64  And I wonder today, in our chaotic time, we find the world about in the same condition; morally decayed, politics, religious life, denominationalism, everything corrupted. All of us are looking for something to help us out of it, expecting a messiah. I wonder, if God sent us the Messiah, if we wouldn't just about do the same thing they done in the past. We wouldn't know Him, Who He was. 							        </a:t>
            </a:r>
            <a:r>
              <a:rPr lang="en-US" sz="3600" dirty="0"/>
              <a:t>63-1115 </a:t>
            </a:r>
          </a:p>
        </p:txBody>
      </p:sp>
    </p:spTree>
    <p:extLst>
      <p:ext uri="{BB962C8B-B14F-4D97-AF65-F5344CB8AC3E}">
        <p14:creationId xmlns:p14="http://schemas.microsoft.com/office/powerpoint/2010/main" val="2512560878"/>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Subtitle 2"/>
          <p:cNvSpPr>
            <a:spLocks noGrp="1"/>
          </p:cNvSpPr>
          <p:nvPr>
            <p:ph type="subTitle" idx="1"/>
          </p:nvPr>
        </p:nvSpPr>
        <p:spPr>
          <a:xfrm>
            <a:off x="465138" y="240506"/>
            <a:ext cx="11261724" cy="1500188"/>
          </a:xfrm>
        </p:spPr>
        <p:txBody>
          <a:bodyPr>
            <a:normAutofit/>
          </a:bodyPr>
          <a:lstStyle/>
          <a:p>
            <a:pPr eaLnBrk="1" hangingPunct="1"/>
            <a:r>
              <a:rPr lang="en-US" sz="6000" dirty="0"/>
              <a:t>	In the Lifetime of a Prophet</a:t>
            </a:r>
          </a:p>
        </p:txBody>
      </p:sp>
      <p:cxnSp>
        <p:nvCxnSpPr>
          <p:cNvPr id="5" name="Straight Connector 4"/>
          <p:cNvCxnSpPr/>
          <p:nvPr/>
        </p:nvCxnSpPr>
        <p:spPr>
          <a:xfrm rot="5400000">
            <a:off x="1219201" y="5181601"/>
            <a:ext cx="1066800" cy="3175"/>
          </a:xfrm>
          <a:prstGeom prst="line">
            <a:avLst/>
          </a:prstGeom>
          <a:ln cmpd="sng">
            <a:solidFill>
              <a:schemeClr val="tx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7" name="Frame 6"/>
          <p:cNvSpPr/>
          <p:nvPr/>
        </p:nvSpPr>
        <p:spPr>
          <a:xfrm flipH="1">
            <a:off x="3505200" y="4419600"/>
            <a:ext cx="46038" cy="14478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5" name="Frame 14"/>
          <p:cNvSpPr/>
          <p:nvPr/>
        </p:nvSpPr>
        <p:spPr>
          <a:xfrm>
            <a:off x="1752600" y="4419600"/>
            <a:ext cx="46038" cy="14478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7" name="Frame 16"/>
          <p:cNvSpPr/>
          <p:nvPr/>
        </p:nvSpPr>
        <p:spPr>
          <a:xfrm>
            <a:off x="10287000" y="4419600"/>
            <a:ext cx="46038" cy="1447800"/>
          </a:xfrm>
          <a:prstGeom prst="frame">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40970" name="TextBox 17"/>
          <p:cNvSpPr txBox="1">
            <a:spLocks noChangeArrowheads="1"/>
          </p:cNvSpPr>
          <p:nvPr/>
        </p:nvSpPr>
        <p:spPr bwMode="auto">
          <a:xfrm>
            <a:off x="774704" y="5867401"/>
            <a:ext cx="2349496" cy="954107"/>
          </a:xfrm>
          <a:prstGeom prst="rect">
            <a:avLst/>
          </a:prstGeom>
          <a:noFill/>
          <a:ln w="9525">
            <a:noFill/>
            <a:miter lim="800000"/>
            <a:headEnd/>
            <a:tailEnd/>
          </a:ln>
        </p:spPr>
        <p:txBody>
          <a:bodyPr wrap="square">
            <a:spAutoFit/>
          </a:bodyPr>
          <a:lstStyle/>
          <a:p>
            <a:pPr algn="ctr"/>
            <a:r>
              <a:rPr lang="en-US" sz="2800" b="1" dirty="0">
                <a:latin typeface="Corbel" pitchFamily="34" charset="0"/>
              </a:rPr>
              <a:t>Pillar of Fire Appears </a:t>
            </a:r>
          </a:p>
        </p:txBody>
      </p:sp>
      <p:sp>
        <p:nvSpPr>
          <p:cNvPr id="40971" name="TextBox 19"/>
          <p:cNvSpPr txBox="1">
            <a:spLocks noChangeArrowheads="1"/>
          </p:cNvSpPr>
          <p:nvPr/>
        </p:nvSpPr>
        <p:spPr bwMode="auto">
          <a:xfrm>
            <a:off x="4356600" y="3887088"/>
            <a:ext cx="914400" cy="461665"/>
          </a:xfrm>
          <a:prstGeom prst="rect">
            <a:avLst/>
          </a:prstGeom>
          <a:noFill/>
          <a:ln w="9525">
            <a:noFill/>
            <a:miter lim="800000"/>
            <a:headEnd/>
            <a:tailEnd/>
          </a:ln>
        </p:spPr>
        <p:txBody>
          <a:bodyPr>
            <a:spAutoFit/>
          </a:bodyPr>
          <a:lstStyle/>
          <a:p>
            <a:r>
              <a:rPr lang="en-US" sz="2400" b="1" dirty="0">
                <a:latin typeface="Corbel" pitchFamily="34" charset="0"/>
              </a:rPr>
              <a:t>1950</a:t>
            </a:r>
          </a:p>
        </p:txBody>
      </p:sp>
      <p:sp>
        <p:nvSpPr>
          <p:cNvPr id="40973" name="TextBox 21"/>
          <p:cNvSpPr txBox="1">
            <a:spLocks noChangeArrowheads="1"/>
          </p:cNvSpPr>
          <p:nvPr/>
        </p:nvSpPr>
        <p:spPr bwMode="auto">
          <a:xfrm>
            <a:off x="2726238" y="5836592"/>
            <a:ext cx="2087562" cy="954107"/>
          </a:xfrm>
          <a:prstGeom prst="rect">
            <a:avLst/>
          </a:prstGeom>
          <a:noFill/>
          <a:ln w="9525">
            <a:noFill/>
            <a:miter lim="800000"/>
            <a:headEnd/>
            <a:tailEnd/>
          </a:ln>
        </p:spPr>
        <p:txBody>
          <a:bodyPr wrap="square">
            <a:spAutoFit/>
          </a:bodyPr>
          <a:lstStyle/>
          <a:p>
            <a:pPr algn="ctr"/>
            <a:r>
              <a:rPr lang="en-US" sz="2800" b="1" dirty="0">
                <a:latin typeface="Corbel" pitchFamily="34" charset="0"/>
              </a:rPr>
              <a:t>Angel in Cave</a:t>
            </a:r>
          </a:p>
        </p:txBody>
      </p:sp>
      <p:sp>
        <p:nvSpPr>
          <p:cNvPr id="40974" name="TextBox 22"/>
          <p:cNvSpPr txBox="1">
            <a:spLocks noChangeArrowheads="1"/>
          </p:cNvSpPr>
          <p:nvPr/>
        </p:nvSpPr>
        <p:spPr bwMode="auto">
          <a:xfrm>
            <a:off x="1310838" y="3819526"/>
            <a:ext cx="1447800" cy="523220"/>
          </a:xfrm>
          <a:prstGeom prst="rect">
            <a:avLst/>
          </a:prstGeom>
          <a:noFill/>
          <a:ln w="9525">
            <a:noFill/>
            <a:miter lim="800000"/>
            <a:headEnd/>
            <a:tailEnd/>
          </a:ln>
        </p:spPr>
        <p:txBody>
          <a:bodyPr>
            <a:spAutoFit/>
          </a:bodyPr>
          <a:lstStyle/>
          <a:p>
            <a:r>
              <a:rPr lang="en-US" sz="2800" b="1" dirty="0">
                <a:latin typeface="Corbel" pitchFamily="34" charset="0"/>
              </a:rPr>
              <a:t>1930</a:t>
            </a:r>
          </a:p>
        </p:txBody>
      </p:sp>
      <p:sp>
        <p:nvSpPr>
          <p:cNvPr id="56335" name="TextBox 23"/>
          <p:cNvSpPr txBox="1">
            <a:spLocks noChangeArrowheads="1"/>
          </p:cNvSpPr>
          <p:nvPr/>
        </p:nvSpPr>
        <p:spPr bwMode="auto">
          <a:xfrm>
            <a:off x="2606238" y="3889357"/>
            <a:ext cx="1066800" cy="523220"/>
          </a:xfrm>
          <a:prstGeom prst="rect">
            <a:avLst/>
          </a:prstGeom>
          <a:noFill/>
          <a:ln w="9525">
            <a:noFill/>
            <a:miter lim="800000"/>
            <a:headEnd/>
            <a:tailEnd/>
          </a:ln>
        </p:spPr>
        <p:txBody>
          <a:bodyPr>
            <a:spAutoFit/>
          </a:bodyPr>
          <a:lstStyle/>
          <a:p>
            <a:r>
              <a:rPr lang="en-US" sz="2800" b="1" dirty="0">
                <a:latin typeface="Corbel" pitchFamily="34" charset="0"/>
              </a:rPr>
              <a:t>1940</a:t>
            </a:r>
          </a:p>
        </p:txBody>
      </p:sp>
      <p:sp>
        <p:nvSpPr>
          <p:cNvPr id="40976" name="TextBox 24"/>
          <p:cNvSpPr txBox="1">
            <a:spLocks noChangeArrowheads="1"/>
          </p:cNvSpPr>
          <p:nvPr/>
        </p:nvSpPr>
        <p:spPr bwMode="auto">
          <a:xfrm>
            <a:off x="6114300" y="3920280"/>
            <a:ext cx="1371600" cy="461665"/>
          </a:xfrm>
          <a:prstGeom prst="rect">
            <a:avLst/>
          </a:prstGeom>
          <a:noFill/>
          <a:ln w="9525">
            <a:noFill/>
            <a:miter lim="800000"/>
            <a:headEnd/>
            <a:tailEnd/>
          </a:ln>
        </p:spPr>
        <p:txBody>
          <a:bodyPr>
            <a:spAutoFit/>
          </a:bodyPr>
          <a:lstStyle/>
          <a:p>
            <a:r>
              <a:rPr lang="en-US" sz="2400" b="1" dirty="0">
                <a:latin typeface="Corbel" pitchFamily="34" charset="0"/>
              </a:rPr>
              <a:t>1960</a:t>
            </a:r>
          </a:p>
        </p:txBody>
      </p:sp>
      <p:sp>
        <p:nvSpPr>
          <p:cNvPr id="40977" name="TextBox 25"/>
          <p:cNvSpPr txBox="1">
            <a:spLocks noChangeArrowheads="1"/>
          </p:cNvSpPr>
          <p:nvPr/>
        </p:nvSpPr>
        <p:spPr bwMode="auto">
          <a:xfrm>
            <a:off x="5029200" y="5791201"/>
            <a:ext cx="2133600" cy="830997"/>
          </a:xfrm>
          <a:prstGeom prst="rect">
            <a:avLst/>
          </a:prstGeom>
          <a:noFill/>
          <a:ln w="9525">
            <a:noFill/>
            <a:miter lim="800000"/>
            <a:headEnd/>
            <a:tailEnd/>
          </a:ln>
        </p:spPr>
        <p:txBody>
          <a:bodyPr>
            <a:spAutoFit/>
          </a:bodyPr>
          <a:lstStyle/>
          <a:p>
            <a:pPr algn="ctr"/>
            <a:r>
              <a:rPr lang="en-US" sz="2400" b="1" dirty="0">
                <a:latin typeface="Corbel" pitchFamily="34" charset="0"/>
              </a:rPr>
              <a:t>America Spurns Mercy</a:t>
            </a:r>
          </a:p>
        </p:txBody>
      </p:sp>
      <p:sp>
        <p:nvSpPr>
          <p:cNvPr id="19" name="Frame 18"/>
          <p:cNvSpPr/>
          <p:nvPr/>
        </p:nvSpPr>
        <p:spPr>
          <a:xfrm>
            <a:off x="5410200" y="4419600"/>
            <a:ext cx="46038" cy="14478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40979" name="TextBox 27"/>
          <p:cNvSpPr txBox="1">
            <a:spLocks noChangeArrowheads="1"/>
          </p:cNvSpPr>
          <p:nvPr/>
        </p:nvSpPr>
        <p:spPr bwMode="auto">
          <a:xfrm>
            <a:off x="6651762" y="5137997"/>
            <a:ext cx="2362200" cy="584775"/>
          </a:xfrm>
          <a:prstGeom prst="rect">
            <a:avLst/>
          </a:prstGeom>
          <a:noFill/>
          <a:ln w="9525">
            <a:noFill/>
            <a:miter lim="800000"/>
            <a:headEnd/>
            <a:tailEnd/>
          </a:ln>
        </p:spPr>
        <p:txBody>
          <a:bodyPr wrap="square">
            <a:spAutoFit/>
          </a:bodyPr>
          <a:lstStyle/>
          <a:p>
            <a:r>
              <a:rPr lang="en-US" sz="3200" b="1" dirty="0">
                <a:latin typeface="Corbel" pitchFamily="34" charset="0"/>
              </a:rPr>
              <a:t>7 Ages</a:t>
            </a:r>
          </a:p>
        </p:txBody>
      </p:sp>
      <p:sp>
        <p:nvSpPr>
          <p:cNvPr id="40980" name="TextBox 28"/>
          <p:cNvSpPr txBox="1">
            <a:spLocks noChangeArrowheads="1"/>
          </p:cNvSpPr>
          <p:nvPr/>
        </p:nvSpPr>
        <p:spPr bwMode="auto">
          <a:xfrm>
            <a:off x="9144000" y="5867400"/>
            <a:ext cx="2133600" cy="523220"/>
          </a:xfrm>
          <a:prstGeom prst="rect">
            <a:avLst/>
          </a:prstGeom>
          <a:noFill/>
          <a:ln w="9525">
            <a:noFill/>
            <a:miter lim="800000"/>
            <a:headEnd/>
            <a:tailEnd/>
          </a:ln>
        </p:spPr>
        <p:txBody>
          <a:bodyPr>
            <a:spAutoFit/>
          </a:bodyPr>
          <a:lstStyle/>
          <a:p>
            <a:r>
              <a:rPr lang="en-US" sz="2800" b="1" dirty="0">
                <a:latin typeface="Corbel" pitchFamily="34" charset="0"/>
              </a:rPr>
              <a:t>Millennium</a:t>
            </a:r>
          </a:p>
        </p:txBody>
      </p:sp>
      <p:sp>
        <p:nvSpPr>
          <p:cNvPr id="40981" name="TextBox 29"/>
          <p:cNvSpPr txBox="1">
            <a:spLocks noChangeArrowheads="1"/>
          </p:cNvSpPr>
          <p:nvPr/>
        </p:nvSpPr>
        <p:spPr bwMode="auto">
          <a:xfrm>
            <a:off x="2332038" y="2133600"/>
            <a:ext cx="3916362" cy="1384995"/>
          </a:xfrm>
          <a:prstGeom prst="rect">
            <a:avLst/>
          </a:prstGeom>
          <a:noFill/>
          <a:ln w="9525">
            <a:noFill/>
            <a:miter lim="800000"/>
            <a:headEnd/>
            <a:tailEnd/>
          </a:ln>
        </p:spPr>
        <p:txBody>
          <a:bodyPr wrap="square">
            <a:spAutoFit/>
          </a:bodyPr>
          <a:lstStyle/>
          <a:p>
            <a:r>
              <a:rPr lang="en-US" sz="2800" b="1" dirty="0">
                <a:latin typeface="Corbel" pitchFamily="34" charset="0"/>
              </a:rPr>
              <a:t>Israel at the UN </a:t>
            </a:r>
          </a:p>
          <a:p>
            <a:r>
              <a:rPr lang="en-US" sz="2800" b="1" dirty="0">
                <a:latin typeface="Corbel" pitchFamily="34" charset="0"/>
              </a:rPr>
              <a:t>WCC- Amsterdam</a:t>
            </a:r>
          </a:p>
          <a:p>
            <a:r>
              <a:rPr lang="en-US" sz="2800" b="1" dirty="0">
                <a:latin typeface="Corbel" pitchFamily="34" charset="0"/>
              </a:rPr>
              <a:t>NATO Formed</a:t>
            </a:r>
          </a:p>
        </p:txBody>
      </p:sp>
      <p:sp>
        <p:nvSpPr>
          <p:cNvPr id="40982" name="TextBox 30"/>
          <p:cNvSpPr txBox="1">
            <a:spLocks noChangeArrowheads="1"/>
          </p:cNvSpPr>
          <p:nvPr/>
        </p:nvSpPr>
        <p:spPr bwMode="auto">
          <a:xfrm>
            <a:off x="7162800" y="4267200"/>
            <a:ext cx="2590800" cy="646331"/>
          </a:xfrm>
          <a:prstGeom prst="rect">
            <a:avLst/>
          </a:prstGeom>
          <a:noFill/>
          <a:ln w="9525">
            <a:noFill/>
            <a:miter lim="800000"/>
            <a:headEnd/>
            <a:tailEnd/>
          </a:ln>
        </p:spPr>
        <p:txBody>
          <a:bodyPr>
            <a:spAutoFit/>
          </a:bodyPr>
          <a:lstStyle/>
          <a:p>
            <a:r>
              <a:rPr lang="en-US" sz="3600" b="1" dirty="0">
                <a:latin typeface="Corbel" pitchFamily="34" charset="0"/>
              </a:rPr>
              <a:t>7 Seals</a:t>
            </a:r>
          </a:p>
        </p:txBody>
      </p:sp>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Subtitle 2"/>
          <p:cNvSpPr>
            <a:spLocks noGrp="1"/>
          </p:cNvSpPr>
          <p:nvPr>
            <p:ph type="subTitle" idx="1"/>
          </p:nvPr>
        </p:nvSpPr>
        <p:spPr>
          <a:xfrm>
            <a:off x="228600" y="0"/>
            <a:ext cx="11582399" cy="1500188"/>
          </a:xfrm>
        </p:spPr>
        <p:txBody>
          <a:bodyPr>
            <a:normAutofit/>
          </a:bodyPr>
          <a:lstStyle/>
          <a:p>
            <a:pPr eaLnBrk="1" hangingPunct="1"/>
            <a:r>
              <a:rPr lang="en-US" sz="3600" i="1" dirty="0"/>
              <a:t>	“So likewise ye, when ye see these things come to pass, know ye that the kingdom of God is at hand.”</a:t>
            </a:r>
            <a:r>
              <a:rPr lang="en-US" sz="3200" dirty="0"/>
              <a:t>	</a:t>
            </a:r>
            <a:r>
              <a:rPr lang="en-US" dirty="0"/>
              <a:t>					Luke 21:31</a:t>
            </a:r>
          </a:p>
        </p:txBody>
      </p:sp>
      <p:sp>
        <p:nvSpPr>
          <p:cNvPr id="7" name="Frame 6"/>
          <p:cNvSpPr/>
          <p:nvPr/>
        </p:nvSpPr>
        <p:spPr>
          <a:xfrm>
            <a:off x="3581400" y="4343400"/>
            <a:ext cx="46038" cy="15240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6" name="Frame 15"/>
          <p:cNvSpPr/>
          <p:nvPr/>
        </p:nvSpPr>
        <p:spPr>
          <a:xfrm flipH="1">
            <a:off x="8458200" y="4419600"/>
            <a:ext cx="46038" cy="13716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60422" name="TextBox 19"/>
          <p:cNvSpPr txBox="1">
            <a:spLocks noChangeArrowheads="1"/>
          </p:cNvSpPr>
          <p:nvPr/>
        </p:nvSpPr>
        <p:spPr bwMode="auto">
          <a:xfrm>
            <a:off x="1168384" y="1905001"/>
            <a:ext cx="2586417" cy="3046988"/>
          </a:xfrm>
          <a:prstGeom prst="rect">
            <a:avLst/>
          </a:prstGeom>
          <a:noFill/>
          <a:ln w="9525">
            <a:noFill/>
            <a:miter lim="800000"/>
            <a:headEnd/>
            <a:tailEnd/>
          </a:ln>
        </p:spPr>
        <p:txBody>
          <a:bodyPr wrap="square">
            <a:spAutoFit/>
          </a:bodyPr>
          <a:lstStyle/>
          <a:p>
            <a:r>
              <a:rPr lang="en-US" sz="2400" b="1" dirty="0">
                <a:latin typeface="Corbel" pitchFamily="34" charset="0"/>
              </a:rPr>
              <a:t>12/62 </a:t>
            </a:r>
          </a:p>
          <a:p>
            <a:r>
              <a:rPr lang="en-US" sz="2400" b="1" dirty="0">
                <a:latin typeface="Corbel" pitchFamily="34" charset="0"/>
              </a:rPr>
              <a:t>“Sirs?”</a:t>
            </a:r>
          </a:p>
          <a:p>
            <a:endParaRPr lang="en-US" sz="2400" b="1" dirty="0">
              <a:latin typeface="Corbel" pitchFamily="34" charset="0"/>
            </a:endParaRPr>
          </a:p>
          <a:p>
            <a:r>
              <a:rPr lang="en-US" sz="2400" b="1" dirty="0">
                <a:latin typeface="Corbel" pitchFamily="34" charset="0"/>
              </a:rPr>
              <a:t>01/63 </a:t>
            </a:r>
          </a:p>
          <a:p>
            <a:r>
              <a:rPr lang="en-US" sz="2400" b="1" dirty="0">
                <a:latin typeface="Corbel" pitchFamily="34" charset="0"/>
              </a:rPr>
              <a:t>“Sword”</a:t>
            </a:r>
          </a:p>
          <a:p>
            <a:endParaRPr lang="en-US" sz="2400" b="1" dirty="0">
              <a:latin typeface="Corbel" pitchFamily="34" charset="0"/>
            </a:endParaRPr>
          </a:p>
          <a:p>
            <a:r>
              <a:rPr lang="en-US" sz="2400" b="1" dirty="0">
                <a:latin typeface="Corbel" pitchFamily="34" charset="0"/>
              </a:rPr>
              <a:t>2/63 </a:t>
            </a:r>
          </a:p>
          <a:p>
            <a:r>
              <a:rPr lang="en-US" sz="2400" b="1" dirty="0">
                <a:latin typeface="Corbel" pitchFamily="34" charset="0"/>
              </a:rPr>
              <a:t>“Angels &amp; Cloud”</a:t>
            </a:r>
          </a:p>
        </p:txBody>
      </p:sp>
      <p:sp>
        <p:nvSpPr>
          <p:cNvPr id="21" name="TextBox 20"/>
          <p:cNvSpPr txBox="1"/>
          <p:nvPr/>
        </p:nvSpPr>
        <p:spPr>
          <a:xfrm>
            <a:off x="6091347" y="1684339"/>
            <a:ext cx="2895600" cy="3785652"/>
          </a:xfrm>
          <a:prstGeom prst="rect">
            <a:avLst/>
          </a:prstGeom>
          <a:noFill/>
        </p:spPr>
        <p:txBody>
          <a:bodyPr wrap="square">
            <a:spAutoFit/>
          </a:bodyPr>
          <a:lstStyle/>
          <a:p>
            <a:pPr marL="182880" fontAlgn="auto">
              <a:spcBef>
                <a:spcPts val="0"/>
              </a:spcBef>
              <a:spcAft>
                <a:spcPts val="0"/>
              </a:spcAft>
              <a:defRPr/>
            </a:pPr>
            <a:r>
              <a:rPr lang="en-US" sz="2400" b="1" dirty="0">
                <a:latin typeface="Arial" panose="020B0604020202020204" pitchFamily="34" charset="0"/>
                <a:cs typeface="Arial" panose="020B0604020202020204" pitchFamily="34" charset="0"/>
              </a:rPr>
              <a:t>Church age Ceases</a:t>
            </a:r>
          </a:p>
          <a:p>
            <a:pPr marL="182880" fontAlgn="auto">
              <a:spcBef>
                <a:spcPts val="0"/>
              </a:spcBef>
              <a:spcAft>
                <a:spcPts val="0"/>
              </a:spcAft>
              <a:defRPr/>
            </a:pPr>
            <a:r>
              <a:rPr lang="en-US" sz="2400" b="1" dirty="0">
                <a:latin typeface="Arial" panose="020B0604020202020204" pitchFamily="34" charset="0"/>
                <a:cs typeface="Arial" panose="020B0604020202020204" pitchFamily="34" charset="0"/>
              </a:rPr>
              <a:t>Laodicea into Chaos</a:t>
            </a:r>
          </a:p>
          <a:p>
            <a:pPr marL="182880" fontAlgn="auto">
              <a:spcBef>
                <a:spcPts val="0"/>
              </a:spcBef>
              <a:spcAft>
                <a:spcPts val="0"/>
              </a:spcAft>
              <a:defRPr/>
            </a:pPr>
            <a:r>
              <a:rPr lang="en-US" sz="2400" b="1" dirty="0">
                <a:latin typeface="Arial" panose="020B0604020202020204" pitchFamily="34" charset="0"/>
                <a:cs typeface="Arial" panose="020B0604020202020204" pitchFamily="34" charset="0"/>
              </a:rPr>
              <a:t>Translation (Bride)</a:t>
            </a:r>
          </a:p>
          <a:p>
            <a:pPr marL="182880" fontAlgn="auto">
              <a:spcBef>
                <a:spcPts val="0"/>
              </a:spcBef>
              <a:spcAft>
                <a:spcPts val="0"/>
              </a:spcAft>
              <a:defRPr/>
            </a:pPr>
            <a:r>
              <a:rPr lang="en-US" sz="2400" b="1" dirty="0">
                <a:latin typeface="Arial" panose="020B0604020202020204" pitchFamily="34" charset="0"/>
                <a:cs typeface="Arial" panose="020B0604020202020204" pitchFamily="34" charset="0"/>
              </a:rPr>
              <a:t>Tribulation Begins</a:t>
            </a:r>
          </a:p>
          <a:p>
            <a:pPr marL="182880" fontAlgn="auto">
              <a:spcBef>
                <a:spcPts val="0"/>
              </a:spcBef>
              <a:spcAft>
                <a:spcPts val="0"/>
              </a:spcAft>
              <a:defRPr/>
            </a:pPr>
            <a:r>
              <a:rPr lang="en-US" sz="2400" b="1" dirty="0">
                <a:latin typeface="Arial" panose="020B0604020202020204" pitchFamily="34" charset="0"/>
                <a:cs typeface="Arial" panose="020B0604020202020204" pitchFamily="34" charset="0"/>
              </a:rPr>
              <a:t>144,000 Sealed</a:t>
            </a:r>
          </a:p>
          <a:p>
            <a:pPr marL="182880" fontAlgn="auto">
              <a:spcBef>
                <a:spcPts val="0"/>
              </a:spcBef>
              <a:spcAft>
                <a:spcPts val="0"/>
              </a:spcAft>
              <a:defRPr/>
            </a:pPr>
            <a:r>
              <a:rPr lang="en-US" sz="2400" b="1" dirty="0">
                <a:latin typeface="Arial" panose="020B0604020202020204" pitchFamily="34" charset="0"/>
                <a:cs typeface="Arial" panose="020B0604020202020204" pitchFamily="34" charset="0"/>
              </a:rPr>
              <a:t>Armageddon</a:t>
            </a:r>
          </a:p>
        </p:txBody>
      </p:sp>
      <p:sp>
        <p:nvSpPr>
          <p:cNvPr id="60424" name="TextBox 21"/>
          <p:cNvSpPr txBox="1">
            <a:spLocks noChangeArrowheads="1"/>
          </p:cNvSpPr>
          <p:nvPr/>
        </p:nvSpPr>
        <p:spPr bwMode="auto">
          <a:xfrm>
            <a:off x="3733801" y="1684339"/>
            <a:ext cx="2209799" cy="4524315"/>
          </a:xfrm>
          <a:prstGeom prst="rect">
            <a:avLst/>
          </a:prstGeom>
          <a:noFill/>
          <a:ln w="9525">
            <a:noFill/>
            <a:miter lim="800000"/>
            <a:headEnd/>
            <a:tailEnd/>
          </a:ln>
        </p:spPr>
        <p:txBody>
          <a:bodyPr wrap="square">
            <a:spAutoFit/>
          </a:bodyPr>
          <a:lstStyle/>
          <a:p>
            <a:r>
              <a:rPr lang="en-US" sz="2400" b="1" dirty="0">
                <a:latin typeface="Corbel" pitchFamily="34" charset="0"/>
              </a:rPr>
              <a:t>3/63</a:t>
            </a:r>
          </a:p>
          <a:p>
            <a:r>
              <a:rPr lang="en-US" sz="2400" b="1" dirty="0">
                <a:latin typeface="Corbel" pitchFamily="34" charset="0"/>
              </a:rPr>
              <a:t>“Seals Revealed”</a:t>
            </a:r>
          </a:p>
          <a:p>
            <a:endParaRPr lang="en-US" sz="2400" b="1" dirty="0">
              <a:latin typeface="Corbel" pitchFamily="34" charset="0"/>
            </a:endParaRPr>
          </a:p>
          <a:p>
            <a:r>
              <a:rPr lang="en-US" sz="2400" b="1" dirty="0">
                <a:latin typeface="Corbel" pitchFamily="34" charset="0"/>
              </a:rPr>
              <a:t>7 Thunders Sound</a:t>
            </a:r>
          </a:p>
          <a:p>
            <a:endParaRPr lang="en-US" sz="2400" b="1" dirty="0">
              <a:latin typeface="Corbel" pitchFamily="34" charset="0"/>
            </a:endParaRPr>
          </a:p>
          <a:p>
            <a:r>
              <a:rPr lang="en-US" sz="2400" b="1" dirty="0">
                <a:latin typeface="Corbel" pitchFamily="34" charset="0"/>
              </a:rPr>
              <a:t>2</a:t>
            </a:r>
            <a:r>
              <a:rPr lang="en-US" sz="2400" b="1" baseline="30000" dirty="0">
                <a:latin typeface="Corbel" pitchFamily="34" charset="0"/>
              </a:rPr>
              <a:t>nd</a:t>
            </a:r>
            <a:r>
              <a:rPr lang="en-US" sz="2400" b="1" dirty="0">
                <a:latin typeface="Corbel" pitchFamily="34" charset="0"/>
              </a:rPr>
              <a:t> Pull Ends</a:t>
            </a:r>
          </a:p>
          <a:p>
            <a:r>
              <a:rPr lang="en-US" sz="2400" b="1" dirty="0">
                <a:latin typeface="Corbel" pitchFamily="34" charset="0"/>
              </a:rPr>
              <a:t>3</a:t>
            </a:r>
            <a:r>
              <a:rPr lang="en-US" sz="2400" b="1" baseline="30000" dirty="0">
                <a:latin typeface="Corbel" pitchFamily="34" charset="0"/>
              </a:rPr>
              <a:t>rd</a:t>
            </a:r>
            <a:r>
              <a:rPr lang="en-US" sz="2400" b="1" dirty="0">
                <a:latin typeface="Corbel" pitchFamily="34" charset="0"/>
              </a:rPr>
              <a:t> Pull Begins</a:t>
            </a:r>
          </a:p>
          <a:p>
            <a:endParaRPr lang="en-US" sz="2400" b="1" dirty="0">
              <a:latin typeface="Corbel" pitchFamily="34" charset="0"/>
            </a:endParaRPr>
          </a:p>
          <a:p>
            <a:r>
              <a:rPr lang="en-US" sz="2400" b="1" dirty="0">
                <a:latin typeface="Corbel" pitchFamily="34" charset="0"/>
              </a:rPr>
              <a:t>Rapture Cycle Begins</a:t>
            </a:r>
          </a:p>
        </p:txBody>
      </p:sp>
      <p:sp>
        <p:nvSpPr>
          <p:cNvPr id="60425" name="TextBox 24"/>
          <p:cNvSpPr txBox="1">
            <a:spLocks noChangeArrowheads="1"/>
          </p:cNvSpPr>
          <p:nvPr/>
        </p:nvSpPr>
        <p:spPr bwMode="auto">
          <a:xfrm>
            <a:off x="2819400" y="5791200"/>
            <a:ext cx="1371600" cy="584200"/>
          </a:xfrm>
          <a:prstGeom prst="rect">
            <a:avLst/>
          </a:prstGeom>
          <a:noFill/>
          <a:ln w="9525">
            <a:noFill/>
            <a:miter lim="800000"/>
            <a:headEnd/>
            <a:tailEnd/>
          </a:ln>
        </p:spPr>
        <p:txBody>
          <a:bodyPr>
            <a:spAutoFit/>
          </a:bodyPr>
          <a:lstStyle/>
          <a:p>
            <a:r>
              <a:rPr lang="en-US" sz="3200">
                <a:latin typeface="Corbel" pitchFamily="34" charset="0"/>
              </a:rPr>
              <a:t>196</a:t>
            </a:r>
            <a:r>
              <a:rPr lang="en-US" sz="2800">
                <a:latin typeface="Corbel" pitchFamily="34" charset="0"/>
              </a:rPr>
              <a:t>3</a:t>
            </a:r>
          </a:p>
        </p:txBody>
      </p:sp>
      <p:sp>
        <p:nvSpPr>
          <p:cNvPr id="60426" name="TextBox 25"/>
          <p:cNvSpPr txBox="1">
            <a:spLocks noChangeArrowheads="1"/>
          </p:cNvSpPr>
          <p:nvPr/>
        </p:nvSpPr>
        <p:spPr bwMode="auto">
          <a:xfrm>
            <a:off x="6705600" y="5791201"/>
            <a:ext cx="3581400" cy="523875"/>
          </a:xfrm>
          <a:prstGeom prst="rect">
            <a:avLst/>
          </a:prstGeom>
          <a:noFill/>
          <a:ln w="9525">
            <a:noFill/>
            <a:miter lim="800000"/>
            <a:headEnd/>
            <a:tailEnd/>
          </a:ln>
        </p:spPr>
        <p:txBody>
          <a:bodyPr>
            <a:spAutoFit/>
          </a:bodyPr>
          <a:lstStyle/>
          <a:p>
            <a:r>
              <a:rPr lang="en-US" sz="2800" b="1">
                <a:latin typeface="Corbel" pitchFamily="34" charset="0"/>
              </a:rPr>
              <a:t>7</a:t>
            </a:r>
            <a:r>
              <a:rPr lang="en-US" sz="2800" b="1" baseline="30000">
                <a:latin typeface="Corbel" pitchFamily="34" charset="0"/>
              </a:rPr>
              <a:t>th</a:t>
            </a:r>
            <a:r>
              <a:rPr lang="en-US" sz="2800" b="1">
                <a:latin typeface="Corbel" pitchFamily="34" charset="0"/>
              </a:rPr>
              <a:t> Trumpet to Israel</a:t>
            </a:r>
          </a:p>
        </p:txBody>
      </p:sp>
      <p:sp>
        <p:nvSpPr>
          <p:cNvPr id="60427" name="TextBox 27"/>
          <p:cNvSpPr txBox="1">
            <a:spLocks noChangeArrowheads="1"/>
          </p:cNvSpPr>
          <p:nvPr/>
        </p:nvSpPr>
        <p:spPr bwMode="auto">
          <a:xfrm>
            <a:off x="8839200" y="1752600"/>
            <a:ext cx="3048000" cy="3108543"/>
          </a:xfrm>
          <a:prstGeom prst="rect">
            <a:avLst/>
          </a:prstGeom>
          <a:noFill/>
          <a:ln w="9525">
            <a:noFill/>
            <a:miter lim="800000"/>
            <a:headEnd/>
            <a:tailEnd/>
          </a:ln>
        </p:spPr>
        <p:txBody>
          <a:bodyPr wrap="square">
            <a:spAutoFit/>
          </a:bodyPr>
          <a:lstStyle/>
          <a:p>
            <a:r>
              <a:rPr lang="en-US" sz="2800" b="1" dirty="0">
                <a:latin typeface="Corbel" pitchFamily="34" charset="0"/>
              </a:rPr>
              <a:t>7th </a:t>
            </a:r>
            <a:r>
              <a:rPr lang="en-US" sz="2800" b="1" dirty="0" err="1">
                <a:latin typeface="Corbel" pitchFamily="34" charset="0"/>
              </a:rPr>
              <a:t>Trumpet:Israel</a:t>
            </a:r>
            <a:endParaRPr lang="en-US" sz="2800" b="1" dirty="0">
              <a:latin typeface="Corbel" pitchFamily="34" charset="0"/>
            </a:endParaRPr>
          </a:p>
          <a:p>
            <a:r>
              <a:rPr lang="en-US" sz="2800" b="1" dirty="0">
                <a:latin typeface="Corbel" pitchFamily="34" charset="0"/>
              </a:rPr>
              <a:t>3.5 Years End</a:t>
            </a:r>
          </a:p>
          <a:p>
            <a:r>
              <a:rPr lang="en-US" sz="2800" b="1" dirty="0">
                <a:latin typeface="Corbel" pitchFamily="34" charset="0"/>
              </a:rPr>
              <a:t>Millennium</a:t>
            </a:r>
          </a:p>
          <a:p>
            <a:r>
              <a:rPr lang="en-US" sz="2800" b="1" dirty="0">
                <a:latin typeface="Corbel" pitchFamily="34" charset="0"/>
              </a:rPr>
              <a:t>Gog &amp; Magog</a:t>
            </a:r>
          </a:p>
          <a:p>
            <a:r>
              <a:rPr lang="en-US" sz="2800" b="1" dirty="0">
                <a:latin typeface="Corbel" pitchFamily="34" charset="0"/>
              </a:rPr>
              <a:t>White Throne</a:t>
            </a:r>
          </a:p>
          <a:p>
            <a:r>
              <a:rPr lang="en-US" sz="2800" b="1" dirty="0">
                <a:latin typeface="Corbel" pitchFamily="34" charset="0"/>
              </a:rPr>
              <a:t>New Heaven &amp; Earth</a:t>
            </a:r>
          </a:p>
        </p:txBody>
      </p:sp>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13373" y="31073"/>
            <a:ext cx="8077200" cy="1673352"/>
          </a:xfrm>
        </p:spPr>
        <p:txBody>
          <a:bodyPr>
            <a:normAutofit fontScale="90000"/>
          </a:bodyPr>
          <a:lstStyle/>
          <a:p>
            <a:pPr eaLnBrk="1" fontAlgn="auto" hangingPunct="1">
              <a:spcAft>
                <a:spcPts val="0"/>
              </a:spcAft>
              <a:defRPr/>
            </a:pPr>
            <a:r>
              <a:rPr lang="en-US" sz="11500" dirty="0">
                <a:solidFill>
                  <a:schemeClr val="accent1">
                    <a:satMod val="150000"/>
                  </a:schemeClr>
                </a:solidFill>
              </a:rPr>
              <a:t>Time Line</a:t>
            </a:r>
          </a:p>
        </p:txBody>
      </p:sp>
      <p:sp>
        <p:nvSpPr>
          <p:cNvPr id="16387" name="Subtitle 2"/>
          <p:cNvSpPr>
            <a:spLocks noGrp="1"/>
          </p:cNvSpPr>
          <p:nvPr>
            <p:ph type="subTitle" idx="1"/>
          </p:nvPr>
        </p:nvSpPr>
        <p:spPr>
          <a:xfrm>
            <a:off x="2400300" y="1488049"/>
            <a:ext cx="8077200" cy="1500188"/>
          </a:xfrm>
        </p:spPr>
        <p:txBody>
          <a:bodyPr/>
          <a:lstStyle/>
          <a:p>
            <a:pPr eaLnBrk="1" hangingPunct="1"/>
            <a:r>
              <a:rPr lang="en-US" i="1" dirty="0"/>
              <a:t>	</a:t>
            </a:r>
            <a:r>
              <a:rPr lang="en-US" sz="2400" i="1" dirty="0"/>
              <a:t>“So likewise ye, when ye see these things come to pass, know ye that the kingdom of God is at hand.”</a:t>
            </a:r>
          </a:p>
          <a:p>
            <a:pPr eaLnBrk="1" hangingPunct="1"/>
            <a:r>
              <a:rPr lang="en-US" i="1" dirty="0"/>
              <a:t>						Luke 21:31</a:t>
            </a:r>
          </a:p>
        </p:txBody>
      </p:sp>
      <p:cxnSp>
        <p:nvCxnSpPr>
          <p:cNvPr id="5" name="Straight Connector 4"/>
          <p:cNvCxnSpPr/>
          <p:nvPr/>
        </p:nvCxnSpPr>
        <p:spPr>
          <a:xfrm rot="5400000">
            <a:off x="1219201" y="5181601"/>
            <a:ext cx="1066800" cy="3175"/>
          </a:xfrm>
          <a:prstGeom prst="line">
            <a:avLst/>
          </a:prstGeom>
          <a:ln cmpd="sng">
            <a:solidFill>
              <a:schemeClr val="tx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7" name="Frame 6"/>
          <p:cNvSpPr/>
          <p:nvPr/>
        </p:nvSpPr>
        <p:spPr>
          <a:xfrm flipH="1">
            <a:off x="3810000" y="4419600"/>
            <a:ext cx="46038" cy="14478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8" name="Frame 7"/>
          <p:cNvSpPr/>
          <p:nvPr/>
        </p:nvSpPr>
        <p:spPr>
          <a:xfrm flipH="1">
            <a:off x="6096000" y="4419600"/>
            <a:ext cx="46038" cy="14478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5" name="Frame 14"/>
          <p:cNvSpPr/>
          <p:nvPr/>
        </p:nvSpPr>
        <p:spPr>
          <a:xfrm>
            <a:off x="1752600" y="4419600"/>
            <a:ext cx="46038" cy="14478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6" name="Frame 15"/>
          <p:cNvSpPr/>
          <p:nvPr/>
        </p:nvSpPr>
        <p:spPr>
          <a:xfrm flipH="1">
            <a:off x="8229600" y="4419600"/>
            <a:ext cx="46038" cy="14478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7" name="Frame 16"/>
          <p:cNvSpPr/>
          <p:nvPr/>
        </p:nvSpPr>
        <p:spPr>
          <a:xfrm>
            <a:off x="10134600" y="4419600"/>
            <a:ext cx="46038" cy="1447800"/>
          </a:xfrm>
          <a:prstGeom prst="frame">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6394" name="TextBox 17"/>
          <p:cNvSpPr txBox="1">
            <a:spLocks noChangeArrowheads="1"/>
          </p:cNvSpPr>
          <p:nvPr/>
        </p:nvSpPr>
        <p:spPr bwMode="auto">
          <a:xfrm>
            <a:off x="2225676" y="5410200"/>
            <a:ext cx="1127124" cy="523220"/>
          </a:xfrm>
          <a:prstGeom prst="rect">
            <a:avLst/>
          </a:prstGeom>
          <a:noFill/>
          <a:ln w="9525">
            <a:noFill/>
            <a:miter lim="800000"/>
            <a:headEnd/>
            <a:tailEnd/>
          </a:ln>
        </p:spPr>
        <p:txBody>
          <a:bodyPr wrap="square">
            <a:spAutoFit/>
          </a:bodyPr>
          <a:lstStyle/>
          <a:p>
            <a:r>
              <a:rPr lang="en-US" sz="2800" b="1" dirty="0">
                <a:latin typeface="Corbel" pitchFamily="34" charset="0"/>
              </a:rPr>
              <a:t>2,000</a:t>
            </a:r>
          </a:p>
        </p:txBody>
      </p:sp>
      <p:sp>
        <p:nvSpPr>
          <p:cNvPr id="16395" name="TextBox 19"/>
          <p:cNvSpPr txBox="1">
            <a:spLocks noChangeArrowheads="1"/>
          </p:cNvSpPr>
          <p:nvPr/>
        </p:nvSpPr>
        <p:spPr bwMode="auto">
          <a:xfrm>
            <a:off x="4457700" y="5410200"/>
            <a:ext cx="1295400" cy="523220"/>
          </a:xfrm>
          <a:prstGeom prst="rect">
            <a:avLst/>
          </a:prstGeom>
          <a:noFill/>
          <a:ln w="9525">
            <a:noFill/>
            <a:miter lim="800000"/>
            <a:headEnd/>
            <a:tailEnd/>
          </a:ln>
        </p:spPr>
        <p:txBody>
          <a:bodyPr wrap="square">
            <a:spAutoFit/>
          </a:bodyPr>
          <a:lstStyle/>
          <a:p>
            <a:r>
              <a:rPr lang="en-US" sz="2800" b="1" dirty="0">
                <a:latin typeface="Corbel" pitchFamily="34" charset="0"/>
              </a:rPr>
              <a:t>2,000</a:t>
            </a:r>
          </a:p>
        </p:txBody>
      </p:sp>
      <p:sp>
        <p:nvSpPr>
          <p:cNvPr id="16396" name="TextBox 20"/>
          <p:cNvSpPr txBox="1">
            <a:spLocks noChangeArrowheads="1"/>
          </p:cNvSpPr>
          <p:nvPr/>
        </p:nvSpPr>
        <p:spPr bwMode="auto">
          <a:xfrm>
            <a:off x="6741664" y="5410200"/>
            <a:ext cx="1143000" cy="523220"/>
          </a:xfrm>
          <a:prstGeom prst="rect">
            <a:avLst/>
          </a:prstGeom>
          <a:noFill/>
          <a:ln w="9525">
            <a:noFill/>
            <a:miter lim="800000"/>
            <a:headEnd/>
            <a:tailEnd/>
          </a:ln>
        </p:spPr>
        <p:txBody>
          <a:bodyPr>
            <a:spAutoFit/>
          </a:bodyPr>
          <a:lstStyle/>
          <a:p>
            <a:r>
              <a:rPr lang="en-US" sz="2800" b="1" dirty="0">
                <a:latin typeface="Corbel" pitchFamily="34" charset="0"/>
              </a:rPr>
              <a:t>2,000</a:t>
            </a:r>
          </a:p>
        </p:txBody>
      </p:sp>
      <p:sp>
        <p:nvSpPr>
          <p:cNvPr id="16397" name="TextBox 21"/>
          <p:cNvSpPr txBox="1">
            <a:spLocks noChangeArrowheads="1"/>
          </p:cNvSpPr>
          <p:nvPr/>
        </p:nvSpPr>
        <p:spPr bwMode="auto">
          <a:xfrm>
            <a:off x="8686800" y="5334000"/>
            <a:ext cx="1066800" cy="523220"/>
          </a:xfrm>
          <a:prstGeom prst="rect">
            <a:avLst/>
          </a:prstGeom>
          <a:noFill/>
          <a:ln w="9525">
            <a:noFill/>
            <a:miter lim="800000"/>
            <a:headEnd/>
            <a:tailEnd/>
          </a:ln>
        </p:spPr>
        <p:txBody>
          <a:bodyPr wrap="square">
            <a:spAutoFit/>
          </a:bodyPr>
          <a:lstStyle/>
          <a:p>
            <a:r>
              <a:rPr lang="en-US" sz="2800" b="1" dirty="0">
                <a:latin typeface="Corbel" pitchFamily="34" charset="0"/>
              </a:rPr>
              <a:t>1,000</a:t>
            </a:r>
          </a:p>
        </p:txBody>
      </p:sp>
      <p:sp>
        <p:nvSpPr>
          <p:cNvPr id="16398" name="TextBox 22"/>
          <p:cNvSpPr txBox="1">
            <a:spLocks noChangeArrowheads="1"/>
          </p:cNvSpPr>
          <p:nvPr/>
        </p:nvSpPr>
        <p:spPr bwMode="auto">
          <a:xfrm>
            <a:off x="998538" y="3898767"/>
            <a:ext cx="1706562" cy="523220"/>
          </a:xfrm>
          <a:prstGeom prst="rect">
            <a:avLst/>
          </a:prstGeom>
          <a:noFill/>
          <a:ln w="9525">
            <a:noFill/>
            <a:miter lim="800000"/>
            <a:headEnd/>
            <a:tailEnd/>
          </a:ln>
        </p:spPr>
        <p:txBody>
          <a:bodyPr wrap="square">
            <a:spAutoFit/>
          </a:bodyPr>
          <a:lstStyle/>
          <a:p>
            <a:r>
              <a:rPr lang="en-US" sz="2800" b="1" dirty="0">
                <a:latin typeface="Corbel" pitchFamily="34" charset="0"/>
              </a:rPr>
              <a:t>Creation</a:t>
            </a:r>
          </a:p>
        </p:txBody>
      </p:sp>
      <p:sp>
        <p:nvSpPr>
          <p:cNvPr id="16399" name="TextBox 23"/>
          <p:cNvSpPr txBox="1">
            <a:spLocks noChangeArrowheads="1"/>
          </p:cNvSpPr>
          <p:nvPr/>
        </p:nvSpPr>
        <p:spPr bwMode="auto">
          <a:xfrm>
            <a:off x="3276600" y="3810001"/>
            <a:ext cx="1295400" cy="523220"/>
          </a:xfrm>
          <a:prstGeom prst="rect">
            <a:avLst/>
          </a:prstGeom>
          <a:noFill/>
          <a:ln w="9525">
            <a:noFill/>
            <a:miter lim="800000"/>
            <a:headEnd/>
            <a:tailEnd/>
          </a:ln>
        </p:spPr>
        <p:txBody>
          <a:bodyPr wrap="square">
            <a:spAutoFit/>
          </a:bodyPr>
          <a:lstStyle/>
          <a:p>
            <a:r>
              <a:rPr lang="en-US" sz="2800" b="1" dirty="0">
                <a:latin typeface="Corbel" pitchFamily="34" charset="0"/>
              </a:rPr>
              <a:t>Flood</a:t>
            </a:r>
          </a:p>
        </p:txBody>
      </p:sp>
      <p:sp>
        <p:nvSpPr>
          <p:cNvPr id="16400" name="TextBox 24"/>
          <p:cNvSpPr txBox="1">
            <a:spLocks noChangeArrowheads="1"/>
          </p:cNvSpPr>
          <p:nvPr/>
        </p:nvSpPr>
        <p:spPr bwMode="auto">
          <a:xfrm>
            <a:off x="5486400" y="3733800"/>
            <a:ext cx="1524000" cy="523220"/>
          </a:xfrm>
          <a:prstGeom prst="rect">
            <a:avLst/>
          </a:prstGeom>
          <a:noFill/>
          <a:ln w="9525">
            <a:noFill/>
            <a:miter lim="800000"/>
            <a:headEnd/>
            <a:tailEnd/>
          </a:ln>
        </p:spPr>
        <p:txBody>
          <a:bodyPr wrap="square">
            <a:spAutoFit/>
          </a:bodyPr>
          <a:lstStyle/>
          <a:p>
            <a:r>
              <a:rPr lang="en-US" sz="2800" b="1" dirty="0">
                <a:latin typeface="Corbel" pitchFamily="34" charset="0"/>
              </a:rPr>
              <a:t>Calvary</a:t>
            </a:r>
          </a:p>
        </p:txBody>
      </p:sp>
      <p:sp>
        <p:nvSpPr>
          <p:cNvPr id="16401" name="TextBox 25"/>
          <p:cNvSpPr txBox="1">
            <a:spLocks noChangeArrowheads="1"/>
          </p:cNvSpPr>
          <p:nvPr/>
        </p:nvSpPr>
        <p:spPr bwMode="auto">
          <a:xfrm>
            <a:off x="7429500" y="3733800"/>
            <a:ext cx="1943100" cy="523220"/>
          </a:xfrm>
          <a:prstGeom prst="rect">
            <a:avLst/>
          </a:prstGeom>
          <a:noFill/>
          <a:ln w="9525">
            <a:noFill/>
            <a:miter lim="800000"/>
            <a:headEnd/>
            <a:tailEnd/>
          </a:ln>
        </p:spPr>
        <p:txBody>
          <a:bodyPr wrap="square">
            <a:spAutoFit/>
          </a:bodyPr>
          <a:lstStyle/>
          <a:p>
            <a:r>
              <a:rPr lang="en-US" sz="2800" b="1" dirty="0">
                <a:latin typeface="Corbel" pitchFamily="34" charset="0"/>
              </a:rPr>
              <a:t>Millennium</a:t>
            </a:r>
          </a:p>
        </p:txBody>
      </p:sp>
      <p:sp>
        <p:nvSpPr>
          <p:cNvPr id="16402" name="TextBox 26"/>
          <p:cNvSpPr txBox="1">
            <a:spLocks noChangeArrowheads="1"/>
          </p:cNvSpPr>
          <p:nvPr/>
        </p:nvSpPr>
        <p:spPr bwMode="auto">
          <a:xfrm>
            <a:off x="9296400" y="3429001"/>
            <a:ext cx="1706562" cy="954107"/>
          </a:xfrm>
          <a:prstGeom prst="rect">
            <a:avLst/>
          </a:prstGeom>
          <a:noFill/>
          <a:ln w="9525">
            <a:noFill/>
            <a:miter lim="800000"/>
            <a:headEnd/>
            <a:tailEnd/>
          </a:ln>
        </p:spPr>
        <p:txBody>
          <a:bodyPr wrap="square">
            <a:spAutoFit/>
          </a:bodyPr>
          <a:lstStyle/>
          <a:p>
            <a:pPr algn="ctr"/>
            <a:r>
              <a:rPr lang="en-US" sz="2800" b="1" dirty="0">
                <a:latin typeface="Corbel" pitchFamily="34" charset="0"/>
              </a:rPr>
              <a:t>New Heavens</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5E925E3-F212-15A7-92BB-39FAE7A7F399}"/>
              </a:ext>
            </a:extLst>
          </p:cNvPr>
          <p:cNvSpPr>
            <a:spLocks noGrp="1"/>
          </p:cNvSpPr>
          <p:nvPr>
            <p:ph type="dt" sz="half" idx="10"/>
          </p:nvPr>
        </p:nvSpPr>
        <p:spPr/>
        <p:txBody>
          <a:bodyPr/>
          <a:lstStyle/>
          <a:p>
            <a:r>
              <a:rPr lang="en-US"/>
              <a:t>10/26/2025</a:t>
            </a:r>
          </a:p>
        </p:txBody>
      </p:sp>
      <p:sp>
        <p:nvSpPr>
          <p:cNvPr id="4" name="Footer Placeholder 3">
            <a:extLst>
              <a:ext uri="{FF2B5EF4-FFF2-40B4-BE49-F238E27FC236}">
                <a16:creationId xmlns:a16="http://schemas.microsoft.com/office/drawing/2014/main" id="{EF01B757-8E0E-E229-340E-34CEEAED41EC}"/>
              </a:ext>
            </a:extLst>
          </p:cNvPr>
          <p:cNvSpPr>
            <a:spLocks noGrp="1"/>
          </p:cNvSpPr>
          <p:nvPr>
            <p:ph type="ftr" sz="quarter" idx="11"/>
          </p:nvPr>
        </p:nvSpPr>
        <p:spPr/>
        <p:txBody>
          <a:bodyPr/>
          <a:lstStyle/>
          <a:p>
            <a:r>
              <a:rPr lang="en-US"/>
              <a:t>The Best Knowledge</a:t>
            </a:r>
          </a:p>
        </p:txBody>
      </p:sp>
      <p:sp>
        <p:nvSpPr>
          <p:cNvPr id="5" name="Slide Number Placeholder 4">
            <a:extLst>
              <a:ext uri="{FF2B5EF4-FFF2-40B4-BE49-F238E27FC236}">
                <a16:creationId xmlns:a16="http://schemas.microsoft.com/office/drawing/2014/main" id="{BC80EFCF-E055-1469-811B-58E3D2160354}"/>
              </a:ext>
            </a:extLst>
          </p:cNvPr>
          <p:cNvSpPr>
            <a:spLocks noGrp="1"/>
          </p:cNvSpPr>
          <p:nvPr>
            <p:ph type="sldNum" sz="quarter" idx="12"/>
          </p:nvPr>
        </p:nvSpPr>
        <p:spPr/>
        <p:txBody>
          <a:bodyPr/>
          <a:lstStyle/>
          <a:p>
            <a:fld id="{AC4DAC86-D943-45DC-86D6-56CCD16C63DC}" type="slidenum">
              <a:rPr lang="en-US" smtClean="0"/>
              <a:pPr/>
              <a:t>3</a:t>
            </a:fld>
            <a:endParaRPr lang="en-US"/>
          </a:p>
        </p:txBody>
      </p:sp>
      <p:pic>
        <p:nvPicPr>
          <p:cNvPr id="7" name="Picture 6">
            <a:extLst>
              <a:ext uri="{FF2B5EF4-FFF2-40B4-BE49-F238E27FC236}">
                <a16:creationId xmlns:a16="http://schemas.microsoft.com/office/drawing/2014/main" id="{0893A525-B4DE-306F-C857-03813DD50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57200"/>
            <a:ext cx="4457700" cy="5943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F78AFA35-461D-00E8-A7EB-4E94BC392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402" y="279760"/>
            <a:ext cx="4629150" cy="6172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9" name="TextBox 8">
            <a:extLst>
              <a:ext uri="{FF2B5EF4-FFF2-40B4-BE49-F238E27FC236}">
                <a16:creationId xmlns:a16="http://schemas.microsoft.com/office/drawing/2014/main" id="{EB0D7E6E-9A4D-315C-C97E-95182B8A52C5}"/>
              </a:ext>
            </a:extLst>
          </p:cNvPr>
          <p:cNvSpPr txBox="1"/>
          <p:nvPr/>
        </p:nvSpPr>
        <p:spPr>
          <a:xfrm>
            <a:off x="4127501" y="838200"/>
            <a:ext cx="3937000" cy="2862322"/>
          </a:xfrm>
          <a:prstGeom prst="rect">
            <a:avLst/>
          </a:prstGeom>
          <a:solidFill>
            <a:srgbClr val="003300">
              <a:alpha val="70000"/>
            </a:srgbClr>
          </a:solidFill>
        </p:spPr>
        <p:txBody>
          <a:bodyPr wrap="square" rtlCol="0">
            <a:spAutoFit/>
          </a:bodyPr>
          <a:lstStyle/>
          <a:p>
            <a:pPr algn="ctr"/>
            <a:r>
              <a:rPr lang="en-US" sz="6000" b="1" dirty="0"/>
              <a:t>Fall Fellowship</a:t>
            </a:r>
          </a:p>
          <a:p>
            <a:pPr algn="ctr"/>
            <a:r>
              <a:rPr lang="en-US" sz="6000" b="1" dirty="0"/>
              <a:t>2025</a:t>
            </a:r>
          </a:p>
        </p:txBody>
      </p:sp>
    </p:spTree>
    <p:extLst>
      <p:ext uri="{BB962C8B-B14F-4D97-AF65-F5344CB8AC3E}">
        <p14:creationId xmlns:p14="http://schemas.microsoft.com/office/powerpoint/2010/main" val="167703927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10/26/2025</a:t>
            </a:r>
          </a:p>
        </p:txBody>
      </p:sp>
      <p:sp>
        <p:nvSpPr>
          <p:cNvPr id="3" name="Footer Placeholder 2"/>
          <p:cNvSpPr>
            <a:spLocks noGrp="1"/>
          </p:cNvSpPr>
          <p:nvPr>
            <p:ph type="ftr" sz="quarter" idx="11"/>
          </p:nvPr>
        </p:nvSpPr>
        <p:spPr/>
        <p:txBody>
          <a:bodyPr/>
          <a:lstStyle/>
          <a:p>
            <a:r>
              <a:rPr lang="en-US"/>
              <a:t>The Best Knowledge</a:t>
            </a:r>
          </a:p>
        </p:txBody>
      </p:sp>
      <p:sp>
        <p:nvSpPr>
          <p:cNvPr id="4" name="Slide Number Placeholder 3"/>
          <p:cNvSpPr>
            <a:spLocks noGrp="1"/>
          </p:cNvSpPr>
          <p:nvPr>
            <p:ph type="sldNum" sz="quarter" idx="12"/>
          </p:nvPr>
        </p:nvSpPr>
        <p:spPr/>
        <p:txBody>
          <a:bodyPr/>
          <a:lstStyle/>
          <a:p>
            <a:fld id="{AC4DAC86-D943-45DC-86D6-56CCD16C63DC}" type="slidenum">
              <a:rPr lang="en-US" smtClean="0"/>
              <a:pPr/>
              <a:t>30</a:t>
            </a:fld>
            <a:endParaRPr lang="en-US"/>
          </a:p>
        </p:txBody>
      </p:sp>
      <p:sp>
        <p:nvSpPr>
          <p:cNvPr id="5" name="Rectangle 4"/>
          <p:cNvSpPr/>
          <p:nvPr/>
        </p:nvSpPr>
        <p:spPr>
          <a:xfrm>
            <a:off x="152400" y="-33779"/>
            <a:ext cx="7010400" cy="6555641"/>
          </a:xfrm>
          <a:prstGeom prst="rect">
            <a:avLst/>
          </a:prstGeom>
        </p:spPr>
        <p:txBody>
          <a:bodyPr wrap="square">
            <a:spAutoFit/>
          </a:bodyPr>
          <a:lstStyle/>
          <a:p>
            <a:r>
              <a:rPr lang="en-US" sz="6000" i="1" dirty="0"/>
              <a:t>1. Immorality </a:t>
            </a:r>
            <a:r>
              <a:rPr lang="en-US" sz="4000" b="1" dirty="0"/>
              <a:t>THE.FLASHING.RED.LIGHT</a:t>
            </a:r>
          </a:p>
          <a:p>
            <a:r>
              <a:rPr lang="en-US" sz="3200" dirty="0"/>
              <a:t>	191 The infallible Voice of Jesus Christ warned us to watch the days of Noah and compare it with the day we live. When we seen those things happen, women becoming fair, and sons of God taking them, then we know that generation would see the Coming of the Lord. Then, we know the flashing light, His coming is near.</a:t>
            </a:r>
          </a:p>
          <a:p>
            <a:pPr algn="r"/>
            <a:r>
              <a:rPr lang="en-US" sz="3200" dirty="0"/>
              <a:t>63-0623</a:t>
            </a:r>
          </a:p>
        </p:txBody>
      </p:sp>
      <p:pic>
        <p:nvPicPr>
          <p:cNvPr id="6" name="Picture 5">
            <a:extLst>
              <a:ext uri="{FF2B5EF4-FFF2-40B4-BE49-F238E27FC236}">
                <a16:creationId xmlns:a16="http://schemas.microsoft.com/office/drawing/2014/main" id="{741C2B7C-9298-AB59-29A7-9E9E1DDDA8A5}"/>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a:xfrm>
            <a:off x="7010400" y="1066800"/>
            <a:ext cx="5029200" cy="4191000"/>
          </a:xfrm>
          <a:prstGeom prst="rect">
            <a:avLst/>
          </a:prstGeom>
          <a:ln>
            <a:noFill/>
          </a:ln>
          <a:effectLst>
            <a:softEdge rad="112500"/>
          </a:effectLst>
        </p:spPr>
      </p:pic>
    </p:spTree>
    <p:extLst>
      <p:ext uri="{BB962C8B-B14F-4D97-AF65-F5344CB8AC3E}">
        <p14:creationId xmlns:p14="http://schemas.microsoft.com/office/powerpoint/2010/main" val="917168071"/>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10/26/2025</a:t>
            </a:r>
          </a:p>
        </p:txBody>
      </p:sp>
      <p:sp>
        <p:nvSpPr>
          <p:cNvPr id="3" name="Footer Placeholder 2"/>
          <p:cNvSpPr>
            <a:spLocks noGrp="1"/>
          </p:cNvSpPr>
          <p:nvPr>
            <p:ph type="ftr" sz="quarter" idx="11"/>
          </p:nvPr>
        </p:nvSpPr>
        <p:spPr/>
        <p:txBody>
          <a:bodyPr/>
          <a:lstStyle/>
          <a:p>
            <a:r>
              <a:rPr lang="en-US"/>
              <a:t>The Best Knowledge</a:t>
            </a:r>
          </a:p>
        </p:txBody>
      </p:sp>
      <p:sp>
        <p:nvSpPr>
          <p:cNvPr id="4" name="Slide Number Placeholder 3"/>
          <p:cNvSpPr>
            <a:spLocks noGrp="1"/>
          </p:cNvSpPr>
          <p:nvPr>
            <p:ph type="sldNum" sz="quarter" idx="12"/>
          </p:nvPr>
        </p:nvSpPr>
        <p:spPr/>
        <p:txBody>
          <a:bodyPr/>
          <a:lstStyle/>
          <a:p>
            <a:fld id="{AC4DAC86-D943-45DC-86D6-56CCD16C63DC}" type="slidenum">
              <a:rPr lang="en-US" smtClean="0"/>
              <a:pPr/>
              <a:t>31</a:t>
            </a:fld>
            <a:endParaRPr lang="en-US"/>
          </a:p>
        </p:txBody>
      </p:sp>
      <p:sp>
        <p:nvSpPr>
          <p:cNvPr id="5" name="TextBox 4"/>
          <p:cNvSpPr txBox="1"/>
          <p:nvPr/>
        </p:nvSpPr>
        <p:spPr>
          <a:xfrm>
            <a:off x="1524000" y="0"/>
            <a:ext cx="9144000" cy="1661993"/>
          </a:xfrm>
          <a:prstGeom prst="rect">
            <a:avLst/>
          </a:prstGeom>
          <a:noFill/>
        </p:spPr>
        <p:txBody>
          <a:bodyPr wrap="square" rtlCol="0">
            <a:spAutoFit/>
          </a:bodyPr>
          <a:lstStyle/>
          <a:p>
            <a:r>
              <a:rPr lang="en-US" sz="6600" i="1" dirty="0">
                <a:solidFill>
                  <a:srgbClr val="FFFF00"/>
                </a:solidFill>
              </a:rPr>
              <a:t>2. Greed</a:t>
            </a:r>
          </a:p>
          <a:p>
            <a:r>
              <a:rPr lang="en-US" sz="3600" dirty="0"/>
              <a:t>Financial Realities In a Declining America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1752600"/>
            <a:ext cx="4991100" cy="4114800"/>
          </a:xfrm>
          <a:prstGeom prst="rect">
            <a:avLst/>
          </a:prstGeom>
          <a:effectLst>
            <a:softEdge rad="127000"/>
          </a:effectLst>
        </p:spPr>
      </p:pic>
      <p:sp>
        <p:nvSpPr>
          <p:cNvPr id="8" name="TextBox 7">
            <a:extLst>
              <a:ext uri="{FF2B5EF4-FFF2-40B4-BE49-F238E27FC236}">
                <a16:creationId xmlns:a16="http://schemas.microsoft.com/office/drawing/2014/main" id="{24784C8F-A6E6-52C3-67EA-B28D21F4B8AF}"/>
              </a:ext>
            </a:extLst>
          </p:cNvPr>
          <p:cNvSpPr txBox="1"/>
          <p:nvPr/>
        </p:nvSpPr>
        <p:spPr>
          <a:xfrm>
            <a:off x="5646262" y="1752600"/>
            <a:ext cx="6088537" cy="3170099"/>
          </a:xfrm>
          <a:prstGeom prst="rect">
            <a:avLst/>
          </a:prstGeom>
          <a:noFill/>
        </p:spPr>
        <p:txBody>
          <a:bodyPr wrap="square">
            <a:spAutoFit/>
          </a:bodyPr>
          <a:lstStyle/>
          <a:p>
            <a:r>
              <a:rPr lang="en-US" sz="4000" dirty="0"/>
              <a:t>“An imbalance between rich and poor is the oldest and most fatal ailments of all republics.”</a:t>
            </a:r>
          </a:p>
          <a:p>
            <a:r>
              <a:rPr lang="en-US" sz="4000" dirty="0"/>
              <a:t>				Plutarch</a:t>
            </a:r>
          </a:p>
        </p:txBody>
      </p:sp>
    </p:spTree>
    <p:extLst>
      <p:ext uri="{BB962C8B-B14F-4D97-AF65-F5344CB8AC3E}">
        <p14:creationId xmlns:p14="http://schemas.microsoft.com/office/powerpoint/2010/main" val="223484890"/>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F8030B-E3E8-5D06-B481-E5BCBA99A557}"/>
              </a:ext>
            </a:extLst>
          </p:cNvPr>
          <p:cNvPicPr>
            <a:picLocks noChangeAspect="1"/>
          </p:cNvPicPr>
          <p:nvPr/>
        </p:nvPicPr>
        <p:blipFill>
          <a:blip r:embed="rId2" cstate="print">
            <a:extLst>
              <a:ext uri="{28A0092B-C50C-407E-A947-70E740481C1C}">
                <a14:useLocalDpi xmlns:a14="http://schemas.microsoft.com/office/drawing/2010/main" val="0"/>
              </a:ext>
            </a:extLst>
          </a:blip>
          <a:srcRect b="-2"/>
          <a:stretch>
            <a:fillRect/>
          </a:stretch>
        </p:blipFill>
        <p:spPr>
          <a:xfrm>
            <a:off x="4782348" y="304800"/>
            <a:ext cx="7217340" cy="5638800"/>
          </a:xfrm>
          <a:prstGeom prst="rect">
            <a:avLst/>
          </a:prstGeom>
          <a:noFill/>
        </p:spPr>
      </p:pic>
      <p:sp>
        <p:nvSpPr>
          <p:cNvPr id="5" name="Rectangle 4"/>
          <p:cNvSpPr/>
          <p:nvPr/>
        </p:nvSpPr>
        <p:spPr>
          <a:xfrm>
            <a:off x="203600" y="304800"/>
            <a:ext cx="4578748" cy="6248400"/>
          </a:xfrm>
          <a:prstGeom prst="rect">
            <a:avLst/>
          </a:prstGeom>
        </p:spPr>
        <p:txBody>
          <a:bodyPr vert="horz" lIns="91440" tIns="9144" rIns="91440" bIns="45720" rtlCol="0">
            <a:normAutofit fontScale="92500" lnSpcReduction="10000"/>
          </a:bodyPr>
          <a:lstStyle/>
          <a:p>
            <a:pPr>
              <a:spcBef>
                <a:spcPct val="20000"/>
              </a:spcBef>
              <a:spcAft>
                <a:spcPts val="600"/>
              </a:spcAft>
              <a:buClr>
                <a:schemeClr val="tx2"/>
              </a:buClr>
            </a:pPr>
            <a:r>
              <a:rPr lang="en-US" sz="3500" b="1" kern="1200" spc="30" baseline="0" dirty="0">
                <a:latin typeface="+mn-lt"/>
                <a:ea typeface="+mn-ea"/>
                <a:cs typeface="+mn-cs"/>
              </a:rPr>
              <a:t>THE.TRUE.EASTER.SEAL</a:t>
            </a:r>
          </a:p>
          <a:p>
            <a:pPr>
              <a:spcBef>
                <a:spcPct val="20000"/>
              </a:spcBef>
              <a:spcAft>
                <a:spcPts val="600"/>
              </a:spcAft>
              <a:buClr>
                <a:schemeClr val="tx2"/>
              </a:buClr>
            </a:pPr>
            <a:r>
              <a:rPr lang="en-US" sz="2800" kern="1200" spc="30" baseline="0" dirty="0">
                <a:latin typeface="+mn-lt"/>
                <a:ea typeface="+mn-ea"/>
                <a:cs typeface="+mn-cs"/>
              </a:rPr>
              <a:t>	84 We find greed in church, politics, and national affairs… Because of greed, look what's happened down there in Africa; not only there, but all over the world... this is all they have on earth. If this was all I had, I'd be a miser-able person. I'm looking for a City whose Builder and Maker is God. There's where we lay our treasures up, for that purpose.</a:t>
            </a:r>
          </a:p>
          <a:p>
            <a:pPr>
              <a:spcBef>
                <a:spcPct val="20000"/>
              </a:spcBef>
              <a:spcAft>
                <a:spcPts val="600"/>
              </a:spcAft>
              <a:buClr>
                <a:schemeClr val="tx2"/>
              </a:buClr>
            </a:pPr>
            <a:r>
              <a:rPr lang="en-US" sz="2800" kern="1200" spc="30" baseline="0" dirty="0">
                <a:latin typeface="+mn-lt"/>
                <a:ea typeface="+mn-ea"/>
                <a:cs typeface="+mn-cs"/>
              </a:rPr>
              <a:t>61-0402 </a:t>
            </a:r>
          </a:p>
        </p:txBody>
      </p:sp>
      <p:sp>
        <p:nvSpPr>
          <p:cNvPr id="2" name="Date Placeholder 1"/>
          <p:cNvSpPr>
            <a:spLocks noGrp="1"/>
          </p:cNvSpPr>
          <p:nvPr>
            <p:ph type="dt" sz="half" idx="10"/>
          </p:nvPr>
        </p:nvSpPr>
        <p:spPr>
          <a:xfrm>
            <a:off x="7620000" y="6356351"/>
            <a:ext cx="2032000" cy="365125"/>
          </a:xfrm>
        </p:spPr>
        <p:txBody>
          <a:bodyPr vert="horz" lIns="91440" tIns="45720" rIns="91440" bIns="45720" rtlCol="0" anchor="ctr">
            <a:normAutofit/>
          </a:bodyPr>
          <a:lstStyle/>
          <a:p>
            <a:pPr>
              <a:spcAft>
                <a:spcPts val="600"/>
              </a:spcAft>
            </a:pPr>
            <a:r>
              <a:rPr lang="en-US" strike="noStrike" kern="1200" spc="60" baseline="0">
                <a:latin typeface="+mn-lt"/>
                <a:ea typeface="+mn-ea"/>
                <a:cs typeface="+mn-cs"/>
              </a:rPr>
              <a:t>10/26/2025</a:t>
            </a:r>
          </a:p>
        </p:txBody>
      </p:sp>
      <p:sp>
        <p:nvSpPr>
          <p:cNvPr id="3" name="Footer Placeholder 2"/>
          <p:cNvSpPr>
            <a:spLocks noGrp="1"/>
          </p:cNvSpPr>
          <p:nvPr>
            <p:ph type="ftr" sz="quarter" idx="11"/>
          </p:nvPr>
        </p:nvSpPr>
        <p:spPr>
          <a:xfrm>
            <a:off x="812800" y="6356351"/>
            <a:ext cx="3860800" cy="365125"/>
          </a:xfrm>
        </p:spPr>
        <p:txBody>
          <a:bodyPr vert="horz" lIns="91440" tIns="45720" rIns="91440" bIns="45720" rtlCol="0" anchor="ctr">
            <a:normAutofit/>
          </a:bodyPr>
          <a:lstStyle/>
          <a:p>
            <a:pPr>
              <a:spcAft>
                <a:spcPts val="600"/>
              </a:spcAft>
            </a:pPr>
            <a:r>
              <a:rPr lang="en-US" kern="1200" cap="all" spc="60" baseline="0">
                <a:latin typeface="+mn-lt"/>
                <a:ea typeface="+mn-ea"/>
                <a:cs typeface="+mn-cs"/>
              </a:rPr>
              <a:t>The Best Knowledge</a:t>
            </a:r>
          </a:p>
        </p:txBody>
      </p:sp>
      <p:sp>
        <p:nvSpPr>
          <p:cNvPr id="4" name="Slide Number Placeholder 3"/>
          <p:cNvSpPr>
            <a:spLocks noGrp="1"/>
          </p:cNvSpPr>
          <p:nvPr>
            <p:ph type="sldNum" sz="quarter" idx="12"/>
          </p:nvPr>
        </p:nvSpPr>
        <p:spPr>
          <a:xfrm>
            <a:off x="10058400" y="6356351"/>
            <a:ext cx="1320800" cy="365125"/>
          </a:xfrm>
        </p:spPr>
        <p:txBody>
          <a:bodyPr vert="horz" lIns="91440" tIns="45720" rIns="91440" bIns="45720" rtlCol="0" anchor="ctr">
            <a:normAutofit/>
          </a:bodyPr>
          <a:lstStyle/>
          <a:p>
            <a:pPr>
              <a:spcAft>
                <a:spcPts val="600"/>
              </a:spcAft>
            </a:pPr>
            <a:fld id="{AC4DAC86-D943-45DC-86D6-56CCD16C63DC}" type="slidenum">
              <a:rPr lang="en-US" smtClean="0"/>
              <a:pPr>
                <a:spcAft>
                  <a:spcPts val="600"/>
                </a:spcAft>
              </a:pPr>
              <a:t>32</a:t>
            </a:fld>
            <a:endParaRPr lang="en-US"/>
          </a:p>
        </p:txBody>
      </p:sp>
    </p:spTree>
    <p:extLst>
      <p:ext uri="{BB962C8B-B14F-4D97-AF65-F5344CB8AC3E}">
        <p14:creationId xmlns:p14="http://schemas.microsoft.com/office/powerpoint/2010/main" val="1601023719"/>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2D73BB31-A4A6-4C37-9DA7-2E59B1A04465}"/>
              </a:ext>
            </a:extLst>
          </p:cNvPr>
          <p:cNvSpPr>
            <a:spLocks noGrp="1"/>
          </p:cNvSpPr>
          <p:nvPr>
            <p:ph type="title"/>
          </p:nvPr>
        </p:nvSpPr>
        <p:spPr/>
        <p:txBody>
          <a:bodyPr/>
          <a:lstStyle/>
          <a:p>
            <a:endParaRPr lang="en-US" altLang="en-US"/>
          </a:p>
        </p:txBody>
      </p:sp>
      <p:sp>
        <p:nvSpPr>
          <p:cNvPr id="78851" name="Content Placeholder 2">
            <a:extLst>
              <a:ext uri="{FF2B5EF4-FFF2-40B4-BE49-F238E27FC236}">
                <a16:creationId xmlns:a16="http://schemas.microsoft.com/office/drawing/2014/main" id="{F6902CA3-AF8F-4F96-B289-8C4F69401177}"/>
              </a:ext>
            </a:extLst>
          </p:cNvPr>
          <p:cNvSpPr>
            <a:spLocks noGrp="1"/>
          </p:cNvSpPr>
          <p:nvPr>
            <p:ph idx="1"/>
          </p:nvPr>
        </p:nvSpPr>
        <p:spPr/>
        <p:txBody>
          <a:bodyPr/>
          <a:lstStyle/>
          <a:p>
            <a:endParaRPr lang="en-US" altLang="en-US"/>
          </a:p>
        </p:txBody>
      </p:sp>
      <p:sp>
        <p:nvSpPr>
          <p:cNvPr id="2" name="Date Placeholder 1">
            <a:extLst>
              <a:ext uri="{FF2B5EF4-FFF2-40B4-BE49-F238E27FC236}">
                <a16:creationId xmlns:a16="http://schemas.microsoft.com/office/drawing/2014/main" id="{3A2ED17D-97CA-4226-A05B-F0756BFA9F8F}"/>
              </a:ext>
            </a:extLst>
          </p:cNvPr>
          <p:cNvSpPr>
            <a:spLocks noGrp="1"/>
          </p:cNvSpPr>
          <p:nvPr>
            <p:ph type="dt" sz="half" idx="10"/>
          </p:nvPr>
        </p:nvSpPr>
        <p:spPr/>
        <p:txBody>
          <a:bodyPr/>
          <a:lstStyle/>
          <a:p>
            <a:pPr>
              <a:defRPr/>
            </a:pPr>
            <a:r>
              <a:rPr lang="en-US"/>
              <a:t>10/26/2025</a:t>
            </a:r>
          </a:p>
        </p:txBody>
      </p:sp>
      <p:sp>
        <p:nvSpPr>
          <p:cNvPr id="3" name="Footer Placeholder 2">
            <a:extLst>
              <a:ext uri="{FF2B5EF4-FFF2-40B4-BE49-F238E27FC236}">
                <a16:creationId xmlns:a16="http://schemas.microsoft.com/office/drawing/2014/main" id="{AFB23D2A-DB98-45B8-96ED-3825BC1F62F7}"/>
              </a:ext>
            </a:extLst>
          </p:cNvPr>
          <p:cNvSpPr>
            <a:spLocks noGrp="1"/>
          </p:cNvSpPr>
          <p:nvPr>
            <p:ph type="ftr" sz="quarter" idx="11"/>
          </p:nvPr>
        </p:nvSpPr>
        <p:spPr/>
        <p:txBody>
          <a:bodyPr/>
          <a:lstStyle/>
          <a:p>
            <a:pPr>
              <a:defRPr/>
            </a:pPr>
            <a:r>
              <a:rPr lang="en-US"/>
              <a:t>The Best Knowledge</a:t>
            </a:r>
          </a:p>
        </p:txBody>
      </p:sp>
      <p:sp>
        <p:nvSpPr>
          <p:cNvPr id="4" name="Slide Number Placeholder 3">
            <a:extLst>
              <a:ext uri="{FF2B5EF4-FFF2-40B4-BE49-F238E27FC236}">
                <a16:creationId xmlns:a16="http://schemas.microsoft.com/office/drawing/2014/main" id="{106D3471-D40C-4AEA-83F5-4707086BFD9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07B6920-9F43-4240-B3F2-5293457B0531}" type="slidenum">
              <a:rPr lang="en-US" altLang="en-US">
                <a:solidFill>
                  <a:srgbClr val="FFFFFF"/>
                </a:solidFill>
                <a:latin typeface="Cambria" panose="02040503050406030204" pitchFamily="18" charset="0"/>
              </a:rPr>
              <a:pPr eaLnBrk="1" hangingPunct="1"/>
              <a:t>33</a:t>
            </a:fld>
            <a:endParaRPr lang="en-US" altLang="en-US">
              <a:solidFill>
                <a:srgbClr val="FFFFFF"/>
              </a:solidFill>
              <a:latin typeface="Cambria" panose="02040503050406030204" pitchFamily="18" charset="0"/>
            </a:endParaRPr>
          </a:p>
        </p:txBody>
      </p:sp>
      <p:pic>
        <p:nvPicPr>
          <p:cNvPr id="78852" name="Picture 2" descr="http://cache.daylife.com/imageserve/032c7Fkbn7gfx/610x.jpg">
            <a:extLst>
              <a:ext uri="{FF2B5EF4-FFF2-40B4-BE49-F238E27FC236}">
                <a16:creationId xmlns:a16="http://schemas.microsoft.com/office/drawing/2014/main" id="{8A1AAC41-A3C4-4951-8273-EFAC220C2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76935"/>
            <a:ext cx="1156970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4">
            <a:extLst>
              <a:ext uri="{FF2B5EF4-FFF2-40B4-BE49-F238E27FC236}">
                <a16:creationId xmlns:a16="http://schemas.microsoft.com/office/drawing/2014/main" id="{F4BEBCCF-AAE8-4D28-A457-0996F63C142E}"/>
              </a:ext>
            </a:extLst>
          </p:cNvPr>
          <p:cNvSpPr>
            <a:spLocks noChangeArrowheads="1"/>
          </p:cNvSpPr>
          <p:nvPr/>
        </p:nvSpPr>
        <p:spPr bwMode="auto">
          <a:xfrm>
            <a:off x="1752600" y="191135"/>
            <a:ext cx="4876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t>“We are not susceptible to pressure. We will do what is right….</a:t>
            </a:r>
            <a:endParaRPr lang="en-US" altLang="en-US" sz="2000" b="1" dirty="0"/>
          </a:p>
        </p:txBody>
      </p:sp>
      <p:sp>
        <p:nvSpPr>
          <p:cNvPr id="78854" name="Rectangle 5">
            <a:extLst>
              <a:ext uri="{FF2B5EF4-FFF2-40B4-BE49-F238E27FC236}">
                <a16:creationId xmlns:a16="http://schemas.microsoft.com/office/drawing/2014/main" id="{6C4C2FC1-8F93-401D-B3FF-A8D2AEE41001}"/>
              </a:ext>
            </a:extLst>
          </p:cNvPr>
          <p:cNvSpPr>
            <a:spLocks noChangeArrowheads="1"/>
          </p:cNvSpPr>
          <p:nvPr/>
        </p:nvSpPr>
        <p:spPr bwMode="auto">
          <a:xfrm rot="10800000" flipV="1">
            <a:off x="1752600" y="1431577"/>
            <a:ext cx="4419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dirty="0"/>
              <a:t>“….a peace in which Israel is brought under attack is not a true peace.” </a:t>
            </a:r>
          </a:p>
        </p:txBody>
      </p:sp>
      <p:sp>
        <p:nvSpPr>
          <p:cNvPr id="78855" name="Rectangle 6">
            <a:extLst>
              <a:ext uri="{FF2B5EF4-FFF2-40B4-BE49-F238E27FC236}">
                <a16:creationId xmlns:a16="http://schemas.microsoft.com/office/drawing/2014/main" id="{4BB87009-BBDB-48C0-B878-E5E2BBF40E1A}"/>
              </a:ext>
            </a:extLst>
          </p:cNvPr>
          <p:cNvSpPr>
            <a:spLocks noChangeArrowheads="1"/>
          </p:cNvSpPr>
          <p:nvPr/>
        </p:nvSpPr>
        <p:spPr bwMode="auto">
          <a:xfrm>
            <a:off x="1736387" y="2890070"/>
            <a:ext cx="4114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t>“Jerusalem belongs to the Jewish people and will remain under Israeli sovereignty for eternity.”</a:t>
            </a:r>
          </a:p>
        </p:txBody>
      </p:sp>
      <p:sp>
        <p:nvSpPr>
          <p:cNvPr id="78856" name="TextBox 7">
            <a:extLst>
              <a:ext uri="{FF2B5EF4-FFF2-40B4-BE49-F238E27FC236}">
                <a16:creationId xmlns:a16="http://schemas.microsoft.com/office/drawing/2014/main" id="{1528F4A3-B039-4090-B26A-1F964018A421}"/>
              </a:ext>
            </a:extLst>
          </p:cNvPr>
          <p:cNvSpPr txBox="1">
            <a:spLocks noChangeArrowheads="1"/>
          </p:cNvSpPr>
          <p:nvPr/>
        </p:nvSpPr>
        <p:spPr bwMode="auto">
          <a:xfrm>
            <a:off x="1770434" y="5323325"/>
            <a:ext cx="36576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Likud Chairman </a:t>
            </a:r>
          </a:p>
          <a:p>
            <a:pPr eaLnBrk="1" hangingPunct="1"/>
            <a:r>
              <a:rPr lang="en-US" altLang="en-US" sz="2000" b="1" dirty="0"/>
              <a:t>Benjamin Netanyahu</a:t>
            </a:r>
          </a:p>
        </p:txBody>
      </p:sp>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A69A47-A785-4609-93BC-BF96A57B530B}"/>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95000"/>
                  </a:prstClr>
                </a:solidFill>
                <a:effectLst>
                  <a:outerShdw blurRad="50800" dist="38100" dir="2700000" algn="tl" rotWithShape="0">
                    <a:prstClr val="black">
                      <a:alpha val="43000"/>
                    </a:prstClr>
                  </a:outerShdw>
                </a:effectLst>
                <a:uLnTx/>
                <a:uFillTx/>
                <a:latin typeface="Cambria" panose="02040503050406030204"/>
                <a:ea typeface="+mn-ea"/>
                <a:cs typeface="+mn-cs"/>
              </a:rPr>
              <a:t>10/26/2025</a:t>
            </a:r>
          </a:p>
        </p:txBody>
      </p:sp>
      <p:sp>
        <p:nvSpPr>
          <p:cNvPr id="3" name="Footer Placeholder 2">
            <a:extLst>
              <a:ext uri="{FF2B5EF4-FFF2-40B4-BE49-F238E27FC236}">
                <a16:creationId xmlns:a16="http://schemas.microsoft.com/office/drawing/2014/main" id="{32D3FB07-41C1-4844-8388-FC87B69E4746}"/>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95000"/>
                  </a:prstClr>
                </a:solidFill>
                <a:effectLst>
                  <a:outerShdw blurRad="50800" dist="38100" dir="2700000" algn="tl" rotWithShape="0">
                    <a:prstClr val="black">
                      <a:alpha val="43000"/>
                    </a:prstClr>
                  </a:outerShdw>
                </a:effectLst>
                <a:uLnTx/>
                <a:uFillTx/>
                <a:latin typeface="Cambria" panose="02040503050406030204"/>
                <a:ea typeface="+mn-ea"/>
                <a:cs typeface="+mn-cs"/>
              </a:rPr>
              <a:t>The Best Knowledge</a:t>
            </a:r>
          </a:p>
        </p:txBody>
      </p:sp>
      <p:sp>
        <p:nvSpPr>
          <p:cNvPr id="4" name="Slide Number Placeholder 3">
            <a:extLst>
              <a:ext uri="{FF2B5EF4-FFF2-40B4-BE49-F238E27FC236}">
                <a16:creationId xmlns:a16="http://schemas.microsoft.com/office/drawing/2014/main" id="{6E75DB43-5AAA-4B2E-B1C7-E4C293E3F2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3B590-2F88-4A44-86DC-AB8C0847865A}"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mbria" panose="02040503050406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a:ln>
                <a:noFill/>
              </a:ln>
              <a:solidFill>
                <a:prstClr val="white">
                  <a:lumMod val="95000"/>
                </a:prstClr>
              </a:solidFill>
              <a:effectLst>
                <a:outerShdw blurRad="50800" dist="38100" dir="2700000" algn="tl" rotWithShape="0">
                  <a:prstClr val="black">
                    <a:alpha val="43000"/>
                  </a:prstClr>
                </a:outerShdw>
              </a:effectLst>
              <a:uLnTx/>
              <a:uFillTx/>
              <a:latin typeface="Cambria" panose="02040503050406030204"/>
              <a:ea typeface="+mn-ea"/>
              <a:cs typeface="+mn-cs"/>
            </a:endParaRPr>
          </a:p>
        </p:txBody>
      </p:sp>
      <p:pic>
        <p:nvPicPr>
          <p:cNvPr id="6" name="Picture 5">
            <a:extLst>
              <a:ext uri="{FF2B5EF4-FFF2-40B4-BE49-F238E27FC236}">
                <a16:creationId xmlns:a16="http://schemas.microsoft.com/office/drawing/2014/main" id="{AE03E9F3-BE71-489A-8819-77BE1EFE1C8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35560" y="0"/>
            <a:ext cx="12227560" cy="6837680"/>
          </a:xfrm>
          <a:prstGeom prst="rect">
            <a:avLst/>
          </a:prstGeom>
        </p:spPr>
      </p:pic>
      <p:sp>
        <p:nvSpPr>
          <p:cNvPr id="5" name="TextBox 4">
            <a:extLst>
              <a:ext uri="{FF2B5EF4-FFF2-40B4-BE49-F238E27FC236}">
                <a16:creationId xmlns:a16="http://schemas.microsoft.com/office/drawing/2014/main" id="{7BB7146A-1DD6-44E6-BA39-63E2394AF18E}"/>
              </a:ext>
            </a:extLst>
          </p:cNvPr>
          <p:cNvSpPr txBox="1"/>
          <p:nvPr/>
        </p:nvSpPr>
        <p:spPr>
          <a:xfrm>
            <a:off x="304800" y="1459408"/>
            <a:ext cx="4950842" cy="1938992"/>
          </a:xfrm>
          <a:prstGeom prst="rect">
            <a:avLst/>
          </a:prstGeom>
          <a:noFill/>
        </p:spPr>
        <p:txBody>
          <a:bodyPr wrap="none" rtlCol="0">
            <a:spAutoFit/>
          </a:bodyPr>
          <a:lstStyle/>
          <a:p>
            <a:r>
              <a:rPr lang="en-US" sz="6000" dirty="0">
                <a:solidFill>
                  <a:srgbClr val="002060"/>
                </a:solidFill>
              </a:rPr>
              <a:t>Is China </a:t>
            </a:r>
          </a:p>
          <a:p>
            <a:r>
              <a:rPr lang="en-US" sz="6000" dirty="0">
                <a:solidFill>
                  <a:srgbClr val="002060"/>
                </a:solidFill>
              </a:rPr>
              <a:t>A Real Threat?</a:t>
            </a:r>
          </a:p>
        </p:txBody>
      </p:sp>
    </p:spTree>
    <p:extLst>
      <p:ext uri="{BB962C8B-B14F-4D97-AF65-F5344CB8AC3E}">
        <p14:creationId xmlns:p14="http://schemas.microsoft.com/office/powerpoint/2010/main" val="245778306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A69A47-A785-4609-93BC-BF96A57B530B}"/>
              </a:ext>
            </a:extLst>
          </p:cNvPr>
          <p:cNvSpPr>
            <a:spLocks noGrp="1"/>
          </p:cNvSpPr>
          <p:nvPr>
            <p:ph type="dt" sz="half" idx="10"/>
          </p:nvPr>
        </p:nvSpPr>
        <p:spPr/>
        <p:txBody>
          <a:bodyPr/>
          <a:lstStyle/>
          <a:p>
            <a:pPr>
              <a:defRPr/>
            </a:pPr>
            <a:r>
              <a:rPr lang="en-US"/>
              <a:t>10/26/2025</a:t>
            </a:r>
          </a:p>
        </p:txBody>
      </p:sp>
      <p:sp>
        <p:nvSpPr>
          <p:cNvPr id="3" name="Footer Placeholder 2">
            <a:extLst>
              <a:ext uri="{FF2B5EF4-FFF2-40B4-BE49-F238E27FC236}">
                <a16:creationId xmlns:a16="http://schemas.microsoft.com/office/drawing/2014/main" id="{32D3FB07-41C1-4844-8388-FC87B69E4746}"/>
              </a:ext>
            </a:extLst>
          </p:cNvPr>
          <p:cNvSpPr>
            <a:spLocks noGrp="1"/>
          </p:cNvSpPr>
          <p:nvPr>
            <p:ph type="ftr" sz="quarter" idx="11"/>
          </p:nvPr>
        </p:nvSpPr>
        <p:spPr/>
        <p:txBody>
          <a:bodyPr/>
          <a:lstStyle/>
          <a:p>
            <a:pPr>
              <a:defRPr/>
            </a:pPr>
            <a:r>
              <a:rPr lang="en-US"/>
              <a:t>The Best Knowledge</a:t>
            </a:r>
          </a:p>
        </p:txBody>
      </p:sp>
      <p:sp>
        <p:nvSpPr>
          <p:cNvPr id="4" name="Slide Number Placeholder 3">
            <a:extLst>
              <a:ext uri="{FF2B5EF4-FFF2-40B4-BE49-F238E27FC236}">
                <a16:creationId xmlns:a16="http://schemas.microsoft.com/office/drawing/2014/main" id="{6E75DB43-5AAA-4B2E-B1C7-E4C293E3F226}"/>
              </a:ext>
            </a:extLst>
          </p:cNvPr>
          <p:cNvSpPr>
            <a:spLocks noGrp="1"/>
          </p:cNvSpPr>
          <p:nvPr>
            <p:ph type="sldNum" sz="quarter" idx="12"/>
          </p:nvPr>
        </p:nvSpPr>
        <p:spPr/>
        <p:txBody>
          <a:bodyPr/>
          <a:lstStyle/>
          <a:p>
            <a:pPr>
              <a:defRPr/>
            </a:pPr>
            <a:fld id="{5473B590-2F88-4A44-86DC-AB8C0847865A}" type="slidenum">
              <a:rPr lang="en-US" smtClean="0"/>
              <a:pPr>
                <a:defRPr/>
              </a:pPr>
              <a:t>35</a:t>
            </a:fld>
            <a:endParaRPr lang="en-US"/>
          </a:p>
        </p:txBody>
      </p:sp>
      <p:pic>
        <p:nvPicPr>
          <p:cNvPr id="6" name="Picture 5">
            <a:extLst>
              <a:ext uri="{FF2B5EF4-FFF2-40B4-BE49-F238E27FC236}">
                <a16:creationId xmlns:a16="http://schemas.microsoft.com/office/drawing/2014/main" id="{AE03E9F3-BE71-489A-8819-77BE1EFE1C8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518918" y="0"/>
            <a:ext cx="12227560" cy="6837680"/>
          </a:xfrm>
          <a:prstGeom prst="rect">
            <a:avLst/>
          </a:prstGeom>
        </p:spPr>
      </p:pic>
      <p:sp>
        <p:nvSpPr>
          <p:cNvPr id="11" name="TextBox 10">
            <a:extLst>
              <a:ext uri="{FF2B5EF4-FFF2-40B4-BE49-F238E27FC236}">
                <a16:creationId xmlns:a16="http://schemas.microsoft.com/office/drawing/2014/main" id="{0659883C-88A5-46DB-AFCB-21DCB4BCAD3F}"/>
              </a:ext>
            </a:extLst>
          </p:cNvPr>
          <p:cNvSpPr txBox="1"/>
          <p:nvPr/>
        </p:nvSpPr>
        <p:spPr>
          <a:xfrm>
            <a:off x="381000" y="295668"/>
            <a:ext cx="6248400" cy="5909310"/>
          </a:xfrm>
          <a:prstGeom prst="rect">
            <a:avLst/>
          </a:prstGeom>
          <a:solidFill>
            <a:schemeClr val="tx1">
              <a:lumMod val="65000"/>
              <a:alpha val="89000"/>
            </a:schemeClr>
          </a:solidFill>
        </p:spPr>
        <p:txBody>
          <a:bodyPr wrap="square">
            <a:spAutoFit/>
          </a:bodyPr>
          <a:lstStyle/>
          <a:p>
            <a:r>
              <a:rPr lang="en-US" sz="3600" dirty="0">
                <a:solidFill>
                  <a:schemeClr val="bg1"/>
                </a:solidFill>
              </a:rPr>
              <a:t>	</a:t>
            </a:r>
            <a:r>
              <a:rPr lang="en-US" sz="3400" dirty="0">
                <a:solidFill>
                  <a:schemeClr val="bg1"/>
                </a:solidFill>
              </a:rPr>
              <a:t>A Pentagon report said: “The PRC has the largest navy in the world, with an overall battle force of approx. 350 ships and submarines… China is increasingly looking to expand its naval operations ‘</a:t>
            </a:r>
            <a:r>
              <a:rPr lang="en-US" sz="3400" i="1" dirty="0">
                <a:solidFill>
                  <a:schemeClr val="bg1"/>
                </a:solidFill>
              </a:rPr>
              <a:t>beyond China’s immediate region’</a:t>
            </a:r>
            <a:r>
              <a:rPr lang="en-US" sz="3400" dirty="0">
                <a:solidFill>
                  <a:schemeClr val="bg1"/>
                </a:solidFill>
              </a:rPr>
              <a:t>, a move the US says… furthers the PRC’s growing global military posture’. </a:t>
            </a:r>
          </a:p>
          <a:p>
            <a:r>
              <a:rPr lang="en-US" dirty="0">
                <a:solidFill>
                  <a:schemeClr val="bg1"/>
                </a:solidFill>
              </a:rPr>
              <a:t>https://www.naval-technology.com/features/china-boasts-worlds-largest-navy-us-dod-report/</a:t>
            </a:r>
          </a:p>
        </p:txBody>
      </p:sp>
    </p:spTree>
    <p:extLst>
      <p:ext uri="{BB962C8B-B14F-4D97-AF65-F5344CB8AC3E}">
        <p14:creationId xmlns:p14="http://schemas.microsoft.com/office/powerpoint/2010/main" val="3929672789"/>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10/26/2025</a:t>
            </a:r>
          </a:p>
        </p:txBody>
      </p:sp>
      <p:sp>
        <p:nvSpPr>
          <p:cNvPr id="3" name="Footer Placeholder 2"/>
          <p:cNvSpPr>
            <a:spLocks noGrp="1"/>
          </p:cNvSpPr>
          <p:nvPr>
            <p:ph type="ftr" sz="quarter" idx="11"/>
          </p:nvPr>
        </p:nvSpPr>
        <p:spPr/>
        <p:txBody>
          <a:bodyPr/>
          <a:lstStyle/>
          <a:p>
            <a:r>
              <a:rPr lang="en-US"/>
              <a:t>The Best Knowledge</a:t>
            </a:r>
          </a:p>
        </p:txBody>
      </p:sp>
      <p:sp>
        <p:nvSpPr>
          <p:cNvPr id="4" name="Slide Number Placeholder 3"/>
          <p:cNvSpPr>
            <a:spLocks noGrp="1"/>
          </p:cNvSpPr>
          <p:nvPr>
            <p:ph type="sldNum" sz="quarter" idx="12"/>
          </p:nvPr>
        </p:nvSpPr>
        <p:spPr/>
        <p:txBody>
          <a:bodyPr/>
          <a:lstStyle/>
          <a:p>
            <a:fld id="{AC4DAC86-D943-45DC-86D6-56CCD16C63DC}" type="slidenum">
              <a:rPr lang="en-US" smtClean="0"/>
              <a:pPr/>
              <a:t>36</a:t>
            </a:fld>
            <a:endParaRPr lang="en-US"/>
          </a:p>
        </p:txBody>
      </p:sp>
      <p:sp>
        <p:nvSpPr>
          <p:cNvPr id="5" name="Rectangle 4"/>
          <p:cNvSpPr/>
          <p:nvPr/>
        </p:nvSpPr>
        <p:spPr>
          <a:xfrm>
            <a:off x="304800" y="152401"/>
            <a:ext cx="11658600" cy="5201424"/>
          </a:xfrm>
          <a:prstGeom prst="rect">
            <a:avLst/>
          </a:prstGeom>
        </p:spPr>
        <p:txBody>
          <a:bodyPr wrap="square">
            <a:spAutoFit/>
          </a:bodyPr>
          <a:lstStyle/>
          <a:p>
            <a:r>
              <a:rPr lang="en-US" sz="4400" b="1" dirty="0"/>
              <a:t>THE.JUNCTION.TIME</a:t>
            </a:r>
          </a:p>
          <a:p>
            <a:r>
              <a:rPr lang="en-US" sz="3600" dirty="0"/>
              <a:t>	31  Now, the prophets prophesied of things. They didn't know what they were talking about. They just said them. They didn't understand. Daniel said he couldn't understand, but he just wrote it out, because it wasn't for his day. The Angel told him to close up the book until the end time. Many would run to and fro, and knowledge increase… He didn't understand it.</a:t>
            </a:r>
          </a:p>
          <a:p>
            <a:pPr algn="r"/>
            <a:r>
              <a:rPr lang="en-US" sz="3600" dirty="0"/>
              <a:t>56-0122 </a:t>
            </a:r>
          </a:p>
        </p:txBody>
      </p:sp>
    </p:spTree>
    <p:extLst>
      <p:ext uri="{BB962C8B-B14F-4D97-AF65-F5344CB8AC3E}">
        <p14:creationId xmlns:p14="http://schemas.microsoft.com/office/powerpoint/2010/main" val="3472752277"/>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10/26/2025</a:t>
            </a:r>
          </a:p>
        </p:txBody>
      </p:sp>
      <p:sp>
        <p:nvSpPr>
          <p:cNvPr id="4" name="Footer Placeholder 3"/>
          <p:cNvSpPr>
            <a:spLocks noGrp="1"/>
          </p:cNvSpPr>
          <p:nvPr>
            <p:ph type="ftr" sz="quarter" idx="11"/>
          </p:nvPr>
        </p:nvSpPr>
        <p:spPr/>
        <p:txBody>
          <a:bodyPr/>
          <a:lstStyle/>
          <a:p>
            <a:r>
              <a:rPr lang="en-US"/>
              <a:t>The Best Knowledge</a:t>
            </a:r>
          </a:p>
        </p:txBody>
      </p:sp>
      <p:sp>
        <p:nvSpPr>
          <p:cNvPr id="5" name="Slide Number Placeholder 4"/>
          <p:cNvSpPr>
            <a:spLocks noGrp="1"/>
          </p:cNvSpPr>
          <p:nvPr>
            <p:ph type="sldNum" sz="quarter" idx="12"/>
          </p:nvPr>
        </p:nvSpPr>
        <p:spPr/>
        <p:txBody>
          <a:bodyPr/>
          <a:lstStyle/>
          <a:p>
            <a:fld id="{AC4DAC86-D943-45DC-86D6-56CCD16C63DC}" type="slidenum">
              <a:rPr lang="en-US" smtClean="0"/>
              <a:pPr/>
              <a:t>37</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676400" y="-152400"/>
            <a:ext cx="8534400" cy="1827073"/>
          </a:xfrm>
          <a:prstGeom prst="rect">
            <a:avLst/>
          </a:prstGeom>
        </p:spPr>
      </p:pic>
      <p:sp>
        <p:nvSpPr>
          <p:cNvPr id="2" name="Rectangle 1"/>
          <p:cNvSpPr/>
          <p:nvPr/>
        </p:nvSpPr>
        <p:spPr>
          <a:xfrm>
            <a:off x="228600" y="1674673"/>
            <a:ext cx="11430000" cy="5201424"/>
          </a:xfrm>
          <a:prstGeom prst="rect">
            <a:avLst/>
          </a:prstGeom>
        </p:spPr>
        <p:txBody>
          <a:bodyPr wrap="square">
            <a:spAutoFit/>
          </a:bodyPr>
          <a:lstStyle/>
          <a:p>
            <a:r>
              <a:rPr lang="en-US" sz="4400" b="1" dirty="0"/>
              <a:t>DANIEL 12:1-13</a:t>
            </a:r>
          </a:p>
          <a:p>
            <a:r>
              <a:rPr lang="en-US" sz="3200" i="1" dirty="0"/>
              <a:t>	And at that time shall Michael stand up, the great prince which </a:t>
            </a:r>
            <a:r>
              <a:rPr lang="en-US" sz="3200" i="1" dirty="0" err="1"/>
              <a:t>standeth</a:t>
            </a:r>
            <a:r>
              <a:rPr lang="en-US" sz="3200" i="1" dirty="0"/>
              <a:t> for the children of thy people: and there shall be a time of trouble, such as never was since there was a nation even to that same time: and at that time thy people shall be delivered, every one that shall be found written in the book.</a:t>
            </a:r>
          </a:p>
          <a:p>
            <a:r>
              <a:rPr lang="en-US" sz="3200" i="1" dirty="0"/>
              <a:t>	4 But thou, O Daniel, shut up the words, and seal the book, even to the time of the end: many shall run to and fro, and </a:t>
            </a:r>
            <a:r>
              <a:rPr lang="en-US" sz="3200" b="1" i="1" dirty="0"/>
              <a:t>knowledge shall be increased</a:t>
            </a:r>
            <a:r>
              <a:rPr lang="en-US" sz="3200" i="1" dirty="0"/>
              <a:t>.</a:t>
            </a:r>
          </a:p>
          <a:p>
            <a:endParaRPr lang="en-US" sz="3200" dirty="0"/>
          </a:p>
        </p:txBody>
      </p:sp>
    </p:spTree>
    <p:extLst>
      <p:ext uri="{BB962C8B-B14F-4D97-AF65-F5344CB8AC3E}">
        <p14:creationId xmlns:p14="http://schemas.microsoft.com/office/powerpoint/2010/main" val="420031787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10/26/2025</a:t>
            </a:r>
          </a:p>
        </p:txBody>
      </p:sp>
      <p:sp>
        <p:nvSpPr>
          <p:cNvPr id="3" name="Footer Placeholder 2"/>
          <p:cNvSpPr>
            <a:spLocks noGrp="1"/>
          </p:cNvSpPr>
          <p:nvPr>
            <p:ph type="ftr" sz="quarter" idx="11"/>
          </p:nvPr>
        </p:nvSpPr>
        <p:spPr/>
        <p:txBody>
          <a:bodyPr/>
          <a:lstStyle/>
          <a:p>
            <a:r>
              <a:rPr lang="en-US"/>
              <a:t>The Best Knowledge</a:t>
            </a:r>
          </a:p>
        </p:txBody>
      </p:sp>
      <p:sp>
        <p:nvSpPr>
          <p:cNvPr id="4" name="Slide Number Placeholder 3"/>
          <p:cNvSpPr>
            <a:spLocks noGrp="1"/>
          </p:cNvSpPr>
          <p:nvPr>
            <p:ph type="sldNum" sz="quarter" idx="12"/>
          </p:nvPr>
        </p:nvSpPr>
        <p:spPr/>
        <p:txBody>
          <a:bodyPr/>
          <a:lstStyle/>
          <a:p>
            <a:fld id="{AC4DAC86-D943-45DC-86D6-56CCD16C63DC}" type="slidenum">
              <a:rPr lang="en-US" smtClean="0"/>
              <a:pPr/>
              <a:t>38</a:t>
            </a:fld>
            <a:endParaRPr lang="en-US"/>
          </a:p>
        </p:txBody>
      </p:sp>
      <p:pic>
        <p:nvPicPr>
          <p:cNvPr id="6" name="Picture 5">
            <a:extLst>
              <a:ext uri="{FF2B5EF4-FFF2-40B4-BE49-F238E27FC236}">
                <a16:creationId xmlns:a16="http://schemas.microsoft.com/office/drawing/2014/main" id="{D98C0C41-7402-0846-3A03-1051D0699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
            <a:ext cx="10210800" cy="5105400"/>
          </a:xfrm>
          <a:prstGeom prst="rect">
            <a:avLst/>
          </a:prstGeom>
        </p:spPr>
      </p:pic>
      <p:pic>
        <p:nvPicPr>
          <p:cNvPr id="7" name="Picture 6">
            <a:extLst>
              <a:ext uri="{FF2B5EF4-FFF2-40B4-BE49-F238E27FC236}">
                <a16:creationId xmlns:a16="http://schemas.microsoft.com/office/drawing/2014/main" id="{9E32F9D7-489B-B276-6B7C-ADB834A6B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4690" y="151764"/>
            <a:ext cx="3734436" cy="3734436"/>
          </a:xfrm>
          <a:prstGeom prst="rect">
            <a:avLst/>
          </a:prstGeom>
        </p:spPr>
      </p:pic>
    </p:spTree>
    <p:extLst>
      <p:ext uri="{BB962C8B-B14F-4D97-AF65-F5344CB8AC3E}">
        <p14:creationId xmlns:p14="http://schemas.microsoft.com/office/powerpoint/2010/main" val="646712726"/>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10/26/2025</a:t>
            </a:r>
          </a:p>
        </p:txBody>
      </p:sp>
      <p:sp>
        <p:nvSpPr>
          <p:cNvPr id="3" name="Footer Placeholder 2"/>
          <p:cNvSpPr>
            <a:spLocks noGrp="1"/>
          </p:cNvSpPr>
          <p:nvPr>
            <p:ph type="ftr" sz="quarter" idx="11"/>
          </p:nvPr>
        </p:nvSpPr>
        <p:spPr/>
        <p:txBody>
          <a:bodyPr/>
          <a:lstStyle/>
          <a:p>
            <a:r>
              <a:rPr lang="en-US"/>
              <a:t>The Best Knowledge</a:t>
            </a:r>
          </a:p>
        </p:txBody>
      </p:sp>
      <p:sp>
        <p:nvSpPr>
          <p:cNvPr id="4" name="Slide Number Placeholder 3"/>
          <p:cNvSpPr>
            <a:spLocks noGrp="1"/>
          </p:cNvSpPr>
          <p:nvPr>
            <p:ph type="sldNum" sz="quarter" idx="12"/>
          </p:nvPr>
        </p:nvSpPr>
        <p:spPr/>
        <p:txBody>
          <a:bodyPr/>
          <a:lstStyle/>
          <a:p>
            <a:fld id="{AC4DAC86-D943-45DC-86D6-56CCD16C63DC}" type="slidenum">
              <a:rPr lang="en-US" smtClean="0"/>
              <a:pPr/>
              <a:t>39</a:t>
            </a:fld>
            <a:endParaRPr lang="en-US"/>
          </a:p>
        </p:txBody>
      </p:sp>
      <p:sp>
        <p:nvSpPr>
          <p:cNvPr id="5" name="Rectangle 4"/>
          <p:cNvSpPr/>
          <p:nvPr/>
        </p:nvSpPr>
        <p:spPr>
          <a:xfrm>
            <a:off x="152400" y="152400"/>
            <a:ext cx="11963400" cy="5632311"/>
          </a:xfrm>
          <a:prstGeom prst="rect">
            <a:avLst/>
          </a:prstGeom>
        </p:spPr>
        <p:txBody>
          <a:bodyPr wrap="square">
            <a:spAutoFit/>
          </a:bodyPr>
          <a:lstStyle/>
          <a:p>
            <a:r>
              <a:rPr lang="en-US" sz="4000" b="1" spc="-150" dirty="0"/>
              <a:t>*GIFTS &amp;CALLINGS.ARE.WITHOUT.REPENTANCE</a:t>
            </a:r>
            <a:r>
              <a:rPr lang="en-US" sz="4000" dirty="0"/>
              <a:t>	</a:t>
            </a:r>
          </a:p>
          <a:p>
            <a:r>
              <a:rPr lang="en-US" sz="4000" dirty="0"/>
              <a:t>	Now, the Spirit of Christ is in the Church. It has never left the Church... And the days are growing evil, because that knowledge, man's knowledge, that he received in the garden of Eden... When he left the Tree of Life to eat from the tree of knowledge, that knowledge is increasing constantly. 	</a:t>
            </a:r>
          </a:p>
          <a:p>
            <a:r>
              <a:rPr lang="en-US" sz="4000" dirty="0"/>
              <a:t>	And as knowledge increases, they get away from the Bible and get into a theory.			50-0300 </a:t>
            </a:r>
          </a:p>
        </p:txBody>
      </p:sp>
    </p:spTree>
    <p:extLst>
      <p:ext uri="{BB962C8B-B14F-4D97-AF65-F5344CB8AC3E}">
        <p14:creationId xmlns:p14="http://schemas.microsoft.com/office/powerpoint/2010/main" val="218025093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593766-A21D-E4B5-0933-D3F56BCC4395}"/>
              </a:ext>
            </a:extLst>
          </p:cNvPr>
          <p:cNvSpPr>
            <a:spLocks noGrp="1"/>
          </p:cNvSpPr>
          <p:nvPr>
            <p:ph type="dt" sz="half" idx="10"/>
          </p:nvPr>
        </p:nvSpPr>
        <p:spPr/>
        <p:txBody>
          <a:bodyPr/>
          <a:lstStyle/>
          <a:p>
            <a:r>
              <a:rPr lang="en-US"/>
              <a:t>10/26/2025</a:t>
            </a:r>
          </a:p>
        </p:txBody>
      </p:sp>
      <p:sp>
        <p:nvSpPr>
          <p:cNvPr id="3" name="Footer Placeholder 2">
            <a:extLst>
              <a:ext uri="{FF2B5EF4-FFF2-40B4-BE49-F238E27FC236}">
                <a16:creationId xmlns:a16="http://schemas.microsoft.com/office/drawing/2014/main" id="{3462B0FF-D1C8-9640-D455-42BFB102FCAE}"/>
              </a:ext>
            </a:extLst>
          </p:cNvPr>
          <p:cNvSpPr>
            <a:spLocks noGrp="1"/>
          </p:cNvSpPr>
          <p:nvPr>
            <p:ph type="ftr" sz="quarter" idx="11"/>
          </p:nvPr>
        </p:nvSpPr>
        <p:spPr/>
        <p:txBody>
          <a:bodyPr/>
          <a:lstStyle/>
          <a:p>
            <a:r>
              <a:rPr lang="en-US"/>
              <a:t>The Best Knowledge</a:t>
            </a:r>
          </a:p>
        </p:txBody>
      </p:sp>
      <p:sp>
        <p:nvSpPr>
          <p:cNvPr id="4" name="Slide Number Placeholder 3">
            <a:extLst>
              <a:ext uri="{FF2B5EF4-FFF2-40B4-BE49-F238E27FC236}">
                <a16:creationId xmlns:a16="http://schemas.microsoft.com/office/drawing/2014/main" id="{713FB465-C528-469C-5C24-2C72BF6C06AA}"/>
              </a:ext>
            </a:extLst>
          </p:cNvPr>
          <p:cNvSpPr>
            <a:spLocks noGrp="1"/>
          </p:cNvSpPr>
          <p:nvPr>
            <p:ph type="sldNum" sz="quarter" idx="12"/>
          </p:nvPr>
        </p:nvSpPr>
        <p:spPr/>
        <p:txBody>
          <a:bodyPr/>
          <a:lstStyle/>
          <a:p>
            <a:fld id="{AC4DAC86-D943-45DC-86D6-56CCD16C63DC}" type="slidenum">
              <a:rPr lang="en-US" smtClean="0"/>
              <a:pPr/>
              <a:t>4</a:t>
            </a:fld>
            <a:endParaRPr lang="en-US"/>
          </a:p>
        </p:txBody>
      </p:sp>
      <p:pic>
        <p:nvPicPr>
          <p:cNvPr id="5" name="Picture 4">
            <a:extLst>
              <a:ext uri="{FF2B5EF4-FFF2-40B4-BE49-F238E27FC236}">
                <a16:creationId xmlns:a16="http://schemas.microsoft.com/office/drawing/2014/main" id="{B8A7A645-E738-9067-A2E3-E5B199DCE5B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28600" y="136524"/>
            <a:ext cx="3903131" cy="6701720"/>
          </a:xfrm>
          <a:prstGeom prst="rect">
            <a:avLst/>
          </a:prstGeom>
          <a:ln>
            <a:noFill/>
          </a:ln>
          <a:effectLst>
            <a:softEdge rad="112500"/>
          </a:effectLst>
        </p:spPr>
      </p:pic>
      <p:pic>
        <p:nvPicPr>
          <p:cNvPr id="6" name="Picture 5">
            <a:extLst>
              <a:ext uri="{FF2B5EF4-FFF2-40B4-BE49-F238E27FC236}">
                <a16:creationId xmlns:a16="http://schemas.microsoft.com/office/drawing/2014/main" id="{A0511454-4C85-CA85-8FD0-96F5B6EFC21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353425" y="-19756"/>
            <a:ext cx="3409950" cy="6858000"/>
          </a:xfrm>
          <a:prstGeom prst="rect">
            <a:avLst/>
          </a:prstGeom>
          <a:ln>
            <a:noFill/>
          </a:ln>
          <a:effectLst>
            <a:softEdge rad="112500"/>
          </a:effectLst>
        </p:spPr>
      </p:pic>
      <p:pic>
        <p:nvPicPr>
          <p:cNvPr id="8" name="Picture 7">
            <a:extLst>
              <a:ext uri="{FF2B5EF4-FFF2-40B4-BE49-F238E27FC236}">
                <a16:creationId xmlns:a16="http://schemas.microsoft.com/office/drawing/2014/main" id="{362771EA-AD30-886F-4AAB-D958FBC9DF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502337" y="397873"/>
            <a:ext cx="3257338" cy="617902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29388640"/>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10/26/2025</a:t>
            </a:r>
          </a:p>
        </p:txBody>
      </p:sp>
      <p:sp>
        <p:nvSpPr>
          <p:cNvPr id="3" name="Footer Placeholder 2"/>
          <p:cNvSpPr>
            <a:spLocks noGrp="1"/>
          </p:cNvSpPr>
          <p:nvPr>
            <p:ph type="ftr" sz="quarter" idx="11"/>
          </p:nvPr>
        </p:nvSpPr>
        <p:spPr/>
        <p:txBody>
          <a:bodyPr/>
          <a:lstStyle/>
          <a:p>
            <a:r>
              <a:rPr lang="en-US"/>
              <a:t>The Best Knowledge</a:t>
            </a:r>
          </a:p>
        </p:txBody>
      </p:sp>
      <p:sp>
        <p:nvSpPr>
          <p:cNvPr id="4" name="Slide Number Placeholder 3"/>
          <p:cNvSpPr>
            <a:spLocks noGrp="1"/>
          </p:cNvSpPr>
          <p:nvPr>
            <p:ph type="sldNum" sz="quarter" idx="12"/>
          </p:nvPr>
        </p:nvSpPr>
        <p:spPr/>
        <p:txBody>
          <a:bodyPr/>
          <a:lstStyle/>
          <a:p>
            <a:fld id="{AC4DAC86-D943-45DC-86D6-56CCD16C63DC}" type="slidenum">
              <a:rPr lang="en-US" smtClean="0"/>
              <a:pPr/>
              <a:t>40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381000"/>
            <a:ext cx="5969000" cy="5651500"/>
          </a:xfrm>
          <a:prstGeom prst="rect">
            <a:avLst/>
          </a:prstGeom>
        </p:spPr>
      </p:pic>
    </p:spTree>
    <p:extLst>
      <p:ext uri="{BB962C8B-B14F-4D97-AF65-F5344CB8AC3E}">
        <p14:creationId xmlns:p14="http://schemas.microsoft.com/office/powerpoint/2010/main" val="2727593811"/>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10/26/2025</a:t>
            </a:r>
          </a:p>
        </p:txBody>
      </p:sp>
      <p:sp>
        <p:nvSpPr>
          <p:cNvPr id="3" name="Footer Placeholder 2"/>
          <p:cNvSpPr>
            <a:spLocks noGrp="1"/>
          </p:cNvSpPr>
          <p:nvPr>
            <p:ph type="ftr" sz="quarter" idx="11"/>
          </p:nvPr>
        </p:nvSpPr>
        <p:spPr/>
        <p:txBody>
          <a:bodyPr/>
          <a:lstStyle/>
          <a:p>
            <a:r>
              <a:rPr lang="en-US"/>
              <a:t>The Best Knowledge</a:t>
            </a:r>
          </a:p>
        </p:txBody>
      </p:sp>
      <p:sp>
        <p:nvSpPr>
          <p:cNvPr id="4" name="Slide Number Placeholder 3"/>
          <p:cNvSpPr>
            <a:spLocks noGrp="1"/>
          </p:cNvSpPr>
          <p:nvPr>
            <p:ph type="sldNum" sz="quarter" idx="12"/>
          </p:nvPr>
        </p:nvSpPr>
        <p:spPr/>
        <p:txBody>
          <a:bodyPr/>
          <a:lstStyle/>
          <a:p>
            <a:fld id="{AC4DAC86-D943-45DC-86D6-56CCD16C63DC}" type="slidenum">
              <a:rPr lang="en-US" smtClean="0"/>
              <a:pPr/>
              <a:t>41</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124200" y="1257299"/>
            <a:ext cx="5638800" cy="4889555"/>
          </a:xfrm>
          <a:prstGeom prst="rect">
            <a:avLst/>
          </a:prstGeom>
        </p:spPr>
      </p:pic>
      <p:sp>
        <p:nvSpPr>
          <p:cNvPr id="8" name="TextBox 7"/>
          <p:cNvSpPr txBox="1"/>
          <p:nvPr/>
        </p:nvSpPr>
        <p:spPr>
          <a:xfrm>
            <a:off x="1371600" y="249481"/>
            <a:ext cx="9448800" cy="923330"/>
          </a:xfrm>
          <a:prstGeom prst="rect">
            <a:avLst/>
          </a:prstGeom>
          <a:noFill/>
        </p:spPr>
        <p:txBody>
          <a:bodyPr wrap="square" rtlCol="0">
            <a:spAutoFit/>
          </a:bodyPr>
          <a:lstStyle/>
          <a:p>
            <a:pPr algn="ctr"/>
            <a:r>
              <a:rPr lang="en-US" sz="5400" dirty="0"/>
              <a:t>Gen Y Approach to Car Buying</a:t>
            </a:r>
          </a:p>
        </p:txBody>
      </p:sp>
    </p:spTree>
    <p:extLst>
      <p:ext uri="{BB962C8B-B14F-4D97-AF65-F5344CB8AC3E}">
        <p14:creationId xmlns:p14="http://schemas.microsoft.com/office/powerpoint/2010/main" val="640225734"/>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2B80D-0C01-F031-C490-9961133A49ED}"/>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C8B9908-47AA-54D7-66D3-B2B888A4EE83}"/>
              </a:ext>
            </a:extLst>
          </p:cNvPr>
          <p:cNvSpPr>
            <a:spLocks noGrp="1"/>
          </p:cNvSpPr>
          <p:nvPr>
            <p:ph type="dt" sz="half" idx="10"/>
          </p:nvPr>
        </p:nvSpPr>
        <p:spPr/>
        <p:txBody>
          <a:bodyPr/>
          <a:lstStyle/>
          <a:p>
            <a:r>
              <a:rPr lang="en-US"/>
              <a:t>10/26/2025</a:t>
            </a:r>
          </a:p>
        </p:txBody>
      </p:sp>
      <p:sp>
        <p:nvSpPr>
          <p:cNvPr id="3" name="Footer Placeholder 2">
            <a:extLst>
              <a:ext uri="{FF2B5EF4-FFF2-40B4-BE49-F238E27FC236}">
                <a16:creationId xmlns:a16="http://schemas.microsoft.com/office/drawing/2014/main" id="{6C4549C2-83E3-592B-D0F1-2E2B20ED7880}"/>
              </a:ext>
            </a:extLst>
          </p:cNvPr>
          <p:cNvSpPr>
            <a:spLocks noGrp="1"/>
          </p:cNvSpPr>
          <p:nvPr>
            <p:ph type="ftr" sz="quarter" idx="11"/>
          </p:nvPr>
        </p:nvSpPr>
        <p:spPr/>
        <p:txBody>
          <a:bodyPr/>
          <a:lstStyle/>
          <a:p>
            <a:r>
              <a:rPr lang="en-US"/>
              <a:t>The Best Knowledge</a:t>
            </a:r>
          </a:p>
        </p:txBody>
      </p:sp>
      <p:sp>
        <p:nvSpPr>
          <p:cNvPr id="4" name="Slide Number Placeholder 3">
            <a:extLst>
              <a:ext uri="{FF2B5EF4-FFF2-40B4-BE49-F238E27FC236}">
                <a16:creationId xmlns:a16="http://schemas.microsoft.com/office/drawing/2014/main" id="{C8D2B953-4B62-795D-CB28-1F75F3B4F1A6}"/>
              </a:ext>
            </a:extLst>
          </p:cNvPr>
          <p:cNvSpPr>
            <a:spLocks noGrp="1"/>
          </p:cNvSpPr>
          <p:nvPr>
            <p:ph type="sldNum" sz="quarter" idx="12"/>
          </p:nvPr>
        </p:nvSpPr>
        <p:spPr/>
        <p:txBody>
          <a:bodyPr/>
          <a:lstStyle/>
          <a:p>
            <a:fld id="{AC4DAC86-D943-45DC-86D6-56CCD16C63DC}" type="slidenum">
              <a:rPr lang="en-US" smtClean="0"/>
              <a:pPr/>
              <a:t>42</a:t>
            </a:fld>
            <a:endParaRPr lang="en-US"/>
          </a:p>
        </p:txBody>
      </p:sp>
      <p:pic>
        <p:nvPicPr>
          <p:cNvPr id="7" name="Picture 6">
            <a:extLst>
              <a:ext uri="{FF2B5EF4-FFF2-40B4-BE49-F238E27FC236}">
                <a16:creationId xmlns:a16="http://schemas.microsoft.com/office/drawing/2014/main" id="{86C7C42E-9D66-3931-C66B-81D163FADD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124200" y="1257299"/>
            <a:ext cx="5638800" cy="4889555"/>
          </a:xfrm>
          <a:prstGeom prst="rect">
            <a:avLst/>
          </a:prstGeom>
        </p:spPr>
      </p:pic>
      <p:sp>
        <p:nvSpPr>
          <p:cNvPr id="8" name="TextBox 7">
            <a:extLst>
              <a:ext uri="{FF2B5EF4-FFF2-40B4-BE49-F238E27FC236}">
                <a16:creationId xmlns:a16="http://schemas.microsoft.com/office/drawing/2014/main" id="{FABA589B-6601-EB47-CA70-62DA0A57AEA1}"/>
              </a:ext>
            </a:extLst>
          </p:cNvPr>
          <p:cNvSpPr txBox="1"/>
          <p:nvPr/>
        </p:nvSpPr>
        <p:spPr>
          <a:xfrm>
            <a:off x="812800" y="249481"/>
            <a:ext cx="10566400" cy="923330"/>
          </a:xfrm>
          <a:prstGeom prst="rect">
            <a:avLst/>
          </a:prstGeom>
          <a:noFill/>
        </p:spPr>
        <p:txBody>
          <a:bodyPr wrap="square" rtlCol="0">
            <a:spAutoFit/>
          </a:bodyPr>
          <a:lstStyle/>
          <a:p>
            <a:pPr algn="ctr"/>
            <a:r>
              <a:rPr lang="en-US" sz="5400" dirty="0"/>
              <a:t>Gen Y Approach to Everything Else</a:t>
            </a:r>
          </a:p>
        </p:txBody>
      </p:sp>
    </p:spTree>
    <p:extLst>
      <p:ext uri="{BB962C8B-B14F-4D97-AF65-F5344CB8AC3E}">
        <p14:creationId xmlns:p14="http://schemas.microsoft.com/office/powerpoint/2010/main" val="2134449010"/>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10/26/2025</a:t>
            </a:r>
          </a:p>
        </p:txBody>
      </p:sp>
      <p:sp>
        <p:nvSpPr>
          <p:cNvPr id="3" name="Footer Placeholder 2"/>
          <p:cNvSpPr>
            <a:spLocks noGrp="1"/>
          </p:cNvSpPr>
          <p:nvPr>
            <p:ph type="ftr" sz="quarter" idx="11"/>
          </p:nvPr>
        </p:nvSpPr>
        <p:spPr/>
        <p:txBody>
          <a:bodyPr/>
          <a:lstStyle/>
          <a:p>
            <a:r>
              <a:rPr lang="en-US"/>
              <a:t>The Best Knowledge</a:t>
            </a:r>
          </a:p>
        </p:txBody>
      </p:sp>
      <p:sp>
        <p:nvSpPr>
          <p:cNvPr id="4" name="Slide Number Placeholder 3"/>
          <p:cNvSpPr>
            <a:spLocks noGrp="1"/>
          </p:cNvSpPr>
          <p:nvPr>
            <p:ph type="sldNum" sz="quarter" idx="12"/>
          </p:nvPr>
        </p:nvSpPr>
        <p:spPr/>
        <p:txBody>
          <a:bodyPr/>
          <a:lstStyle/>
          <a:p>
            <a:fld id="{AC4DAC86-D943-45DC-86D6-56CCD16C63DC}" type="slidenum">
              <a:rPr lang="en-US" smtClean="0"/>
              <a:pPr/>
              <a:t>43</a:t>
            </a:fld>
            <a:endParaRPr lang="en-US"/>
          </a:p>
        </p:txBody>
      </p:sp>
      <p:sp>
        <p:nvSpPr>
          <p:cNvPr id="5" name="Rectangle 4"/>
          <p:cNvSpPr/>
          <p:nvPr/>
        </p:nvSpPr>
        <p:spPr>
          <a:xfrm>
            <a:off x="152400" y="76201"/>
            <a:ext cx="11887200" cy="6986528"/>
          </a:xfrm>
          <a:prstGeom prst="rect">
            <a:avLst/>
          </a:prstGeom>
        </p:spPr>
        <p:txBody>
          <a:bodyPr wrap="square">
            <a:spAutoFit/>
          </a:bodyPr>
          <a:lstStyle/>
          <a:p>
            <a:r>
              <a:rPr lang="en-US" sz="4400" b="1" dirty="0"/>
              <a:t>I.WAS.NOT.DISOBEDIENT.TO.THE</a:t>
            </a:r>
          </a:p>
          <a:p>
            <a:r>
              <a:rPr lang="en-US" sz="4400" b="1" dirty="0"/>
              <a:t>HEAVENLY.VISION </a:t>
            </a:r>
            <a:r>
              <a:rPr lang="en-US" sz="3600" dirty="0"/>
              <a:t>49-0718</a:t>
            </a:r>
            <a:endParaRPr lang="en-US" sz="3600" b="1" dirty="0"/>
          </a:p>
          <a:p>
            <a:r>
              <a:rPr lang="en-US" sz="3600" dirty="0"/>
              <a:t>	… Father, Who brought again the Lord Jesus to Life, though all the world seems to be so modernistic, they're going to knowledge instead of just a simple faith in God. We realize in Eden when they tasted the tree of knowledge, they broke off relationship with the Tree of Life. Since then man has went after knowledge and destroys himself every time he bites from the tree: gun powder, cars, and an atomic bomb. Knowledge, knowledge... Truly the prophet Daniel said, </a:t>
            </a:r>
            <a:r>
              <a:rPr lang="en-US" sz="3600" i="1" dirty="0"/>
              <a:t>"They'll run to and </a:t>
            </a:r>
            <a:r>
              <a:rPr lang="en-US" sz="3600" i="1" dirty="0" err="1"/>
              <a:t>fro</a:t>
            </a:r>
            <a:r>
              <a:rPr lang="en-US" sz="3600" i="1" dirty="0"/>
              <a:t>, and knowledge shall increase." </a:t>
            </a:r>
            <a:r>
              <a:rPr lang="en-US" sz="3200" dirty="0"/>
              <a:t>							</a:t>
            </a:r>
          </a:p>
        </p:txBody>
      </p:sp>
    </p:spTree>
    <p:extLst>
      <p:ext uri="{BB962C8B-B14F-4D97-AF65-F5344CB8AC3E}">
        <p14:creationId xmlns:p14="http://schemas.microsoft.com/office/powerpoint/2010/main" val="2650191454"/>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2D110E-EC36-0401-2C2C-DB9D87A4E1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72" y="63316"/>
            <a:ext cx="6264144" cy="6553200"/>
          </a:xfrm>
          <a:prstGeom prst="rect">
            <a:avLst/>
          </a:prstGeom>
          <a:ln>
            <a:noFill/>
          </a:ln>
          <a:effectLst>
            <a:softEdge rad="112500"/>
          </a:effectLst>
        </p:spPr>
      </p:pic>
      <p:sp>
        <p:nvSpPr>
          <p:cNvPr id="2" name="Date Placeholder 1"/>
          <p:cNvSpPr>
            <a:spLocks noGrp="1"/>
          </p:cNvSpPr>
          <p:nvPr>
            <p:ph type="dt" sz="half" idx="10"/>
          </p:nvPr>
        </p:nvSpPr>
        <p:spPr>
          <a:xfrm>
            <a:off x="1981200" y="6476999"/>
            <a:ext cx="2133600" cy="274320"/>
          </a:xfrm>
          <a:prstGeom prst="rect">
            <a:avLst/>
          </a:prstGeom>
        </p:spPr>
        <p:txBody>
          <a:bodyPr vert="horz" lIns="109728" tIns="45720" rIns="45720" bIns="0" rtlCol="0" anchor="b"/>
          <a:lstStyle>
            <a:defPPr>
              <a:defRPr lang="en-US"/>
            </a:defPPr>
            <a:lvl1pPr marL="0" algn="l" defTabSz="914400" rtl="0" eaLnBrk="1" latinLnBrk="0" hangingPunct="1">
              <a:defRPr kumimoji="0" sz="1200" kern="1200">
                <a:solidFill>
                  <a:schemeClr val="tx1">
                    <a:tint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10/26/2025</a:t>
            </a:r>
            <a:endParaRPr lang="en-US" dirty="0"/>
          </a:p>
        </p:txBody>
      </p:sp>
      <p:sp>
        <p:nvSpPr>
          <p:cNvPr id="3" name="Slide Number Placeholder 2"/>
          <p:cNvSpPr>
            <a:spLocks noGrp="1"/>
          </p:cNvSpPr>
          <p:nvPr>
            <p:ph type="sldNum" sz="quarter" idx="11"/>
          </p:nvPr>
        </p:nvSpPr>
        <p:spPr>
          <a:xfrm>
            <a:off x="4164597" y="6476999"/>
            <a:ext cx="5507719" cy="274320"/>
          </a:xfrm>
          <a:prstGeom prst="rect">
            <a:avLst/>
          </a:prstGeom>
        </p:spPr>
        <p:txBody>
          <a:bodyPr vert="horz" lIns="45720" tIns="45720" rIns="45720" bIns="0" rtlCol="0" anchor="b"/>
          <a:lstStyle>
            <a:defPPr>
              <a:defRPr lang="en-US"/>
            </a:defPPr>
            <a:lvl1pPr marL="0" algn="l" defTabSz="914400" rtl="0" eaLnBrk="1" latinLnBrk="0" hangingPunct="1">
              <a:defRPr kumimoji="0" sz="1200" kern="1200">
                <a:solidFill>
                  <a:schemeClr val="tx1">
                    <a:tint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The Time Is At Hand</a:t>
            </a:r>
            <a:endParaRPr lang="en-US" dirty="0"/>
          </a:p>
        </p:txBody>
      </p:sp>
      <p:sp>
        <p:nvSpPr>
          <p:cNvPr id="4" name="Footer Placeholder 3"/>
          <p:cNvSpPr>
            <a:spLocks noGrp="1"/>
          </p:cNvSpPr>
          <p:nvPr>
            <p:ph type="ftr" sz="quarter" idx="12"/>
          </p:nvPr>
        </p:nvSpPr>
        <p:spPr>
          <a:xfrm>
            <a:off x="9728396" y="6476999"/>
            <a:ext cx="733864" cy="274320"/>
          </a:xfrm>
          <a:prstGeom prst="rect">
            <a:avLst/>
          </a:prstGeom>
        </p:spPr>
        <p:txBody>
          <a:bodyPr vert="horz" lIns="91440" tIns="45720" rIns="91440" bIns="0" rtlCol="0" anchor="b"/>
          <a:lstStyle>
            <a:defPPr>
              <a:defRPr lang="en-US"/>
            </a:defPPr>
            <a:lvl1pPr marL="0" algn="r" defTabSz="914400" rtl="0" eaLnBrk="1" latinLnBrk="0" hangingPunct="1">
              <a:defRPr kumimoji="0" sz="1200" kern="1200">
                <a:solidFill>
                  <a:schemeClr val="tx1">
                    <a:tint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The Best Knowledge</a:t>
            </a:r>
            <a:endParaRPr lang="en-US" dirty="0"/>
          </a:p>
        </p:txBody>
      </p:sp>
      <p:sp>
        <p:nvSpPr>
          <p:cNvPr id="5" name="Rectangle 4"/>
          <p:cNvSpPr/>
          <p:nvPr/>
        </p:nvSpPr>
        <p:spPr>
          <a:xfrm>
            <a:off x="6553200" y="228600"/>
            <a:ext cx="5410200" cy="5447645"/>
          </a:xfrm>
          <a:prstGeom prst="rect">
            <a:avLst/>
          </a:prstGeom>
        </p:spPr>
        <p:txBody>
          <a:bodyPr wrap="square">
            <a:spAutoFit/>
          </a:bodyPr>
          <a:lstStyle/>
          <a:p>
            <a:endParaRPr lang="en-US" sz="1600" b="1" dirty="0"/>
          </a:p>
          <a:p>
            <a:r>
              <a:rPr lang="en-US" sz="4400" b="1" dirty="0"/>
              <a:t>JOB 23:13-14</a:t>
            </a:r>
          </a:p>
          <a:p>
            <a:r>
              <a:rPr lang="en-US" sz="3600" dirty="0"/>
              <a:t>	</a:t>
            </a:r>
            <a:r>
              <a:rPr lang="en-US" sz="3600" i="1" dirty="0"/>
              <a:t>But he is in one mind, and who can turn him? and what his soul desireth, even that he doeth. 14 For he performeth the thing that is appointed for me: and many such things are with him.</a:t>
            </a:r>
          </a:p>
        </p:txBody>
      </p:sp>
    </p:spTree>
    <p:extLst>
      <p:ext uri="{BB962C8B-B14F-4D97-AF65-F5344CB8AC3E}">
        <p14:creationId xmlns:p14="http://schemas.microsoft.com/office/powerpoint/2010/main" val="962564122"/>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71E4A1-77C3-51FA-4FA6-4A81362FA166}"/>
              </a:ext>
            </a:extLst>
          </p:cNvPr>
          <p:cNvSpPr>
            <a:spLocks noGrp="1"/>
          </p:cNvSpPr>
          <p:nvPr>
            <p:ph type="dt" sz="half" idx="10"/>
          </p:nvPr>
        </p:nvSpPr>
        <p:spPr/>
        <p:txBody>
          <a:bodyPr/>
          <a:lstStyle/>
          <a:p>
            <a:r>
              <a:rPr lang="en-US"/>
              <a:t>10/26/2025</a:t>
            </a:r>
          </a:p>
        </p:txBody>
      </p:sp>
      <p:sp>
        <p:nvSpPr>
          <p:cNvPr id="3" name="Footer Placeholder 2">
            <a:extLst>
              <a:ext uri="{FF2B5EF4-FFF2-40B4-BE49-F238E27FC236}">
                <a16:creationId xmlns:a16="http://schemas.microsoft.com/office/drawing/2014/main" id="{CCC8C30C-4E5E-5120-584F-AA372C1C2D8D}"/>
              </a:ext>
            </a:extLst>
          </p:cNvPr>
          <p:cNvSpPr>
            <a:spLocks noGrp="1"/>
          </p:cNvSpPr>
          <p:nvPr>
            <p:ph type="ftr" sz="quarter" idx="11"/>
          </p:nvPr>
        </p:nvSpPr>
        <p:spPr/>
        <p:txBody>
          <a:bodyPr/>
          <a:lstStyle/>
          <a:p>
            <a:r>
              <a:rPr lang="en-US"/>
              <a:t>The Best Knowledge</a:t>
            </a:r>
          </a:p>
        </p:txBody>
      </p:sp>
      <p:sp>
        <p:nvSpPr>
          <p:cNvPr id="4" name="Slide Number Placeholder 3">
            <a:extLst>
              <a:ext uri="{FF2B5EF4-FFF2-40B4-BE49-F238E27FC236}">
                <a16:creationId xmlns:a16="http://schemas.microsoft.com/office/drawing/2014/main" id="{5C03AD81-CA71-E9A1-9C51-9FAEF6568171}"/>
              </a:ext>
            </a:extLst>
          </p:cNvPr>
          <p:cNvSpPr>
            <a:spLocks noGrp="1"/>
          </p:cNvSpPr>
          <p:nvPr>
            <p:ph type="sldNum" sz="quarter" idx="12"/>
          </p:nvPr>
        </p:nvSpPr>
        <p:spPr/>
        <p:txBody>
          <a:bodyPr/>
          <a:lstStyle/>
          <a:p>
            <a:fld id="{AC4DAC86-D943-45DC-86D6-56CCD16C63DC}" type="slidenum">
              <a:rPr lang="en-US" smtClean="0"/>
              <a:pPr/>
              <a:t>45</a:t>
            </a:fld>
            <a:endParaRPr lang="en-US"/>
          </a:p>
        </p:txBody>
      </p:sp>
      <p:pic>
        <p:nvPicPr>
          <p:cNvPr id="1026" name="Picture 2" descr="An image of Artificial intelligence robot hand and human hand">
            <a:extLst>
              <a:ext uri="{FF2B5EF4-FFF2-40B4-BE49-F238E27FC236}">
                <a16:creationId xmlns:a16="http://schemas.microsoft.com/office/drawing/2014/main" id="{4E861792-50BA-440E-6FCD-BC32916FD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EF2D4FC-B8BD-DE74-08AE-6FA15D941D2D}"/>
              </a:ext>
            </a:extLst>
          </p:cNvPr>
          <p:cNvSpPr txBox="1"/>
          <p:nvPr/>
        </p:nvSpPr>
        <p:spPr>
          <a:xfrm>
            <a:off x="7080380" y="533400"/>
            <a:ext cx="5024535" cy="3477875"/>
          </a:xfrm>
          <a:prstGeom prst="rect">
            <a:avLst/>
          </a:prstGeom>
          <a:noFill/>
        </p:spPr>
        <p:txBody>
          <a:bodyPr wrap="square">
            <a:spAutoFit/>
          </a:bodyPr>
          <a:lstStyle/>
          <a:p>
            <a:pPr algn="ctr"/>
            <a:r>
              <a:rPr lang="en-US" sz="4400" b="1" dirty="0"/>
              <a:t>As AI Spreads, Experts Predict the Best and Worst Changes in Digital Life by 2035</a:t>
            </a:r>
          </a:p>
        </p:txBody>
      </p:sp>
      <p:sp>
        <p:nvSpPr>
          <p:cNvPr id="8" name="TextBox 7">
            <a:extLst>
              <a:ext uri="{FF2B5EF4-FFF2-40B4-BE49-F238E27FC236}">
                <a16:creationId xmlns:a16="http://schemas.microsoft.com/office/drawing/2014/main" id="{1DCC7FB2-EB33-4BF6-8050-4C49A8A1D05E}"/>
              </a:ext>
            </a:extLst>
          </p:cNvPr>
          <p:cNvSpPr txBox="1"/>
          <p:nvPr/>
        </p:nvSpPr>
        <p:spPr>
          <a:xfrm>
            <a:off x="82420" y="2887682"/>
            <a:ext cx="5562600" cy="3970318"/>
          </a:xfrm>
          <a:prstGeom prst="rect">
            <a:avLst/>
          </a:prstGeom>
          <a:noFill/>
        </p:spPr>
        <p:txBody>
          <a:bodyPr wrap="square">
            <a:spAutoFit/>
          </a:bodyPr>
          <a:lstStyle/>
          <a:p>
            <a:r>
              <a:rPr lang="en-US" sz="3600" dirty="0"/>
              <a:t>“They have deep </a:t>
            </a:r>
          </a:p>
          <a:p>
            <a:r>
              <a:rPr lang="en-US" sz="3600" dirty="0"/>
              <a:t>concerns about people’s and society’s overall well-being. But they also expect great benefits in health care, scientific advances and education.”</a:t>
            </a:r>
          </a:p>
        </p:txBody>
      </p:sp>
    </p:spTree>
    <p:extLst>
      <p:ext uri="{BB962C8B-B14F-4D97-AF65-F5344CB8AC3E}">
        <p14:creationId xmlns:p14="http://schemas.microsoft.com/office/powerpoint/2010/main" val="10574322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74C8C1-19F4-46B1-9090-64D3E755C610}"/>
              </a:ext>
            </a:extLst>
          </p:cNvPr>
          <p:cNvSpPr>
            <a:spLocks noGrp="1"/>
          </p:cNvSpPr>
          <p:nvPr>
            <p:ph type="dt" sz="half" idx="10"/>
          </p:nvPr>
        </p:nvSpPr>
        <p:spPr/>
        <p:txBody>
          <a:bodyPr/>
          <a:lstStyle/>
          <a:p>
            <a:r>
              <a:rPr lang="en-US"/>
              <a:t>10/26/2025</a:t>
            </a:r>
          </a:p>
        </p:txBody>
      </p:sp>
      <p:sp>
        <p:nvSpPr>
          <p:cNvPr id="3" name="Footer Placeholder 2">
            <a:extLst>
              <a:ext uri="{FF2B5EF4-FFF2-40B4-BE49-F238E27FC236}">
                <a16:creationId xmlns:a16="http://schemas.microsoft.com/office/drawing/2014/main" id="{6F7234D9-CD0F-F361-8C47-75CFFE800CBD}"/>
              </a:ext>
            </a:extLst>
          </p:cNvPr>
          <p:cNvSpPr>
            <a:spLocks noGrp="1"/>
          </p:cNvSpPr>
          <p:nvPr>
            <p:ph type="ftr" sz="quarter" idx="11"/>
          </p:nvPr>
        </p:nvSpPr>
        <p:spPr/>
        <p:txBody>
          <a:bodyPr/>
          <a:lstStyle/>
          <a:p>
            <a:r>
              <a:rPr lang="en-US"/>
              <a:t>The Best Knowledge</a:t>
            </a:r>
          </a:p>
        </p:txBody>
      </p:sp>
      <p:sp>
        <p:nvSpPr>
          <p:cNvPr id="4" name="Slide Number Placeholder 3">
            <a:extLst>
              <a:ext uri="{FF2B5EF4-FFF2-40B4-BE49-F238E27FC236}">
                <a16:creationId xmlns:a16="http://schemas.microsoft.com/office/drawing/2014/main" id="{7CC543D9-32BD-04D8-30A6-9C6314A2CB32}"/>
              </a:ext>
            </a:extLst>
          </p:cNvPr>
          <p:cNvSpPr>
            <a:spLocks noGrp="1"/>
          </p:cNvSpPr>
          <p:nvPr>
            <p:ph type="sldNum" sz="quarter" idx="12"/>
          </p:nvPr>
        </p:nvSpPr>
        <p:spPr/>
        <p:txBody>
          <a:bodyPr/>
          <a:lstStyle/>
          <a:p>
            <a:fld id="{AC4DAC86-D943-45DC-86D6-56CCD16C63DC}" type="slidenum">
              <a:rPr lang="en-US" smtClean="0"/>
              <a:pPr/>
              <a:t>46</a:t>
            </a:fld>
            <a:endParaRPr lang="en-US"/>
          </a:p>
        </p:txBody>
      </p:sp>
      <p:sp>
        <p:nvSpPr>
          <p:cNvPr id="6" name="TextBox 5">
            <a:extLst>
              <a:ext uri="{FF2B5EF4-FFF2-40B4-BE49-F238E27FC236}">
                <a16:creationId xmlns:a16="http://schemas.microsoft.com/office/drawing/2014/main" id="{936919EA-82AA-8412-4C93-09F1782CA332}"/>
              </a:ext>
            </a:extLst>
          </p:cNvPr>
          <p:cNvSpPr txBox="1"/>
          <p:nvPr/>
        </p:nvSpPr>
        <p:spPr>
          <a:xfrm>
            <a:off x="152400" y="136524"/>
            <a:ext cx="11887200" cy="5201424"/>
          </a:xfrm>
          <a:prstGeom prst="rect">
            <a:avLst/>
          </a:prstGeom>
          <a:noFill/>
        </p:spPr>
        <p:txBody>
          <a:bodyPr wrap="square">
            <a:spAutoFit/>
          </a:bodyPr>
          <a:lstStyle/>
          <a:p>
            <a:r>
              <a:rPr lang="en-US" sz="4400" b="1" dirty="0"/>
              <a:t>The Future Harms To Human Knowledge</a:t>
            </a:r>
          </a:p>
          <a:p>
            <a:r>
              <a:rPr lang="en-US" sz="3600" dirty="0"/>
              <a:t>	They fear that the best of knowledge will be lost or neglected in a sea of mis- and disinformation, that the institutions previously dedicated to informing the public will be further decimated, that basic facts will be drowned out in a sea of entertaining distractions, bald-faced lies and targeted manipulation. In addition, they argued that “reality itself is under siege” as emerging digital tools convincingly create deceptive or alternate realities. </a:t>
            </a:r>
          </a:p>
        </p:txBody>
      </p:sp>
    </p:spTree>
    <p:extLst>
      <p:ext uri="{BB962C8B-B14F-4D97-AF65-F5344CB8AC3E}">
        <p14:creationId xmlns:p14="http://schemas.microsoft.com/office/powerpoint/2010/main" val="1193921714"/>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25E513-D971-D14B-5B08-B09E5FF1169A}"/>
              </a:ext>
            </a:extLst>
          </p:cNvPr>
          <p:cNvSpPr>
            <a:spLocks noGrp="1"/>
          </p:cNvSpPr>
          <p:nvPr>
            <p:ph type="dt" sz="half" idx="10"/>
          </p:nvPr>
        </p:nvSpPr>
        <p:spPr/>
        <p:txBody>
          <a:bodyPr/>
          <a:lstStyle/>
          <a:p>
            <a:r>
              <a:rPr lang="en-US"/>
              <a:t>10/26/2025</a:t>
            </a:r>
          </a:p>
        </p:txBody>
      </p:sp>
      <p:sp>
        <p:nvSpPr>
          <p:cNvPr id="3" name="Footer Placeholder 2">
            <a:extLst>
              <a:ext uri="{FF2B5EF4-FFF2-40B4-BE49-F238E27FC236}">
                <a16:creationId xmlns:a16="http://schemas.microsoft.com/office/drawing/2014/main" id="{6FB1A5F9-E9C2-229A-CE8F-B63EBD8FC4C7}"/>
              </a:ext>
            </a:extLst>
          </p:cNvPr>
          <p:cNvSpPr>
            <a:spLocks noGrp="1"/>
          </p:cNvSpPr>
          <p:nvPr>
            <p:ph type="ftr" sz="quarter" idx="11"/>
          </p:nvPr>
        </p:nvSpPr>
        <p:spPr/>
        <p:txBody>
          <a:bodyPr/>
          <a:lstStyle/>
          <a:p>
            <a:r>
              <a:rPr lang="en-US"/>
              <a:t>The Best Knowledge</a:t>
            </a:r>
          </a:p>
        </p:txBody>
      </p:sp>
      <p:sp>
        <p:nvSpPr>
          <p:cNvPr id="4" name="Slide Number Placeholder 3">
            <a:extLst>
              <a:ext uri="{FF2B5EF4-FFF2-40B4-BE49-F238E27FC236}">
                <a16:creationId xmlns:a16="http://schemas.microsoft.com/office/drawing/2014/main" id="{EEF44A91-589E-4DBC-944E-E0B06A2869E2}"/>
              </a:ext>
            </a:extLst>
          </p:cNvPr>
          <p:cNvSpPr>
            <a:spLocks noGrp="1"/>
          </p:cNvSpPr>
          <p:nvPr>
            <p:ph type="sldNum" sz="quarter" idx="12"/>
          </p:nvPr>
        </p:nvSpPr>
        <p:spPr/>
        <p:txBody>
          <a:bodyPr/>
          <a:lstStyle/>
          <a:p>
            <a:fld id="{AC4DAC86-D943-45DC-86D6-56CCD16C63DC}" type="slidenum">
              <a:rPr lang="en-US" smtClean="0"/>
              <a:pPr/>
              <a:t>47</a:t>
            </a:fld>
            <a:endParaRPr lang="en-US"/>
          </a:p>
        </p:txBody>
      </p:sp>
      <p:sp>
        <p:nvSpPr>
          <p:cNvPr id="5" name="TextBox 4">
            <a:extLst>
              <a:ext uri="{FF2B5EF4-FFF2-40B4-BE49-F238E27FC236}">
                <a16:creationId xmlns:a16="http://schemas.microsoft.com/office/drawing/2014/main" id="{FACFDBD7-8052-357D-1535-421D898A679E}"/>
              </a:ext>
            </a:extLst>
          </p:cNvPr>
          <p:cNvSpPr txBox="1"/>
          <p:nvPr/>
        </p:nvSpPr>
        <p:spPr>
          <a:xfrm>
            <a:off x="457200" y="228600"/>
            <a:ext cx="10439400" cy="5016758"/>
          </a:xfrm>
          <a:prstGeom prst="rect">
            <a:avLst/>
          </a:prstGeom>
          <a:noFill/>
        </p:spPr>
        <p:txBody>
          <a:bodyPr wrap="square" rtlCol="0">
            <a:spAutoFit/>
          </a:bodyPr>
          <a:lstStyle/>
          <a:p>
            <a:r>
              <a:rPr lang="en-US" sz="4000" dirty="0"/>
              <a:t>	“Superintelligence and godhood are not the end products of the History of human ingenuity. If there is a God who created and Upholds the universe and who made us in His image, then a superintelligence, God himself, has always existed. He is not an end Product. He is the producer. </a:t>
            </a:r>
          </a:p>
          <a:p>
            <a:pPr algn="r"/>
            <a:r>
              <a:rPr lang="en-US" sz="4000" dirty="0"/>
              <a:t>John Lennox “2084”</a:t>
            </a:r>
          </a:p>
        </p:txBody>
      </p:sp>
    </p:spTree>
    <p:extLst>
      <p:ext uri="{BB962C8B-B14F-4D97-AF65-F5344CB8AC3E}">
        <p14:creationId xmlns:p14="http://schemas.microsoft.com/office/powerpoint/2010/main" val="2333215020"/>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10/26/2025</a:t>
            </a:r>
          </a:p>
        </p:txBody>
      </p:sp>
      <p:sp>
        <p:nvSpPr>
          <p:cNvPr id="3" name="Footer Placeholder 2"/>
          <p:cNvSpPr>
            <a:spLocks noGrp="1"/>
          </p:cNvSpPr>
          <p:nvPr>
            <p:ph type="ftr" sz="quarter" idx="11"/>
          </p:nvPr>
        </p:nvSpPr>
        <p:spPr/>
        <p:txBody>
          <a:bodyPr/>
          <a:lstStyle/>
          <a:p>
            <a:r>
              <a:rPr lang="en-US"/>
              <a:t>The Best Knowledge</a:t>
            </a:r>
          </a:p>
        </p:txBody>
      </p:sp>
      <p:sp>
        <p:nvSpPr>
          <p:cNvPr id="4" name="Slide Number Placeholder 3"/>
          <p:cNvSpPr>
            <a:spLocks noGrp="1"/>
          </p:cNvSpPr>
          <p:nvPr>
            <p:ph type="sldNum" sz="quarter" idx="12"/>
          </p:nvPr>
        </p:nvSpPr>
        <p:spPr/>
        <p:txBody>
          <a:bodyPr/>
          <a:lstStyle/>
          <a:p>
            <a:fld id="{AC4DAC86-D943-45DC-86D6-56CCD16C63DC}" type="slidenum">
              <a:rPr lang="en-US" smtClean="0"/>
              <a:pPr/>
              <a:t>48</a:t>
            </a:fld>
            <a:endParaRPr lang="en-US"/>
          </a:p>
        </p:txBody>
      </p:sp>
      <p:sp>
        <p:nvSpPr>
          <p:cNvPr id="5" name="Rectangle 4"/>
          <p:cNvSpPr/>
          <p:nvPr/>
        </p:nvSpPr>
        <p:spPr>
          <a:xfrm>
            <a:off x="152400" y="76201"/>
            <a:ext cx="11963400" cy="6524863"/>
          </a:xfrm>
          <a:prstGeom prst="rect">
            <a:avLst/>
          </a:prstGeom>
        </p:spPr>
        <p:txBody>
          <a:bodyPr wrap="square">
            <a:spAutoFit/>
          </a:bodyPr>
          <a:lstStyle/>
          <a:p>
            <a:r>
              <a:rPr lang="en-US" sz="5400" b="1" dirty="0"/>
              <a:t>THE.FALLING.APART.OF.THE.WORLD</a:t>
            </a:r>
          </a:p>
          <a:p>
            <a:r>
              <a:rPr lang="en-US" sz="4400" dirty="0"/>
              <a:t>	</a:t>
            </a:r>
            <a:r>
              <a:rPr lang="en-US" sz="4000" dirty="0"/>
              <a:t>196 </a:t>
            </a:r>
            <a:r>
              <a:rPr lang="en-US" sz="4000" i="1" dirty="0"/>
              <a:t>“…We receive a Kingdom that cannot be moved." </a:t>
            </a:r>
            <a:r>
              <a:rPr lang="en-US" sz="4000" dirty="0"/>
              <a:t>The world is falling apart. Every politician, denomination and church will fall to pieces, but we receive a Kingdom that cannot be moved… </a:t>
            </a:r>
            <a:r>
              <a:rPr lang="en-US" sz="4000" u="sng" dirty="0"/>
              <a:t>God made it fragile so it would break</a:t>
            </a:r>
            <a:r>
              <a:rPr lang="en-US" sz="4000" dirty="0"/>
              <a:t>. We got a Kingdom that's solid now… Not a political system, church system, denominational system; it all becomes Pharisees and doctors of the Devil. </a:t>
            </a:r>
          </a:p>
          <a:p>
            <a:pPr algn="r"/>
            <a:r>
              <a:rPr lang="en-US" sz="4000" dirty="0"/>
              <a:t>62-1216</a:t>
            </a:r>
          </a:p>
        </p:txBody>
      </p:sp>
    </p:spTree>
    <p:extLst>
      <p:ext uri="{BB962C8B-B14F-4D97-AF65-F5344CB8AC3E}">
        <p14:creationId xmlns:p14="http://schemas.microsoft.com/office/powerpoint/2010/main" val="1742094788"/>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AE9C41-2FB5-77D9-BAB4-942EB3AC3397}"/>
              </a:ext>
            </a:extLst>
          </p:cNvPr>
          <p:cNvSpPr>
            <a:spLocks noGrp="1"/>
          </p:cNvSpPr>
          <p:nvPr>
            <p:ph type="dt" sz="half" idx="10"/>
          </p:nvPr>
        </p:nvSpPr>
        <p:spPr/>
        <p:txBody>
          <a:bodyPr/>
          <a:lstStyle/>
          <a:p>
            <a:r>
              <a:rPr lang="en-US"/>
              <a:t>10/26/2025</a:t>
            </a:r>
          </a:p>
        </p:txBody>
      </p:sp>
      <p:sp>
        <p:nvSpPr>
          <p:cNvPr id="3" name="Footer Placeholder 2">
            <a:extLst>
              <a:ext uri="{FF2B5EF4-FFF2-40B4-BE49-F238E27FC236}">
                <a16:creationId xmlns:a16="http://schemas.microsoft.com/office/drawing/2014/main" id="{96EDA897-5FF5-DA79-B22D-E007977BA170}"/>
              </a:ext>
            </a:extLst>
          </p:cNvPr>
          <p:cNvSpPr>
            <a:spLocks noGrp="1"/>
          </p:cNvSpPr>
          <p:nvPr>
            <p:ph type="ftr" sz="quarter" idx="11"/>
          </p:nvPr>
        </p:nvSpPr>
        <p:spPr/>
        <p:txBody>
          <a:bodyPr/>
          <a:lstStyle/>
          <a:p>
            <a:r>
              <a:rPr lang="en-US"/>
              <a:t>The Best Knowledge</a:t>
            </a:r>
          </a:p>
        </p:txBody>
      </p:sp>
      <p:sp>
        <p:nvSpPr>
          <p:cNvPr id="4" name="Slide Number Placeholder 3">
            <a:extLst>
              <a:ext uri="{FF2B5EF4-FFF2-40B4-BE49-F238E27FC236}">
                <a16:creationId xmlns:a16="http://schemas.microsoft.com/office/drawing/2014/main" id="{10556006-1B0A-E45D-CD12-B7D377651D97}"/>
              </a:ext>
            </a:extLst>
          </p:cNvPr>
          <p:cNvSpPr>
            <a:spLocks noGrp="1"/>
          </p:cNvSpPr>
          <p:nvPr>
            <p:ph type="sldNum" sz="quarter" idx="12"/>
          </p:nvPr>
        </p:nvSpPr>
        <p:spPr/>
        <p:txBody>
          <a:bodyPr/>
          <a:lstStyle/>
          <a:p>
            <a:fld id="{AC4DAC86-D943-45DC-86D6-56CCD16C63DC}" type="slidenum">
              <a:rPr lang="en-US" smtClean="0"/>
              <a:pPr/>
              <a:t>49</a:t>
            </a:fld>
            <a:endParaRPr lang="en-US"/>
          </a:p>
        </p:txBody>
      </p:sp>
      <p:sp>
        <p:nvSpPr>
          <p:cNvPr id="6" name="TextBox 5">
            <a:extLst>
              <a:ext uri="{FF2B5EF4-FFF2-40B4-BE49-F238E27FC236}">
                <a16:creationId xmlns:a16="http://schemas.microsoft.com/office/drawing/2014/main" id="{C2F60E87-FA8B-F561-6D8D-B0B0C8087A37}"/>
              </a:ext>
            </a:extLst>
          </p:cNvPr>
          <p:cNvSpPr txBox="1"/>
          <p:nvPr/>
        </p:nvSpPr>
        <p:spPr>
          <a:xfrm>
            <a:off x="152400" y="0"/>
            <a:ext cx="11887200" cy="5940088"/>
          </a:xfrm>
          <a:prstGeom prst="rect">
            <a:avLst/>
          </a:prstGeom>
          <a:noFill/>
        </p:spPr>
        <p:txBody>
          <a:bodyPr wrap="square">
            <a:spAutoFit/>
          </a:bodyPr>
          <a:lstStyle/>
          <a:p>
            <a:r>
              <a:rPr lang="en-US" sz="4800" b="1" dirty="0"/>
              <a:t>THE.GOD.OF.THIS.EVIL.AGE</a:t>
            </a:r>
            <a:endParaRPr lang="en-US" sz="4000" b="1" dirty="0"/>
          </a:p>
          <a:p>
            <a:r>
              <a:rPr lang="en-US" sz="3200" dirty="0"/>
              <a:t>	54  </a:t>
            </a:r>
            <a:r>
              <a:rPr lang="en-US" sz="3600" dirty="0"/>
              <a:t>And the world seems to be in the more evil age that ever was. Never in any age did women ever act like that, but just before the destruction of the antediluvian world. </a:t>
            </a:r>
          </a:p>
          <a:p>
            <a:r>
              <a:rPr lang="en-US" sz="3600" dirty="0"/>
              <a:t>	55 Has God lost control, or is He just permitting another agency to control? I wonder. The true answer to this question is, to my opinion, there is two opposing spirits in the world today, at work. Now, there can't be no more than two... And One of them is the Holy Spirit at work; the other is the spirit of the devil in deception. 				65-0801</a:t>
            </a:r>
            <a:r>
              <a:rPr lang="en-US" sz="4400" b="1" dirty="0"/>
              <a:t> </a:t>
            </a:r>
            <a:endParaRPr lang="en-US" sz="3600" dirty="0"/>
          </a:p>
        </p:txBody>
      </p:sp>
    </p:spTree>
    <p:extLst>
      <p:ext uri="{BB962C8B-B14F-4D97-AF65-F5344CB8AC3E}">
        <p14:creationId xmlns:p14="http://schemas.microsoft.com/office/powerpoint/2010/main" val="188790079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240523-BC3A-0A41-3422-48290542C19C}"/>
              </a:ext>
            </a:extLst>
          </p:cNvPr>
          <p:cNvSpPr>
            <a:spLocks noGrp="1"/>
          </p:cNvSpPr>
          <p:nvPr>
            <p:ph type="dt" sz="half" idx="10"/>
          </p:nvPr>
        </p:nvSpPr>
        <p:spPr/>
        <p:txBody>
          <a:bodyPr/>
          <a:lstStyle/>
          <a:p>
            <a:r>
              <a:rPr lang="en-US"/>
              <a:t>10/26/2025</a:t>
            </a:r>
          </a:p>
        </p:txBody>
      </p:sp>
      <p:sp>
        <p:nvSpPr>
          <p:cNvPr id="3" name="Footer Placeholder 2">
            <a:extLst>
              <a:ext uri="{FF2B5EF4-FFF2-40B4-BE49-F238E27FC236}">
                <a16:creationId xmlns:a16="http://schemas.microsoft.com/office/drawing/2014/main" id="{8EB4FF8F-3E6B-3020-F7BC-0FF0D7514D89}"/>
              </a:ext>
            </a:extLst>
          </p:cNvPr>
          <p:cNvSpPr>
            <a:spLocks noGrp="1"/>
          </p:cNvSpPr>
          <p:nvPr>
            <p:ph type="ftr" sz="quarter" idx="11"/>
          </p:nvPr>
        </p:nvSpPr>
        <p:spPr/>
        <p:txBody>
          <a:bodyPr/>
          <a:lstStyle/>
          <a:p>
            <a:r>
              <a:rPr lang="en-US"/>
              <a:t>The Best Knowledge</a:t>
            </a:r>
          </a:p>
        </p:txBody>
      </p:sp>
      <p:sp>
        <p:nvSpPr>
          <p:cNvPr id="4" name="Slide Number Placeholder 3">
            <a:extLst>
              <a:ext uri="{FF2B5EF4-FFF2-40B4-BE49-F238E27FC236}">
                <a16:creationId xmlns:a16="http://schemas.microsoft.com/office/drawing/2014/main" id="{8A9EE96D-1600-3D38-637E-888D9FD84931}"/>
              </a:ext>
            </a:extLst>
          </p:cNvPr>
          <p:cNvSpPr>
            <a:spLocks noGrp="1"/>
          </p:cNvSpPr>
          <p:nvPr>
            <p:ph type="sldNum" sz="quarter" idx="12"/>
          </p:nvPr>
        </p:nvSpPr>
        <p:spPr/>
        <p:txBody>
          <a:bodyPr/>
          <a:lstStyle/>
          <a:p>
            <a:fld id="{AC4DAC86-D943-45DC-86D6-56CCD16C63DC}" type="slidenum">
              <a:rPr lang="en-US" smtClean="0"/>
              <a:pPr/>
              <a:t>5</a:t>
            </a:fld>
            <a:endParaRPr lang="en-US"/>
          </a:p>
        </p:txBody>
      </p:sp>
      <p:pic>
        <p:nvPicPr>
          <p:cNvPr id="5" name="Picture 4">
            <a:extLst>
              <a:ext uri="{FF2B5EF4-FFF2-40B4-BE49-F238E27FC236}">
                <a16:creationId xmlns:a16="http://schemas.microsoft.com/office/drawing/2014/main" id="{7B441541-6259-429C-FB09-5EE2DEDAE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0" y="14591"/>
            <a:ext cx="3176016" cy="6858000"/>
          </a:xfrm>
          <a:prstGeom prst="rect">
            <a:avLst/>
          </a:prstGeom>
        </p:spPr>
      </p:pic>
      <p:pic>
        <p:nvPicPr>
          <p:cNvPr id="6" name="Picture 5">
            <a:extLst>
              <a:ext uri="{FF2B5EF4-FFF2-40B4-BE49-F238E27FC236}">
                <a16:creationId xmlns:a16="http://schemas.microsoft.com/office/drawing/2014/main" id="{80CF8112-13F0-B008-E97D-88BAE470B9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57200" y="762000"/>
            <a:ext cx="7848600" cy="457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013451975"/>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BACA4-04A8-41C7-54FA-D34BD980ABFA}"/>
              </a:ext>
            </a:extLst>
          </p:cNvPr>
          <p:cNvSpPr>
            <a:spLocks noGrp="1"/>
          </p:cNvSpPr>
          <p:nvPr>
            <p:ph type="dt" sz="half" idx="10"/>
          </p:nvPr>
        </p:nvSpPr>
        <p:spPr/>
        <p:txBody>
          <a:bodyPr/>
          <a:lstStyle/>
          <a:p>
            <a:r>
              <a:rPr lang="en-US"/>
              <a:t>10/26/2025</a:t>
            </a:r>
          </a:p>
        </p:txBody>
      </p:sp>
      <p:sp>
        <p:nvSpPr>
          <p:cNvPr id="3" name="Footer Placeholder 2">
            <a:extLst>
              <a:ext uri="{FF2B5EF4-FFF2-40B4-BE49-F238E27FC236}">
                <a16:creationId xmlns:a16="http://schemas.microsoft.com/office/drawing/2014/main" id="{1A32CE2E-2D2C-04A1-AA7A-6F1DA1A1DBD2}"/>
              </a:ext>
            </a:extLst>
          </p:cNvPr>
          <p:cNvSpPr>
            <a:spLocks noGrp="1"/>
          </p:cNvSpPr>
          <p:nvPr>
            <p:ph type="ftr" sz="quarter" idx="11"/>
          </p:nvPr>
        </p:nvSpPr>
        <p:spPr/>
        <p:txBody>
          <a:bodyPr/>
          <a:lstStyle/>
          <a:p>
            <a:r>
              <a:rPr lang="en-US"/>
              <a:t>The Best Knowledge</a:t>
            </a:r>
          </a:p>
        </p:txBody>
      </p:sp>
      <p:sp>
        <p:nvSpPr>
          <p:cNvPr id="4" name="Slide Number Placeholder 3">
            <a:extLst>
              <a:ext uri="{FF2B5EF4-FFF2-40B4-BE49-F238E27FC236}">
                <a16:creationId xmlns:a16="http://schemas.microsoft.com/office/drawing/2014/main" id="{A3E9A078-32B9-D99E-0F8B-ABFA3003140A}"/>
              </a:ext>
            </a:extLst>
          </p:cNvPr>
          <p:cNvSpPr>
            <a:spLocks noGrp="1"/>
          </p:cNvSpPr>
          <p:nvPr>
            <p:ph type="sldNum" sz="quarter" idx="12"/>
          </p:nvPr>
        </p:nvSpPr>
        <p:spPr/>
        <p:txBody>
          <a:bodyPr/>
          <a:lstStyle/>
          <a:p>
            <a:fld id="{AC4DAC86-D943-45DC-86D6-56CCD16C63DC}" type="slidenum">
              <a:rPr lang="en-US" smtClean="0"/>
              <a:pPr/>
              <a:t>50</a:t>
            </a:fld>
            <a:endParaRPr lang="en-US"/>
          </a:p>
        </p:txBody>
      </p:sp>
      <p:sp>
        <p:nvSpPr>
          <p:cNvPr id="6" name="TextBox 5">
            <a:extLst>
              <a:ext uri="{FF2B5EF4-FFF2-40B4-BE49-F238E27FC236}">
                <a16:creationId xmlns:a16="http://schemas.microsoft.com/office/drawing/2014/main" id="{0C3250BB-2842-6D1F-3994-0C4D97DC90AF}"/>
              </a:ext>
            </a:extLst>
          </p:cNvPr>
          <p:cNvSpPr txBox="1"/>
          <p:nvPr/>
        </p:nvSpPr>
        <p:spPr>
          <a:xfrm>
            <a:off x="228600" y="136524"/>
            <a:ext cx="11734800" cy="5755422"/>
          </a:xfrm>
          <a:prstGeom prst="rect">
            <a:avLst/>
          </a:prstGeom>
          <a:noFill/>
        </p:spPr>
        <p:txBody>
          <a:bodyPr wrap="square">
            <a:spAutoFit/>
          </a:bodyPr>
          <a:lstStyle/>
          <a:p>
            <a:r>
              <a:rPr lang="en-US" sz="4800" b="1" dirty="0"/>
              <a:t>AN.ABSOLUTE</a:t>
            </a:r>
          </a:p>
          <a:p>
            <a:r>
              <a:rPr lang="en-US" sz="4000" dirty="0"/>
              <a:t>	80 There's got to be somewhere that some-body's word is final. There's got to be something that's final… somebody who can say, "It's sin," or, "It's not sin."  I'm glad for an absolute. No arguing, no need of arguing. The umpire said, "strike," that's what it is; mark it up in your mind, "it's a strike," and go on. When God says anything, that's the way it is! </a:t>
            </a:r>
          </a:p>
          <a:p>
            <a:pPr algn="r"/>
            <a:r>
              <a:rPr lang="en-US" sz="4000" dirty="0"/>
              <a:t>63-1201</a:t>
            </a:r>
          </a:p>
        </p:txBody>
      </p:sp>
    </p:spTree>
    <p:extLst>
      <p:ext uri="{BB962C8B-B14F-4D97-AF65-F5344CB8AC3E}">
        <p14:creationId xmlns:p14="http://schemas.microsoft.com/office/powerpoint/2010/main" val="3383352236"/>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981200" y="6476999"/>
            <a:ext cx="2133600" cy="274320"/>
          </a:xfrm>
          <a:prstGeom prst="rect">
            <a:avLst/>
          </a:prstGeom>
        </p:spPr>
        <p:txBody>
          <a:bodyPr vert="horz" lIns="109728" tIns="45720" rIns="45720" bIns="0" rtlCol="0" anchor="b"/>
          <a:lstStyle>
            <a:defPPr>
              <a:defRPr lang="en-US"/>
            </a:defPPr>
            <a:lvl1pPr marL="0" algn="l" defTabSz="914400" rtl="0" eaLnBrk="1" latinLnBrk="0" hangingPunct="1">
              <a:defRPr kumimoji="0" sz="1200" kern="1200">
                <a:solidFill>
                  <a:schemeClr val="tx1">
                    <a:tint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10/26/2025</a:t>
            </a:r>
          </a:p>
        </p:txBody>
      </p:sp>
      <p:sp>
        <p:nvSpPr>
          <p:cNvPr id="3" name="Footer Placeholder 2"/>
          <p:cNvSpPr>
            <a:spLocks noGrp="1"/>
          </p:cNvSpPr>
          <p:nvPr>
            <p:ph type="ftr" sz="quarter" idx="11"/>
          </p:nvPr>
        </p:nvSpPr>
        <p:spPr>
          <a:xfrm>
            <a:off x="4164597" y="6476999"/>
            <a:ext cx="5507719" cy="274320"/>
          </a:xfrm>
          <a:prstGeom prst="rect">
            <a:avLst/>
          </a:prstGeom>
        </p:spPr>
        <p:txBody>
          <a:bodyPr vert="horz" lIns="45720" tIns="45720" rIns="45720" bIns="0" rtlCol="0" anchor="b"/>
          <a:lstStyle>
            <a:defPPr>
              <a:defRPr lang="en-US"/>
            </a:defPPr>
            <a:lvl1pPr marL="0" algn="l" defTabSz="914400" rtl="0" eaLnBrk="1" latinLnBrk="0" hangingPunct="1">
              <a:defRPr kumimoji="0" sz="1200" kern="1200">
                <a:solidFill>
                  <a:schemeClr val="tx1">
                    <a:tint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The Best Knowledge</a:t>
            </a:r>
          </a:p>
        </p:txBody>
      </p:sp>
      <p:sp>
        <p:nvSpPr>
          <p:cNvPr id="4" name="Slide Number Placeholder 3"/>
          <p:cNvSpPr>
            <a:spLocks noGrp="1"/>
          </p:cNvSpPr>
          <p:nvPr>
            <p:ph type="sldNum" sz="quarter" idx="12"/>
          </p:nvPr>
        </p:nvSpPr>
        <p:spPr>
          <a:xfrm>
            <a:off x="9728396" y="6476999"/>
            <a:ext cx="733864" cy="274320"/>
          </a:xfrm>
          <a:prstGeom prst="rect">
            <a:avLst/>
          </a:prstGeom>
        </p:spPr>
        <p:txBody>
          <a:bodyPr vert="horz" lIns="91440" tIns="45720" rIns="91440" bIns="0" rtlCol="0" anchor="b"/>
          <a:lstStyle>
            <a:defPPr>
              <a:defRPr lang="en-US"/>
            </a:defPPr>
            <a:lvl1pPr marL="0" algn="r" defTabSz="914400" rtl="0" eaLnBrk="1" latinLnBrk="0" hangingPunct="1">
              <a:defRPr kumimoji="0" sz="1200" kern="1200">
                <a:solidFill>
                  <a:schemeClr val="tx1">
                    <a:tint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C8332B-87E8-446D-85CB-BD69260F706A}" type="slidenum">
              <a:rPr lang="en-US" smtClean="0"/>
              <a:pPr/>
              <a:t>51</a:t>
            </a:fld>
            <a:endParaRPr lang="en-US"/>
          </a:p>
        </p:txBody>
      </p:sp>
      <p:sp>
        <p:nvSpPr>
          <p:cNvPr id="5" name="Rectangle 4"/>
          <p:cNvSpPr/>
          <p:nvPr/>
        </p:nvSpPr>
        <p:spPr>
          <a:xfrm>
            <a:off x="152400" y="58519"/>
            <a:ext cx="11811000" cy="6247864"/>
          </a:xfrm>
          <a:prstGeom prst="rect">
            <a:avLst/>
          </a:prstGeom>
        </p:spPr>
        <p:txBody>
          <a:bodyPr wrap="square">
            <a:spAutoFit/>
          </a:bodyPr>
          <a:lstStyle/>
          <a:p>
            <a:r>
              <a:rPr lang="en-US" sz="4400" b="1" dirty="0"/>
              <a:t>IS.THIS.THE.SIGN.OF.THE.END.SIR</a:t>
            </a:r>
          </a:p>
          <a:p>
            <a:r>
              <a:rPr lang="en-US" sz="3600" dirty="0"/>
              <a:t>	53-2 Every one of you, cleanse your heart. Lay aside every weight.</a:t>
            </a:r>
            <a:r>
              <a:rPr lang="en-US" sz="3600" b="1" dirty="0"/>
              <a:t> Don't let nothing bother you. Don't be scared. There's nothing to be scared about. </a:t>
            </a:r>
            <a:r>
              <a:rPr lang="en-US" sz="3600" dirty="0"/>
              <a:t>If Jesus is coming, it's a moment the whole world has groaned and cried for. If it's something breaking forth now, a new gift or something, it'll be wonderful. If it's coming time that the revelation of the seven thunders will be revealed to the church, how to go, I don't know. </a:t>
            </a:r>
          </a:p>
          <a:p>
            <a:pPr algn="r"/>
            <a:r>
              <a:rPr lang="en-US" sz="3600" dirty="0"/>
              <a:t>62-1230</a:t>
            </a:r>
          </a:p>
          <a:p>
            <a:r>
              <a:rPr lang="en-US" sz="3200" dirty="0"/>
              <a:t>	</a:t>
            </a:r>
          </a:p>
        </p:txBody>
      </p:sp>
    </p:spTree>
    <p:extLst>
      <p:ext uri="{BB962C8B-B14F-4D97-AF65-F5344CB8AC3E}">
        <p14:creationId xmlns:p14="http://schemas.microsoft.com/office/powerpoint/2010/main" val="2285093804"/>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264CF2-262C-0C1B-69E4-23F34D64E1C8}"/>
              </a:ext>
            </a:extLst>
          </p:cNvPr>
          <p:cNvSpPr>
            <a:spLocks noGrp="1"/>
          </p:cNvSpPr>
          <p:nvPr>
            <p:ph type="dt" sz="half" idx="10"/>
          </p:nvPr>
        </p:nvSpPr>
        <p:spPr/>
        <p:txBody>
          <a:bodyPr/>
          <a:lstStyle/>
          <a:p>
            <a:r>
              <a:rPr lang="en-US"/>
              <a:t>10/26/2025</a:t>
            </a:r>
          </a:p>
        </p:txBody>
      </p:sp>
      <p:sp>
        <p:nvSpPr>
          <p:cNvPr id="3" name="Footer Placeholder 2">
            <a:extLst>
              <a:ext uri="{FF2B5EF4-FFF2-40B4-BE49-F238E27FC236}">
                <a16:creationId xmlns:a16="http://schemas.microsoft.com/office/drawing/2014/main" id="{7E58A9A8-1579-E213-88E1-6188ED2D3D67}"/>
              </a:ext>
            </a:extLst>
          </p:cNvPr>
          <p:cNvSpPr>
            <a:spLocks noGrp="1"/>
          </p:cNvSpPr>
          <p:nvPr>
            <p:ph type="ftr" sz="quarter" idx="11"/>
          </p:nvPr>
        </p:nvSpPr>
        <p:spPr/>
        <p:txBody>
          <a:bodyPr/>
          <a:lstStyle/>
          <a:p>
            <a:r>
              <a:rPr lang="en-US"/>
              <a:t>The Best Knowledge</a:t>
            </a:r>
          </a:p>
        </p:txBody>
      </p:sp>
      <p:sp>
        <p:nvSpPr>
          <p:cNvPr id="4" name="Slide Number Placeholder 3">
            <a:extLst>
              <a:ext uri="{FF2B5EF4-FFF2-40B4-BE49-F238E27FC236}">
                <a16:creationId xmlns:a16="http://schemas.microsoft.com/office/drawing/2014/main" id="{B079185E-B9C0-8454-EF97-AE6BCE03E085}"/>
              </a:ext>
            </a:extLst>
          </p:cNvPr>
          <p:cNvSpPr>
            <a:spLocks noGrp="1"/>
          </p:cNvSpPr>
          <p:nvPr>
            <p:ph type="sldNum" sz="quarter" idx="12"/>
          </p:nvPr>
        </p:nvSpPr>
        <p:spPr/>
        <p:txBody>
          <a:bodyPr/>
          <a:lstStyle/>
          <a:p>
            <a:fld id="{AC4DAC86-D943-45DC-86D6-56CCD16C63DC}" type="slidenum">
              <a:rPr lang="en-US" smtClean="0"/>
              <a:pPr/>
              <a:t>52</a:t>
            </a:fld>
            <a:endParaRPr lang="en-US"/>
          </a:p>
        </p:txBody>
      </p:sp>
      <p:sp>
        <p:nvSpPr>
          <p:cNvPr id="6" name="TextBox 5">
            <a:extLst>
              <a:ext uri="{FF2B5EF4-FFF2-40B4-BE49-F238E27FC236}">
                <a16:creationId xmlns:a16="http://schemas.microsoft.com/office/drawing/2014/main" id="{DC33AF8A-FB69-B93A-C8A0-37BBE9F09876}"/>
              </a:ext>
            </a:extLst>
          </p:cNvPr>
          <p:cNvSpPr txBox="1"/>
          <p:nvPr/>
        </p:nvSpPr>
        <p:spPr>
          <a:xfrm>
            <a:off x="191706" y="136524"/>
            <a:ext cx="6985000" cy="6309420"/>
          </a:xfrm>
          <a:prstGeom prst="rect">
            <a:avLst/>
          </a:prstGeom>
          <a:solidFill>
            <a:schemeClr val="accent2">
              <a:lumMod val="50000"/>
            </a:schemeClr>
          </a:solidFill>
        </p:spPr>
        <p:txBody>
          <a:bodyPr wrap="square">
            <a:spAutoFit/>
          </a:bodyPr>
          <a:lstStyle/>
          <a:p>
            <a:r>
              <a:rPr lang="en-US" sz="4400" b="1" dirty="0"/>
              <a:t>DEUTERONOMY 5:32</a:t>
            </a:r>
          </a:p>
          <a:p>
            <a:r>
              <a:rPr lang="en-US" sz="3600" i="1" dirty="0"/>
              <a:t>Ye shall observe to do therefore as the LORD your God hath commanded you: ye shall not turn aside to the right hand or to the left. 33 Ye shall walk in all the ways which the LORD your God hath commanded you, that ye may live, and that it may be well with you, and that ye may prolong your days in the land which ye shall possess.</a:t>
            </a:r>
          </a:p>
        </p:txBody>
      </p:sp>
      <p:sp>
        <p:nvSpPr>
          <p:cNvPr id="8" name="TextBox 7">
            <a:extLst>
              <a:ext uri="{FF2B5EF4-FFF2-40B4-BE49-F238E27FC236}">
                <a16:creationId xmlns:a16="http://schemas.microsoft.com/office/drawing/2014/main" id="{7A8A2D1E-891D-4913-E2C6-03BD447C55DB}"/>
              </a:ext>
            </a:extLst>
          </p:cNvPr>
          <p:cNvSpPr txBox="1"/>
          <p:nvPr/>
        </p:nvSpPr>
        <p:spPr>
          <a:xfrm>
            <a:off x="7285872" y="136524"/>
            <a:ext cx="4732256" cy="6494085"/>
          </a:xfrm>
          <a:prstGeom prst="rect">
            <a:avLst/>
          </a:prstGeom>
          <a:solidFill>
            <a:schemeClr val="accent4">
              <a:lumMod val="50000"/>
              <a:alpha val="63000"/>
            </a:schemeClr>
          </a:solidFill>
        </p:spPr>
        <p:txBody>
          <a:bodyPr wrap="square">
            <a:spAutoFit/>
          </a:bodyPr>
          <a:lstStyle/>
          <a:p>
            <a:r>
              <a:rPr lang="en-US" sz="3200" dirty="0"/>
              <a:t>      32 So Moses told the people, “You must be careful to obey all the commands of the Lord your God, following his instructions in every detail. 33 Stay on the path that the Lord your God has commanded you to follow. Then you will live long and prosperous lives in the land you are about to enter and occupy. </a:t>
            </a:r>
            <a:r>
              <a:rPr lang="en-US" sz="2400" dirty="0"/>
              <a:t>(NLT)</a:t>
            </a:r>
            <a:endParaRPr lang="en-US" sz="3200" dirty="0"/>
          </a:p>
        </p:txBody>
      </p:sp>
    </p:spTree>
    <p:extLst>
      <p:ext uri="{BB962C8B-B14F-4D97-AF65-F5344CB8AC3E}">
        <p14:creationId xmlns:p14="http://schemas.microsoft.com/office/powerpoint/2010/main" val="2556292141"/>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7A0DCD-98FF-4218-92D2-3636D6E80E84}"/>
              </a:ext>
            </a:extLst>
          </p:cNvPr>
          <p:cNvSpPr>
            <a:spLocks noGrp="1"/>
          </p:cNvSpPr>
          <p:nvPr>
            <p:ph type="dt" sz="half" idx="10"/>
          </p:nvPr>
        </p:nvSpPr>
        <p:spPr/>
        <p:txBody>
          <a:bodyPr/>
          <a:lstStyle/>
          <a:p>
            <a:pPr>
              <a:defRPr/>
            </a:pPr>
            <a:r>
              <a:rPr lang="en-US"/>
              <a:t>10/26/2025</a:t>
            </a:r>
          </a:p>
        </p:txBody>
      </p:sp>
      <p:sp>
        <p:nvSpPr>
          <p:cNvPr id="3" name="Footer Placeholder 2">
            <a:extLst>
              <a:ext uri="{FF2B5EF4-FFF2-40B4-BE49-F238E27FC236}">
                <a16:creationId xmlns:a16="http://schemas.microsoft.com/office/drawing/2014/main" id="{506BA206-126A-4A86-8984-4D8E105B75FD}"/>
              </a:ext>
            </a:extLst>
          </p:cNvPr>
          <p:cNvSpPr>
            <a:spLocks noGrp="1"/>
          </p:cNvSpPr>
          <p:nvPr>
            <p:ph type="ftr" sz="quarter" idx="11"/>
          </p:nvPr>
        </p:nvSpPr>
        <p:spPr/>
        <p:txBody>
          <a:bodyPr/>
          <a:lstStyle/>
          <a:p>
            <a:pPr>
              <a:defRPr/>
            </a:pPr>
            <a:r>
              <a:rPr lang="en-US"/>
              <a:t>The Best Knowledge</a:t>
            </a:r>
          </a:p>
        </p:txBody>
      </p:sp>
      <p:sp>
        <p:nvSpPr>
          <p:cNvPr id="4" name="Slide Number Placeholder 3">
            <a:extLst>
              <a:ext uri="{FF2B5EF4-FFF2-40B4-BE49-F238E27FC236}">
                <a16:creationId xmlns:a16="http://schemas.microsoft.com/office/drawing/2014/main" id="{7058F822-D118-41A9-B43A-9A6CEDA98788}"/>
              </a:ext>
            </a:extLst>
          </p:cNvPr>
          <p:cNvSpPr>
            <a:spLocks noGrp="1"/>
          </p:cNvSpPr>
          <p:nvPr>
            <p:ph type="sldNum" sz="quarter" idx="12"/>
          </p:nvPr>
        </p:nvSpPr>
        <p:spPr/>
        <p:txBody>
          <a:bodyPr/>
          <a:lstStyle/>
          <a:p>
            <a:pPr>
              <a:defRPr/>
            </a:pPr>
            <a:fld id="{5473B590-2F88-4A44-86DC-AB8C0847865A}" type="slidenum">
              <a:rPr lang="en-US" smtClean="0"/>
              <a:pPr>
                <a:defRPr/>
              </a:pPr>
              <a:t>53</a:t>
            </a:fld>
            <a:endParaRPr lang="en-US"/>
          </a:p>
        </p:txBody>
      </p:sp>
      <p:sp>
        <p:nvSpPr>
          <p:cNvPr id="6" name="TextBox 5">
            <a:extLst>
              <a:ext uri="{FF2B5EF4-FFF2-40B4-BE49-F238E27FC236}">
                <a16:creationId xmlns:a16="http://schemas.microsoft.com/office/drawing/2014/main" id="{C2D5C538-50A2-4DD7-A8EC-FCBCE5D9B22B}"/>
              </a:ext>
            </a:extLst>
          </p:cNvPr>
          <p:cNvSpPr txBox="1"/>
          <p:nvPr/>
        </p:nvSpPr>
        <p:spPr>
          <a:xfrm>
            <a:off x="152400" y="106362"/>
            <a:ext cx="11887200" cy="6740307"/>
          </a:xfrm>
          <a:prstGeom prst="rect">
            <a:avLst/>
          </a:prstGeom>
          <a:solidFill>
            <a:schemeClr val="bg1"/>
          </a:solidFill>
        </p:spPr>
        <p:txBody>
          <a:bodyPr wrap="square">
            <a:spAutoFit/>
          </a:bodyPr>
          <a:lstStyle/>
          <a:p>
            <a:r>
              <a:rPr lang="en-US" sz="4400" b="1" dirty="0">
                <a:latin typeface="+mj-lt"/>
              </a:rPr>
              <a:t>REDEMPTION.BY.JUDGMENT</a:t>
            </a:r>
          </a:p>
          <a:p>
            <a:r>
              <a:rPr lang="en-US" sz="3600" dirty="0">
                <a:latin typeface="+mj-lt"/>
              </a:rPr>
              <a:t>	33  We're on the road. If this earthly tabernacle is gone, we got one already waiting yonder. There's nothing to be scared about. Yes sir, everything belongs to us, because Christ has redeemed it all to us through Him… </a:t>
            </a:r>
          </a:p>
          <a:p>
            <a:r>
              <a:rPr lang="en-US" sz="3600" dirty="0">
                <a:latin typeface="+mj-lt"/>
              </a:rPr>
              <a:t>	There's nothing to worry about, nothing to be scared about. Say, "</a:t>
            </a:r>
            <a:r>
              <a:rPr lang="en-US" sz="3600" i="1" dirty="0">
                <a:latin typeface="+mj-lt"/>
              </a:rPr>
              <a:t>Who's going to be President?" </a:t>
            </a:r>
            <a:r>
              <a:rPr lang="en-US" sz="3600" dirty="0">
                <a:latin typeface="+mj-lt"/>
              </a:rPr>
              <a:t>We'll have a depression. That doesn't matter to me. Only thing I know, God has spoke and said He's going to take me through, so I just took His hand, took His Word. When we get to Kadesh-</a:t>
            </a:r>
            <a:r>
              <a:rPr lang="en-US" sz="3600" dirty="0" err="1">
                <a:latin typeface="+mj-lt"/>
              </a:rPr>
              <a:t>barnea</a:t>
            </a:r>
            <a:r>
              <a:rPr lang="en-US" sz="3600" dirty="0">
                <a:latin typeface="+mj-lt"/>
              </a:rPr>
              <a:t>, we just believe God's Word and move on. </a:t>
            </a:r>
          </a:p>
          <a:p>
            <a:pPr algn="r"/>
            <a:r>
              <a:rPr lang="en-US" sz="2800" dirty="0">
                <a:latin typeface="+mj-lt"/>
              </a:rPr>
              <a:t>54-1114</a:t>
            </a:r>
          </a:p>
        </p:txBody>
      </p:sp>
    </p:spTree>
    <p:extLst>
      <p:ext uri="{BB962C8B-B14F-4D97-AF65-F5344CB8AC3E}">
        <p14:creationId xmlns:p14="http://schemas.microsoft.com/office/powerpoint/2010/main" val="1657106516"/>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BECA78-7687-437C-9357-A1319890E827}"/>
              </a:ext>
            </a:extLst>
          </p:cNvPr>
          <p:cNvSpPr txBox="1"/>
          <p:nvPr/>
        </p:nvSpPr>
        <p:spPr>
          <a:xfrm>
            <a:off x="2438400" y="1600201"/>
            <a:ext cx="7315200" cy="3108325"/>
          </a:xfrm>
          <a:prstGeom prst="rect">
            <a:avLst/>
          </a:prstGeom>
          <a:noFill/>
        </p:spPr>
        <p:txBody>
          <a:bodyPr>
            <a:spAutoFit/>
          </a:bodyPr>
          <a:lstStyle/>
          <a:p>
            <a:pPr algn="ctr">
              <a:defRPr/>
            </a:pPr>
            <a:r>
              <a:rPr lang="en-US" sz="8000" dirty="0">
                <a:solidFill>
                  <a:srgbClr val="FFC000"/>
                </a:solidFill>
                <a:latin typeface="+mn-lt"/>
                <a:cs typeface="Arial" charset="0"/>
              </a:rPr>
              <a:t>“…let us watch and be sober”</a:t>
            </a:r>
          </a:p>
          <a:p>
            <a:pPr algn="r">
              <a:defRPr/>
            </a:pPr>
            <a:r>
              <a:rPr lang="en-US" sz="3600" dirty="0">
                <a:latin typeface="+mn-lt"/>
                <a:cs typeface="Arial" charset="0"/>
              </a:rPr>
              <a:t>1 Thessalonians 5:6</a:t>
            </a:r>
          </a:p>
        </p:txBody>
      </p:sp>
      <p:sp>
        <p:nvSpPr>
          <p:cNvPr id="3" name="Date Placeholder 2">
            <a:extLst>
              <a:ext uri="{FF2B5EF4-FFF2-40B4-BE49-F238E27FC236}">
                <a16:creationId xmlns:a16="http://schemas.microsoft.com/office/drawing/2014/main" id="{136A8A80-6A9F-4E37-8884-15DB8EB45A8F}"/>
              </a:ext>
            </a:extLst>
          </p:cNvPr>
          <p:cNvSpPr>
            <a:spLocks noGrp="1"/>
          </p:cNvSpPr>
          <p:nvPr>
            <p:ph type="dt" sz="half" idx="10"/>
          </p:nvPr>
        </p:nvSpPr>
        <p:spPr/>
        <p:txBody>
          <a:bodyPr/>
          <a:lstStyle/>
          <a:p>
            <a:pPr>
              <a:defRPr/>
            </a:pPr>
            <a:r>
              <a:rPr lang="en-US"/>
              <a:t>10/26/2025</a:t>
            </a:r>
          </a:p>
        </p:txBody>
      </p:sp>
      <p:sp>
        <p:nvSpPr>
          <p:cNvPr id="4" name="Footer Placeholder 3">
            <a:extLst>
              <a:ext uri="{FF2B5EF4-FFF2-40B4-BE49-F238E27FC236}">
                <a16:creationId xmlns:a16="http://schemas.microsoft.com/office/drawing/2014/main" id="{B62E384A-D5E6-4A76-B62F-1BC2B34522EA}"/>
              </a:ext>
            </a:extLst>
          </p:cNvPr>
          <p:cNvSpPr>
            <a:spLocks noGrp="1"/>
          </p:cNvSpPr>
          <p:nvPr>
            <p:ph type="ftr" sz="quarter" idx="11"/>
          </p:nvPr>
        </p:nvSpPr>
        <p:spPr/>
        <p:txBody>
          <a:bodyPr/>
          <a:lstStyle/>
          <a:p>
            <a:pPr>
              <a:defRPr/>
            </a:pPr>
            <a:r>
              <a:rPr lang="en-US"/>
              <a:t>The Best Knowledge</a:t>
            </a:r>
          </a:p>
        </p:txBody>
      </p:sp>
      <p:sp>
        <p:nvSpPr>
          <p:cNvPr id="5" name="Slide Number Placeholder 4">
            <a:extLst>
              <a:ext uri="{FF2B5EF4-FFF2-40B4-BE49-F238E27FC236}">
                <a16:creationId xmlns:a16="http://schemas.microsoft.com/office/drawing/2014/main" id="{7BBAE5FA-D49D-45A1-9D3D-59BD714DD6F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597EC9-45F2-426B-B49E-2362C430EC3F}" type="slidenum">
              <a:rPr lang="en-US" altLang="en-US">
                <a:solidFill>
                  <a:srgbClr val="FFFFFF"/>
                </a:solidFill>
                <a:latin typeface="Cambria" panose="02040503050406030204" pitchFamily="18" charset="0"/>
              </a:rPr>
              <a:pPr eaLnBrk="1" hangingPunct="1"/>
              <a:t>54</a:t>
            </a:fld>
            <a:endParaRPr lang="en-US" altLang="en-US">
              <a:solidFill>
                <a:srgbClr val="FFFFFF"/>
              </a:solidFill>
              <a:latin typeface="Cambria" panose="02040503050406030204" pitchFamily="18" charset="0"/>
            </a:endParaRP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4F44CC-91F4-3E55-9478-05A716E08686}"/>
              </a:ext>
            </a:extLst>
          </p:cNvPr>
          <p:cNvSpPr>
            <a:spLocks noGrp="1"/>
          </p:cNvSpPr>
          <p:nvPr>
            <p:ph type="dt" sz="half" idx="10"/>
          </p:nvPr>
        </p:nvSpPr>
        <p:spPr/>
        <p:txBody>
          <a:bodyPr/>
          <a:lstStyle/>
          <a:p>
            <a:r>
              <a:rPr lang="en-US"/>
              <a:t>10/26/2025</a:t>
            </a:r>
          </a:p>
        </p:txBody>
      </p:sp>
      <p:sp>
        <p:nvSpPr>
          <p:cNvPr id="3" name="Footer Placeholder 2">
            <a:extLst>
              <a:ext uri="{FF2B5EF4-FFF2-40B4-BE49-F238E27FC236}">
                <a16:creationId xmlns:a16="http://schemas.microsoft.com/office/drawing/2014/main" id="{A61D6D2B-7A11-8BDE-B14D-754C8435D1E1}"/>
              </a:ext>
            </a:extLst>
          </p:cNvPr>
          <p:cNvSpPr>
            <a:spLocks noGrp="1"/>
          </p:cNvSpPr>
          <p:nvPr>
            <p:ph type="ftr" sz="quarter" idx="11"/>
          </p:nvPr>
        </p:nvSpPr>
        <p:spPr/>
        <p:txBody>
          <a:bodyPr/>
          <a:lstStyle/>
          <a:p>
            <a:r>
              <a:rPr lang="en-US"/>
              <a:t>The Best Knowledge</a:t>
            </a:r>
          </a:p>
        </p:txBody>
      </p:sp>
      <p:sp>
        <p:nvSpPr>
          <p:cNvPr id="4" name="Slide Number Placeholder 3">
            <a:extLst>
              <a:ext uri="{FF2B5EF4-FFF2-40B4-BE49-F238E27FC236}">
                <a16:creationId xmlns:a16="http://schemas.microsoft.com/office/drawing/2014/main" id="{70BF813B-D7E8-A8BD-EC86-D925CBF7DAF1}"/>
              </a:ext>
            </a:extLst>
          </p:cNvPr>
          <p:cNvSpPr>
            <a:spLocks noGrp="1"/>
          </p:cNvSpPr>
          <p:nvPr>
            <p:ph type="sldNum" sz="quarter" idx="12"/>
          </p:nvPr>
        </p:nvSpPr>
        <p:spPr/>
        <p:txBody>
          <a:bodyPr/>
          <a:lstStyle/>
          <a:p>
            <a:fld id="{AC4DAC86-D943-45DC-86D6-56CCD16C63DC}" type="slidenum">
              <a:rPr lang="en-US" smtClean="0"/>
              <a:pPr/>
              <a:t>6</a:t>
            </a:fld>
            <a:endParaRPr lang="en-US"/>
          </a:p>
        </p:txBody>
      </p:sp>
      <p:pic>
        <p:nvPicPr>
          <p:cNvPr id="5" name="Picture 4">
            <a:extLst>
              <a:ext uri="{FF2B5EF4-FFF2-40B4-BE49-F238E27FC236}">
                <a16:creationId xmlns:a16="http://schemas.microsoft.com/office/drawing/2014/main" id="{7F7DB7DE-CF30-A22A-D484-9FFF63A4ACA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04800" y="304800"/>
            <a:ext cx="11582242" cy="6248400"/>
          </a:xfrm>
          <a:prstGeom prst="rect">
            <a:avLst/>
          </a:prstGeom>
        </p:spPr>
      </p:pic>
    </p:spTree>
    <p:extLst>
      <p:ext uri="{BB962C8B-B14F-4D97-AF65-F5344CB8AC3E}">
        <p14:creationId xmlns:p14="http://schemas.microsoft.com/office/powerpoint/2010/main" val="232058370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B69D54-218C-EF1D-F94C-2C51967E70F3}"/>
              </a:ext>
            </a:extLst>
          </p:cNvPr>
          <p:cNvSpPr>
            <a:spLocks noGrp="1"/>
          </p:cNvSpPr>
          <p:nvPr>
            <p:ph type="dt" sz="half" idx="10"/>
          </p:nvPr>
        </p:nvSpPr>
        <p:spPr/>
        <p:txBody>
          <a:bodyPr/>
          <a:lstStyle/>
          <a:p>
            <a:r>
              <a:rPr lang="en-US"/>
              <a:t>10/26/2025</a:t>
            </a:r>
          </a:p>
        </p:txBody>
      </p:sp>
      <p:sp>
        <p:nvSpPr>
          <p:cNvPr id="3" name="Footer Placeholder 2">
            <a:extLst>
              <a:ext uri="{FF2B5EF4-FFF2-40B4-BE49-F238E27FC236}">
                <a16:creationId xmlns:a16="http://schemas.microsoft.com/office/drawing/2014/main" id="{F5A27408-355D-7103-F41D-D779FAC2E8A3}"/>
              </a:ext>
            </a:extLst>
          </p:cNvPr>
          <p:cNvSpPr>
            <a:spLocks noGrp="1"/>
          </p:cNvSpPr>
          <p:nvPr>
            <p:ph type="ftr" sz="quarter" idx="11"/>
          </p:nvPr>
        </p:nvSpPr>
        <p:spPr/>
        <p:txBody>
          <a:bodyPr/>
          <a:lstStyle/>
          <a:p>
            <a:r>
              <a:rPr lang="en-US"/>
              <a:t>The Best Knowledge</a:t>
            </a:r>
          </a:p>
        </p:txBody>
      </p:sp>
      <p:sp>
        <p:nvSpPr>
          <p:cNvPr id="4" name="Slide Number Placeholder 3">
            <a:extLst>
              <a:ext uri="{FF2B5EF4-FFF2-40B4-BE49-F238E27FC236}">
                <a16:creationId xmlns:a16="http://schemas.microsoft.com/office/drawing/2014/main" id="{FCBEA1BC-1455-A01D-82C0-B1E6DA57EF6B}"/>
              </a:ext>
            </a:extLst>
          </p:cNvPr>
          <p:cNvSpPr>
            <a:spLocks noGrp="1"/>
          </p:cNvSpPr>
          <p:nvPr>
            <p:ph type="sldNum" sz="quarter" idx="12"/>
          </p:nvPr>
        </p:nvSpPr>
        <p:spPr/>
        <p:txBody>
          <a:bodyPr/>
          <a:lstStyle/>
          <a:p>
            <a:fld id="{AC4DAC86-D943-45DC-86D6-56CCD16C63DC}" type="slidenum">
              <a:rPr lang="en-US" smtClean="0"/>
              <a:pPr/>
              <a:t>7</a:t>
            </a:fld>
            <a:endParaRPr lang="en-US"/>
          </a:p>
        </p:txBody>
      </p:sp>
      <p:pic>
        <p:nvPicPr>
          <p:cNvPr id="6" name="Picture 5" descr="A baby sitting on the ground&#10;&#10;AI-generated content may be incorrect.">
            <a:extLst>
              <a:ext uri="{FF2B5EF4-FFF2-40B4-BE49-F238E27FC236}">
                <a16:creationId xmlns:a16="http://schemas.microsoft.com/office/drawing/2014/main" id="{5BDEA506-6F3B-2C6C-B3ED-919423A78B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77800"/>
            <a:ext cx="4876800" cy="65024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174EEF80-01F2-EA98-72A0-32D69E680C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381000"/>
            <a:ext cx="4359948" cy="58132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781556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1F87B-3BF9-D456-1BCB-FA384AD3D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9BF822-E712-E960-7209-D55FCA3A0B8B}"/>
              </a:ext>
            </a:extLst>
          </p:cNvPr>
          <p:cNvSpPr>
            <a:spLocks noGrp="1"/>
          </p:cNvSpPr>
          <p:nvPr>
            <p:ph type="ctrTitle"/>
          </p:nvPr>
        </p:nvSpPr>
        <p:spPr>
          <a:xfrm>
            <a:off x="3962400" y="791528"/>
            <a:ext cx="7429500" cy="2057400"/>
          </a:xfrm>
        </p:spPr>
        <p:txBody>
          <a:bodyPr>
            <a:noAutofit/>
          </a:bodyPr>
          <a:lstStyle/>
          <a:p>
            <a:r>
              <a:rPr lang="en-US" sz="6600" cap="none" spc="-300" dirty="0">
                <a:latin typeface="+mn-lt"/>
                <a:cs typeface="American Typewriter"/>
              </a:rPr>
              <a:t>The Better Knowledge</a:t>
            </a:r>
            <a:br>
              <a:rPr lang="en-US" cap="none" spc="-150" dirty="0">
                <a:latin typeface="+mn-lt"/>
                <a:cs typeface="American Typewriter"/>
              </a:rPr>
            </a:br>
            <a:r>
              <a:rPr lang="en-US" cap="none" spc="-150" dirty="0" err="1">
                <a:latin typeface="Lucida Calligraphy" panose="03010101010101010101" pitchFamily="66" charset="0"/>
                <a:cs typeface="American Typewriter"/>
              </a:rPr>
              <a:t>Knowledge</a:t>
            </a:r>
            <a:r>
              <a:rPr lang="en-US" cap="none" spc="-150" dirty="0">
                <a:latin typeface="Lucida Calligraphy" panose="03010101010101010101" pitchFamily="66" charset="0"/>
                <a:cs typeface="American Typewriter"/>
              </a:rPr>
              <a:t> Shall Increase</a:t>
            </a:r>
            <a:endParaRPr lang="en-US" sz="3600" i="1" cap="none" spc="-150" dirty="0">
              <a:latin typeface="Lucida Calligraphy" panose="03010101010101010101" pitchFamily="66" charset="0"/>
              <a:cs typeface="American Typewriter"/>
            </a:endParaRPr>
          </a:p>
        </p:txBody>
      </p:sp>
      <p:sp>
        <p:nvSpPr>
          <p:cNvPr id="5" name="Rectangle 4">
            <a:extLst>
              <a:ext uri="{FF2B5EF4-FFF2-40B4-BE49-F238E27FC236}">
                <a16:creationId xmlns:a16="http://schemas.microsoft.com/office/drawing/2014/main" id="{831F5ECC-8AEE-8434-E5F7-8F906A1A0DB0}"/>
              </a:ext>
            </a:extLst>
          </p:cNvPr>
          <p:cNvSpPr/>
          <p:nvPr/>
        </p:nvSpPr>
        <p:spPr>
          <a:xfrm>
            <a:off x="3848100" y="4009072"/>
            <a:ext cx="7239000" cy="1477328"/>
          </a:xfrm>
          <a:prstGeom prst="rect">
            <a:avLst/>
          </a:prstGeom>
        </p:spPr>
        <p:txBody>
          <a:bodyPr wrap="square">
            <a:spAutoFit/>
          </a:bodyPr>
          <a:lstStyle/>
          <a:p>
            <a:pPr algn="ctr"/>
            <a:r>
              <a:rPr lang="en-US" sz="2400" b="1" dirty="0"/>
              <a:t>COLOSSIANS 1:10</a:t>
            </a:r>
          </a:p>
          <a:p>
            <a:pPr algn="ctr"/>
            <a:r>
              <a:rPr lang="en-US" sz="2200" i="1" dirty="0"/>
              <a:t>That ye might walk worthy of the Lord unto all pleasing, being fruitful in every good work, and increasing in the knowledge of God; </a:t>
            </a:r>
          </a:p>
        </p:txBody>
      </p:sp>
      <p:pic>
        <p:nvPicPr>
          <p:cNvPr id="4" name="Picture 3">
            <a:extLst>
              <a:ext uri="{FF2B5EF4-FFF2-40B4-BE49-F238E27FC236}">
                <a16:creationId xmlns:a16="http://schemas.microsoft.com/office/drawing/2014/main" id="{9B52AE5C-7087-C0BF-B121-23C6598DD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44"/>
            <a:ext cx="3657600" cy="6400800"/>
          </a:xfrm>
          <a:prstGeom prst="rect">
            <a:avLst/>
          </a:prstGeom>
        </p:spPr>
      </p:pic>
    </p:spTree>
    <p:extLst>
      <p:ext uri="{BB962C8B-B14F-4D97-AF65-F5344CB8AC3E}">
        <p14:creationId xmlns:p14="http://schemas.microsoft.com/office/powerpoint/2010/main" val="355424274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10/26/2025</a:t>
            </a:r>
          </a:p>
        </p:txBody>
      </p:sp>
      <p:sp>
        <p:nvSpPr>
          <p:cNvPr id="3" name="Footer Placeholder 2"/>
          <p:cNvSpPr>
            <a:spLocks noGrp="1"/>
          </p:cNvSpPr>
          <p:nvPr>
            <p:ph type="ftr" sz="quarter" idx="11"/>
          </p:nvPr>
        </p:nvSpPr>
        <p:spPr/>
        <p:txBody>
          <a:bodyPr/>
          <a:lstStyle/>
          <a:p>
            <a:r>
              <a:rPr lang="en-US"/>
              <a:t>The Best Knowledge</a:t>
            </a:r>
          </a:p>
        </p:txBody>
      </p:sp>
      <p:sp>
        <p:nvSpPr>
          <p:cNvPr id="4" name="Slide Number Placeholder 3"/>
          <p:cNvSpPr>
            <a:spLocks noGrp="1"/>
          </p:cNvSpPr>
          <p:nvPr>
            <p:ph type="sldNum" sz="quarter" idx="12"/>
          </p:nvPr>
        </p:nvSpPr>
        <p:spPr/>
        <p:txBody>
          <a:bodyPr/>
          <a:lstStyle/>
          <a:p>
            <a:fld id="{AC4DAC86-D943-45DC-86D6-56CCD16C63DC}" type="slidenum">
              <a:rPr lang="en-US" smtClean="0"/>
              <a:pPr/>
              <a:t>9</a:t>
            </a:fld>
            <a:endParaRPr lang="en-US"/>
          </a:p>
        </p:txBody>
      </p:sp>
      <p:sp>
        <p:nvSpPr>
          <p:cNvPr id="5" name="Rectangle 4"/>
          <p:cNvSpPr/>
          <p:nvPr/>
        </p:nvSpPr>
        <p:spPr>
          <a:xfrm>
            <a:off x="152400" y="76200"/>
            <a:ext cx="11887200" cy="6801862"/>
          </a:xfrm>
          <a:prstGeom prst="rect">
            <a:avLst/>
          </a:prstGeom>
        </p:spPr>
        <p:txBody>
          <a:bodyPr wrap="square">
            <a:spAutoFit/>
          </a:bodyPr>
          <a:lstStyle/>
          <a:p>
            <a:r>
              <a:rPr lang="en-US" sz="4400" b="1" dirty="0"/>
              <a:t>THE.WORLD.IS.FALLING.APART</a:t>
            </a:r>
          </a:p>
          <a:p>
            <a:r>
              <a:rPr lang="en-US" sz="3600" dirty="0"/>
              <a:t>	61  Every so often the world gets in such a chaotic condition until there is nothing can help it. We've had this several times, these preludes. And we find that each time when it meets this condition, it causes people to start praying. And they feel that everything has played itself out, as all of our systems, everything we have, play itself to the end. It did that in the antediluvian world... Politics and other things just comes to its end... I think all that's done by God, for a purpose, to kind of rejuvenate... And I think it's just a law of God, that these things comes to that place.</a:t>
            </a:r>
          </a:p>
          <a:p>
            <a:r>
              <a:rPr lang="en-US" sz="3200" dirty="0"/>
              <a:t>	</a:t>
            </a:r>
          </a:p>
        </p:txBody>
      </p:sp>
    </p:spTree>
    <p:extLst>
      <p:ext uri="{BB962C8B-B14F-4D97-AF65-F5344CB8AC3E}">
        <p14:creationId xmlns:p14="http://schemas.microsoft.com/office/powerpoint/2010/main" val="2221401338"/>
      </p:ext>
    </p:extLst>
  </p:cSld>
  <p:clrMapOvr>
    <a:masterClrMapping/>
  </p:clrMapOvr>
  <p:transition spd="slow">
    <p:wipe/>
  </p:transition>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7206</TotalTime>
  <Words>3552</Words>
  <Application>Microsoft Office PowerPoint</Application>
  <PresentationFormat>Widescreen</PresentationFormat>
  <Paragraphs>356</Paragraphs>
  <Slides>54</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Calibri</vt:lpstr>
      <vt:lpstr>Cambria</vt:lpstr>
      <vt:lpstr>Candara</vt:lpstr>
      <vt:lpstr>Corbel</vt:lpstr>
      <vt:lpstr>Engravers MT</vt:lpstr>
      <vt:lpstr>Lucida Calligraphy</vt:lpstr>
      <vt:lpstr>Horizon</vt:lpstr>
      <vt:lpstr>The Better Knowledge Knowledge Shall Increase</vt:lpstr>
      <vt:lpstr>Birthdays &amp; Anniversaries</vt:lpstr>
      <vt:lpstr>PowerPoint Presentation</vt:lpstr>
      <vt:lpstr>PowerPoint Presentation</vt:lpstr>
      <vt:lpstr>PowerPoint Presentation</vt:lpstr>
      <vt:lpstr>PowerPoint Presentation</vt:lpstr>
      <vt:lpstr>PowerPoint Presentation</vt:lpstr>
      <vt:lpstr>The Better Knowledge Knowledge Shall Increase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Barry Coffey</dc:creator>
  <cp:lastModifiedBy>Barry Coffey</cp:lastModifiedBy>
  <cp:revision>423</cp:revision>
  <dcterms:created xsi:type="dcterms:W3CDTF">2009-06-03T16:35:28Z</dcterms:created>
  <dcterms:modified xsi:type="dcterms:W3CDTF">2025-10-26T15:05:38Z</dcterms:modified>
</cp:coreProperties>
</file>