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22"/>
  </p:notesMasterIdLst>
  <p:sldIdLst>
    <p:sldId id="256" r:id="rId2"/>
    <p:sldId id="282" r:id="rId3"/>
    <p:sldId id="284" r:id="rId4"/>
    <p:sldId id="303" r:id="rId5"/>
    <p:sldId id="269" r:id="rId6"/>
    <p:sldId id="304" r:id="rId7"/>
    <p:sldId id="291" r:id="rId8"/>
    <p:sldId id="283" r:id="rId9"/>
    <p:sldId id="292" r:id="rId10"/>
    <p:sldId id="293" r:id="rId11"/>
    <p:sldId id="294" r:id="rId12"/>
    <p:sldId id="295" r:id="rId13"/>
    <p:sldId id="296" r:id="rId14"/>
    <p:sldId id="297" r:id="rId15"/>
    <p:sldId id="298" r:id="rId16"/>
    <p:sldId id="299" r:id="rId17"/>
    <p:sldId id="302" r:id="rId18"/>
    <p:sldId id="300" r:id="rId19"/>
    <p:sldId id="301"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46" autoAdjust="0"/>
    <p:restoredTop sz="94660"/>
  </p:normalViewPr>
  <p:slideViewPr>
    <p:cSldViewPr snapToGrid="0">
      <p:cViewPr varScale="1">
        <p:scale>
          <a:sx n="75" d="100"/>
          <a:sy n="75" d="100"/>
        </p:scale>
        <p:origin x="546" y="297"/>
      </p:cViewPr>
      <p:guideLst/>
    </p:cSldViewPr>
  </p:slideViewPr>
  <p:notesTextViewPr>
    <p:cViewPr>
      <p:scale>
        <a:sx n="1" d="1"/>
        <a:sy n="1" d="1"/>
      </p:scale>
      <p:origin x="0" y="0"/>
    </p:cViewPr>
  </p:notesTextViewPr>
  <p:sorterViewPr>
    <p:cViewPr>
      <p:scale>
        <a:sx n="100" d="100"/>
        <a:sy n="100" d="100"/>
      </p:scale>
      <p:origin x="0" y="-38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25081-3DF9-4A40-8CBE-2617700AC5C9}"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DD43A-98B4-4825-81A4-2C6C83D0A108}" type="slidenum">
              <a:rPr lang="en-US" smtClean="0"/>
              <a:t>‹#›</a:t>
            </a:fld>
            <a:endParaRPr lang="en-US"/>
          </a:p>
        </p:txBody>
      </p:sp>
    </p:spTree>
    <p:extLst>
      <p:ext uri="{BB962C8B-B14F-4D97-AF65-F5344CB8AC3E}">
        <p14:creationId xmlns:p14="http://schemas.microsoft.com/office/powerpoint/2010/main" val="413582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YOUR MIC DOWN AN INCH</a:t>
            </a:r>
          </a:p>
        </p:txBody>
      </p:sp>
      <p:sp>
        <p:nvSpPr>
          <p:cNvPr id="4" name="Slide Number Placeholder 3"/>
          <p:cNvSpPr>
            <a:spLocks noGrp="1"/>
          </p:cNvSpPr>
          <p:nvPr>
            <p:ph type="sldNum" sz="quarter" idx="5"/>
          </p:nvPr>
        </p:nvSpPr>
        <p:spPr/>
        <p:txBody>
          <a:bodyPr/>
          <a:lstStyle/>
          <a:p>
            <a:fld id="{EDCDD43A-98B4-4825-81A4-2C6C83D0A108}" type="slidenum">
              <a:rPr lang="en-US" smtClean="0"/>
              <a:t>1</a:t>
            </a:fld>
            <a:endParaRPr lang="en-US"/>
          </a:p>
        </p:txBody>
      </p:sp>
    </p:spTree>
    <p:extLst>
      <p:ext uri="{BB962C8B-B14F-4D97-AF65-F5344CB8AC3E}">
        <p14:creationId xmlns:p14="http://schemas.microsoft.com/office/powerpoint/2010/main" val="1374536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r>
              <a:rPr lang="en-US"/>
              <a:t>11/05/2025</a:t>
            </a:r>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Princiiples To Live By 2</a:t>
            </a:r>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28576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r>
              <a:rPr lang="en-US"/>
              <a:t>11/05/2025</a:t>
            </a:r>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Princiiples To Live By 2</a:t>
            </a:r>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405922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r>
              <a:rPr lang="en-US"/>
              <a:t>11/05/2025</a:t>
            </a:r>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Princiiples To Live By 2</a:t>
            </a:r>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98678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r>
              <a:rPr lang="en-US"/>
              <a:t>11/05/2025</a:t>
            </a:r>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Princiiples To Live By 2</a:t>
            </a:r>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59502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r>
              <a:rPr lang="en-US"/>
              <a:t>11/05/2025</a:t>
            </a:r>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Princiiples To Live By 2</a:t>
            </a:r>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68692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r>
              <a:rPr lang="en-US"/>
              <a:t>11/05/2025</a:t>
            </a:r>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Princiiples To Live By 2</a:t>
            </a:r>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943089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r>
              <a:rPr lang="en-US"/>
              <a:t>11/05/2025</a:t>
            </a:r>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Princiiples To Live By 2</a:t>
            </a:r>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15551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r>
              <a:rPr lang="en-US"/>
              <a:t>11/05/2025</a:t>
            </a:r>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Princiiples To Live By 2</a:t>
            </a:r>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29654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99704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r>
              <a:rPr lang="en-US"/>
              <a:t>11/05/2025</a:t>
            </a:r>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Princiiples To Live By 2</a:t>
            </a:r>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06899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r>
              <a:rPr lang="en-US"/>
              <a:t>11/05/2025</a:t>
            </a:r>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Princiiples To Live By 2</a:t>
            </a:r>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48014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en-US"/>
              <a:t>11/05/2025</a:t>
            </a:r>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Princiiples To Live By 2</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1207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 name="Picture 3" descr="Cloudy oil paint art">
            <a:extLst>
              <a:ext uri="{FF2B5EF4-FFF2-40B4-BE49-F238E27FC236}">
                <a16:creationId xmlns:a16="http://schemas.microsoft.com/office/drawing/2014/main" id="{563C5CE9-B1E9-4EC9-D9FC-8F405E9B7B7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1103FDB8-D911-F8F8-F9EC-FB7FF5435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4324"/>
            <a:ext cx="12192000" cy="2573677"/>
          </a:xfrm>
          <a:prstGeom prst="rect">
            <a:avLst/>
          </a:prstGeom>
          <a:gradFill>
            <a:gsLst>
              <a:gs pos="0">
                <a:schemeClr val="bg1">
                  <a:alpha val="0"/>
                </a:schemeClr>
              </a:gs>
              <a:gs pos="46000">
                <a:schemeClr val="bg1">
                  <a:alpha val="17000"/>
                </a:schemeClr>
              </a:gs>
              <a:gs pos="65000">
                <a:schemeClr val="bg1">
                  <a:alpha val="29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E79D40D6-9509-AC5D-4C33-7AA5BC652847}"/>
              </a:ext>
            </a:extLst>
          </p:cNvPr>
          <p:cNvSpPr>
            <a:spLocks noGrp="1"/>
          </p:cNvSpPr>
          <p:nvPr>
            <p:ph type="ctrTitle"/>
          </p:nvPr>
        </p:nvSpPr>
        <p:spPr>
          <a:xfrm>
            <a:off x="3953575" y="390046"/>
            <a:ext cx="7983068" cy="974347"/>
          </a:xfrm>
          <a:ln>
            <a:noFill/>
          </a:ln>
        </p:spPr>
        <p:txBody>
          <a:bodyPr anchor="ctr">
            <a:normAutofit fontScale="90000"/>
          </a:bodyPr>
          <a:lstStyle/>
          <a:p>
            <a:r>
              <a:rPr lang="en-US" sz="6000" b="1" dirty="0">
                <a:solidFill>
                  <a:srgbClr val="0070C0"/>
                </a:solidFill>
              </a:rPr>
              <a:t>Principles to Live by</a:t>
            </a:r>
          </a:p>
        </p:txBody>
      </p:sp>
      <p:sp>
        <p:nvSpPr>
          <p:cNvPr id="3" name="Subtitle 2">
            <a:extLst>
              <a:ext uri="{FF2B5EF4-FFF2-40B4-BE49-F238E27FC236}">
                <a16:creationId xmlns:a16="http://schemas.microsoft.com/office/drawing/2014/main" id="{50B68BE8-2652-D019-BAD2-E3AC6F4239AC}"/>
              </a:ext>
            </a:extLst>
          </p:cNvPr>
          <p:cNvSpPr>
            <a:spLocks noGrp="1"/>
          </p:cNvSpPr>
          <p:nvPr>
            <p:ph type="subTitle" idx="1"/>
          </p:nvPr>
        </p:nvSpPr>
        <p:spPr>
          <a:xfrm>
            <a:off x="5650992" y="1183821"/>
            <a:ext cx="5261523" cy="1640537"/>
          </a:xfrm>
        </p:spPr>
        <p:txBody>
          <a:bodyPr anchor="ctr">
            <a:normAutofit fontScale="92500" lnSpcReduction="10000"/>
          </a:bodyPr>
          <a:lstStyle/>
          <a:p>
            <a:pPr algn="r"/>
            <a:r>
              <a:rPr lang="en-US" sz="2800" dirty="0">
                <a:solidFill>
                  <a:srgbClr val="0070C0"/>
                </a:solidFill>
              </a:rPr>
              <a:t>“</a:t>
            </a:r>
            <a:r>
              <a:rPr lang="en-US" sz="3500" i="1" dirty="0">
                <a:solidFill>
                  <a:srgbClr val="0070C0"/>
                </a:solidFill>
              </a:rPr>
              <a:t>But there’s no quote…”</a:t>
            </a:r>
            <a:endParaRPr lang="en-US" sz="2800" i="1" dirty="0">
              <a:solidFill>
                <a:schemeClr val="accent2">
                  <a:lumMod val="75000"/>
                </a:schemeClr>
              </a:solidFill>
            </a:endParaRPr>
          </a:p>
          <a:p>
            <a:pPr algn="r"/>
            <a:r>
              <a:rPr lang="en-US" sz="2800" b="1" dirty="0">
                <a:solidFill>
                  <a:schemeClr val="accent2">
                    <a:lumMod val="75000"/>
                  </a:schemeClr>
                </a:solidFill>
              </a:rPr>
              <a:t>Dealing with “Toxic” People</a:t>
            </a:r>
          </a:p>
          <a:p>
            <a:pPr algn="r"/>
            <a:r>
              <a:rPr lang="en-US" sz="2800" b="1" i="1" dirty="0">
                <a:solidFill>
                  <a:schemeClr val="accent2">
                    <a:lumMod val="75000"/>
                  </a:schemeClr>
                </a:solidFill>
              </a:rPr>
              <a:t>Prov. 22.24-25</a:t>
            </a:r>
            <a:endParaRPr lang="en-US" sz="2800" i="1" dirty="0">
              <a:solidFill>
                <a:srgbClr val="0070C0"/>
              </a:solidFill>
            </a:endParaRPr>
          </a:p>
        </p:txBody>
      </p:sp>
    </p:spTree>
    <p:extLst>
      <p:ext uri="{BB962C8B-B14F-4D97-AF65-F5344CB8AC3E}">
        <p14:creationId xmlns:p14="http://schemas.microsoft.com/office/powerpoint/2010/main" val="1607029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B2B4C-CF91-7A3B-C6D5-9B6DD14F84B6}"/>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E13B9661-D5B3-6E0C-7C83-EDC676A93D90}"/>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36F85625-7CD4-19F6-0FC3-384BC16B4ECC}"/>
              </a:ext>
            </a:extLst>
          </p:cNvPr>
          <p:cNvSpPr>
            <a:spLocks noGrp="1"/>
          </p:cNvSpPr>
          <p:nvPr>
            <p:ph type="sldNum" sz="quarter" idx="12"/>
          </p:nvPr>
        </p:nvSpPr>
        <p:spPr/>
        <p:txBody>
          <a:bodyPr/>
          <a:lstStyle/>
          <a:p>
            <a:fld id="{87E7843D-FF13-4365-9478-9625B70A2705}" type="slidenum">
              <a:rPr lang="en-US" smtClean="0"/>
              <a:t>10</a:t>
            </a:fld>
            <a:endParaRPr lang="en-US"/>
          </a:p>
        </p:txBody>
      </p:sp>
      <p:sp>
        <p:nvSpPr>
          <p:cNvPr id="6" name="TextBox 5">
            <a:extLst>
              <a:ext uri="{FF2B5EF4-FFF2-40B4-BE49-F238E27FC236}">
                <a16:creationId xmlns:a16="http://schemas.microsoft.com/office/drawing/2014/main" id="{BEC2CA06-DBD6-1F8D-FADA-83AE93EA2B81}"/>
              </a:ext>
            </a:extLst>
          </p:cNvPr>
          <p:cNvSpPr txBox="1"/>
          <p:nvPr/>
        </p:nvSpPr>
        <p:spPr>
          <a:xfrm>
            <a:off x="329609" y="136525"/>
            <a:ext cx="11780874" cy="8094524"/>
          </a:xfrm>
          <a:prstGeom prst="rect">
            <a:avLst/>
          </a:prstGeom>
          <a:noFill/>
        </p:spPr>
        <p:txBody>
          <a:bodyPr wrap="square">
            <a:spAutoFit/>
          </a:bodyPr>
          <a:lstStyle/>
          <a:p>
            <a:r>
              <a:rPr lang="en-US" sz="4000" b="1" dirty="0"/>
              <a:t>PROVERBS 22:24</a:t>
            </a:r>
            <a:endParaRPr lang="en-US" sz="4000" b="1" i="1" dirty="0"/>
          </a:p>
          <a:p>
            <a:r>
              <a:rPr lang="en-US" sz="3200" i="1" dirty="0"/>
              <a:t>Make no friendship with an angry man; and with a furious man thou shalt not go: 25 Lest thou learn his ways, and get a snare to thy soul.</a:t>
            </a:r>
          </a:p>
          <a:p>
            <a:endParaRPr lang="en-US" sz="3200" i="1" dirty="0"/>
          </a:p>
          <a:p>
            <a:r>
              <a:rPr lang="en-US" sz="3200" b="1" i="1" dirty="0"/>
              <a:t>I Cor. 15:33 </a:t>
            </a:r>
            <a:r>
              <a:rPr lang="en-US" sz="3200" i="1" dirty="0"/>
              <a:t>Be not deceived: evil communications corrupt good manners.</a:t>
            </a:r>
          </a:p>
          <a:p>
            <a:endParaRPr lang="en-US" sz="3200" i="1" dirty="0"/>
          </a:p>
          <a:p>
            <a:r>
              <a:rPr lang="en-US" sz="3200" b="1" dirty="0"/>
              <a:t>ROMANS 12:21 </a:t>
            </a:r>
            <a:r>
              <a:rPr lang="en-US" sz="3200" i="1" dirty="0"/>
              <a:t>Be not overcome of evil, but overcome evil with good. </a:t>
            </a:r>
          </a:p>
          <a:p>
            <a:endParaRPr lang="en-US" sz="3200" i="1" dirty="0"/>
          </a:p>
          <a:p>
            <a:r>
              <a:rPr lang="en-US" sz="3200" b="1" dirty="0"/>
              <a:t>EPHESIANS 4:25 </a:t>
            </a:r>
            <a:r>
              <a:rPr lang="en-US" sz="3200" i="1" dirty="0"/>
              <a:t>Wherefore putting away lying, speak every man truth with his </a:t>
            </a:r>
            <a:r>
              <a:rPr lang="en-US" sz="3200" i="1" dirty="0" err="1"/>
              <a:t>neighbour</a:t>
            </a:r>
            <a:r>
              <a:rPr lang="en-US" sz="3200" i="1" dirty="0"/>
              <a:t>: for we are members one of another. </a:t>
            </a:r>
          </a:p>
          <a:p>
            <a:endParaRPr lang="en-US" sz="3200" i="1" dirty="0"/>
          </a:p>
          <a:p>
            <a:endParaRPr lang="en-US" sz="3200" i="1" dirty="0"/>
          </a:p>
          <a:p>
            <a:r>
              <a:rPr lang="en-US" sz="3200" i="1" dirty="0"/>
              <a:t> </a:t>
            </a:r>
          </a:p>
          <a:p>
            <a:endParaRPr lang="en-US" sz="3200" i="1" dirty="0"/>
          </a:p>
          <a:p>
            <a:endParaRPr lang="en-US" sz="3200" i="1" dirty="0"/>
          </a:p>
        </p:txBody>
      </p:sp>
    </p:spTree>
    <p:extLst>
      <p:ext uri="{BB962C8B-B14F-4D97-AF65-F5344CB8AC3E}">
        <p14:creationId xmlns:p14="http://schemas.microsoft.com/office/powerpoint/2010/main" val="38103647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EB0ECB-BB74-DEDB-5A75-9FE51C16AD89}"/>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474F6F7F-D78D-A219-B693-AE6C99DA5679}"/>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AD409DF6-F545-25C9-A784-EED453D5A83C}"/>
              </a:ext>
            </a:extLst>
          </p:cNvPr>
          <p:cNvSpPr>
            <a:spLocks noGrp="1"/>
          </p:cNvSpPr>
          <p:nvPr>
            <p:ph type="sldNum" sz="quarter" idx="12"/>
          </p:nvPr>
        </p:nvSpPr>
        <p:spPr/>
        <p:txBody>
          <a:bodyPr/>
          <a:lstStyle/>
          <a:p>
            <a:fld id="{87E7843D-FF13-4365-9478-9625B70A2705}" type="slidenum">
              <a:rPr lang="en-US" smtClean="0"/>
              <a:t>11</a:t>
            </a:fld>
            <a:endParaRPr lang="en-US"/>
          </a:p>
        </p:txBody>
      </p:sp>
      <p:sp>
        <p:nvSpPr>
          <p:cNvPr id="6" name="TextBox 5">
            <a:extLst>
              <a:ext uri="{FF2B5EF4-FFF2-40B4-BE49-F238E27FC236}">
                <a16:creationId xmlns:a16="http://schemas.microsoft.com/office/drawing/2014/main" id="{00312262-5FF1-C8D8-CA74-ACFCE154C025}"/>
              </a:ext>
            </a:extLst>
          </p:cNvPr>
          <p:cNvSpPr txBox="1"/>
          <p:nvPr/>
        </p:nvSpPr>
        <p:spPr>
          <a:xfrm>
            <a:off x="370367" y="136525"/>
            <a:ext cx="11451265" cy="5755422"/>
          </a:xfrm>
          <a:prstGeom prst="rect">
            <a:avLst/>
          </a:prstGeom>
          <a:noFill/>
        </p:spPr>
        <p:txBody>
          <a:bodyPr wrap="square">
            <a:spAutoFit/>
          </a:bodyPr>
          <a:lstStyle/>
          <a:p>
            <a:r>
              <a:rPr lang="en-US" sz="4000" b="1" dirty="0"/>
              <a:t>EPHESIANS 4:31-32</a:t>
            </a:r>
          </a:p>
          <a:p>
            <a:r>
              <a:rPr lang="en-US" sz="3200" i="1" dirty="0"/>
              <a:t>	Let all bitterness, and wrath, and anger, and </a:t>
            </a:r>
            <a:r>
              <a:rPr lang="en-US" sz="3200" i="1" dirty="0" err="1"/>
              <a:t>clamour</a:t>
            </a:r>
            <a:r>
              <a:rPr lang="en-US" sz="3200" i="1" dirty="0"/>
              <a:t>, and evil speaking, be put away from you, with all malice: 32 And be ye kind one to another, tenderhearted, forgiving one another, even as God for Christ's sake hath forgiven you. </a:t>
            </a:r>
          </a:p>
          <a:p>
            <a:endParaRPr lang="en-US" sz="3200" i="1" dirty="0"/>
          </a:p>
          <a:p>
            <a:r>
              <a:rPr lang="en-US" sz="4000" b="1" dirty="0"/>
              <a:t>LUKE 6:27-29 </a:t>
            </a:r>
            <a:r>
              <a:rPr lang="en-US" sz="3200" i="1" dirty="0"/>
              <a:t>But I say unto you which hear, Love your enemies, do good to them which hate you, 28 Bless them that curse you, and pray for them which despitefully use you. 29 And unto him that </a:t>
            </a:r>
            <a:r>
              <a:rPr lang="en-US" sz="3200" i="1" dirty="0" err="1"/>
              <a:t>smiteth</a:t>
            </a:r>
            <a:r>
              <a:rPr lang="en-US" sz="3200" i="1" dirty="0"/>
              <a:t> thee on the one cheek offer also the other; and him that taketh away thy </a:t>
            </a:r>
            <a:r>
              <a:rPr lang="en-US" sz="3200" i="1" dirty="0" err="1"/>
              <a:t>cloke</a:t>
            </a:r>
            <a:r>
              <a:rPr lang="en-US" sz="3200" i="1" dirty="0"/>
              <a:t> forbid not to take thy coat also.</a:t>
            </a:r>
          </a:p>
        </p:txBody>
      </p:sp>
    </p:spTree>
    <p:extLst>
      <p:ext uri="{BB962C8B-B14F-4D97-AF65-F5344CB8AC3E}">
        <p14:creationId xmlns:p14="http://schemas.microsoft.com/office/powerpoint/2010/main" val="2131724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BFD951-692A-3EC2-FB0B-877C46DB39BC}"/>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5057A2A6-047D-493A-EBD0-096A39365D28}"/>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5CBAF8FF-D2DC-B944-93DE-34AA25148BCD}"/>
              </a:ext>
            </a:extLst>
          </p:cNvPr>
          <p:cNvSpPr>
            <a:spLocks noGrp="1"/>
          </p:cNvSpPr>
          <p:nvPr>
            <p:ph type="sldNum" sz="quarter" idx="12"/>
          </p:nvPr>
        </p:nvSpPr>
        <p:spPr/>
        <p:txBody>
          <a:bodyPr/>
          <a:lstStyle/>
          <a:p>
            <a:fld id="{87E7843D-FF13-4365-9478-9625B70A2705}" type="slidenum">
              <a:rPr lang="en-US" smtClean="0"/>
              <a:t>12</a:t>
            </a:fld>
            <a:endParaRPr lang="en-US"/>
          </a:p>
        </p:txBody>
      </p:sp>
      <p:sp>
        <p:nvSpPr>
          <p:cNvPr id="6" name="TextBox 5">
            <a:extLst>
              <a:ext uri="{FF2B5EF4-FFF2-40B4-BE49-F238E27FC236}">
                <a16:creationId xmlns:a16="http://schemas.microsoft.com/office/drawing/2014/main" id="{1A75DA56-CFDC-D559-25FC-83D5D0C1EB98}"/>
              </a:ext>
            </a:extLst>
          </p:cNvPr>
          <p:cNvSpPr txBox="1"/>
          <p:nvPr/>
        </p:nvSpPr>
        <p:spPr>
          <a:xfrm>
            <a:off x="489096" y="136525"/>
            <a:ext cx="11589489" cy="6709529"/>
          </a:xfrm>
          <a:prstGeom prst="rect">
            <a:avLst/>
          </a:prstGeom>
          <a:noFill/>
        </p:spPr>
        <p:txBody>
          <a:bodyPr wrap="square">
            <a:spAutoFit/>
          </a:bodyPr>
          <a:lstStyle/>
          <a:p>
            <a:r>
              <a:rPr lang="en-US" sz="4400" b="1" dirty="0"/>
              <a:t>ROM. 12:14 </a:t>
            </a:r>
            <a:r>
              <a:rPr lang="en-US" sz="3600" i="1" dirty="0"/>
              <a:t>Bless them which persecute you: bless, and curse not. </a:t>
            </a:r>
            <a:endParaRPr lang="en-US" sz="1600" i="1" dirty="0"/>
          </a:p>
          <a:p>
            <a:endParaRPr lang="en-US" sz="1600" dirty="0"/>
          </a:p>
          <a:p>
            <a:r>
              <a:rPr lang="en-US" sz="4400" b="1" dirty="0"/>
              <a:t>MATTHEW 5:39-42</a:t>
            </a:r>
          </a:p>
          <a:p>
            <a:r>
              <a:rPr lang="en-US" sz="3600" i="1" dirty="0"/>
              <a:t>But I say unto you, That ye resist not evil: but whosoever shall smite thee on thy right cheek, turn to him the other also. 40 And if any man will sue thee at the law, and take away thy coat, let him have thy </a:t>
            </a:r>
            <a:r>
              <a:rPr lang="en-US" sz="3600" i="1" dirty="0" err="1"/>
              <a:t>cloke</a:t>
            </a:r>
            <a:r>
              <a:rPr lang="en-US" sz="3600" i="1" dirty="0"/>
              <a:t> also. 41 And whosoever shall compel thee to go a mile, go with him twain. 42 Give to him that </a:t>
            </a:r>
            <a:r>
              <a:rPr lang="en-US" sz="3600" i="1" dirty="0" err="1"/>
              <a:t>asketh</a:t>
            </a:r>
            <a:r>
              <a:rPr lang="en-US" sz="3600" i="1" dirty="0"/>
              <a:t> thee, and from him that would borrow of thee turn not thou away.</a:t>
            </a:r>
          </a:p>
          <a:p>
            <a:endParaRPr lang="en-US" sz="3600" dirty="0"/>
          </a:p>
        </p:txBody>
      </p:sp>
    </p:spTree>
    <p:extLst>
      <p:ext uri="{BB962C8B-B14F-4D97-AF65-F5344CB8AC3E}">
        <p14:creationId xmlns:p14="http://schemas.microsoft.com/office/powerpoint/2010/main" val="961086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8B1DE-AC2B-FFDD-E7DF-1485E20DCFF5}"/>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8902A0DC-A3EE-A2F9-604A-16734FEC926C}"/>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29D6DD30-1045-903E-A8D2-85032FA0FF24}"/>
              </a:ext>
            </a:extLst>
          </p:cNvPr>
          <p:cNvSpPr>
            <a:spLocks noGrp="1"/>
          </p:cNvSpPr>
          <p:nvPr>
            <p:ph type="sldNum" sz="quarter" idx="12"/>
          </p:nvPr>
        </p:nvSpPr>
        <p:spPr/>
        <p:txBody>
          <a:bodyPr/>
          <a:lstStyle/>
          <a:p>
            <a:fld id="{87E7843D-FF13-4365-9478-9625B70A2705}" type="slidenum">
              <a:rPr lang="en-US" smtClean="0"/>
              <a:t>13</a:t>
            </a:fld>
            <a:endParaRPr lang="en-US"/>
          </a:p>
        </p:txBody>
      </p:sp>
      <p:sp>
        <p:nvSpPr>
          <p:cNvPr id="6" name="TextBox 5">
            <a:extLst>
              <a:ext uri="{FF2B5EF4-FFF2-40B4-BE49-F238E27FC236}">
                <a16:creationId xmlns:a16="http://schemas.microsoft.com/office/drawing/2014/main" id="{FE9D591F-28B1-0F81-8146-B6E6B9A75D4B}"/>
              </a:ext>
            </a:extLst>
          </p:cNvPr>
          <p:cNvSpPr txBox="1"/>
          <p:nvPr/>
        </p:nvSpPr>
        <p:spPr>
          <a:xfrm>
            <a:off x="704088" y="51461"/>
            <a:ext cx="11281145" cy="5201424"/>
          </a:xfrm>
          <a:prstGeom prst="rect">
            <a:avLst/>
          </a:prstGeom>
          <a:noFill/>
        </p:spPr>
        <p:txBody>
          <a:bodyPr wrap="square">
            <a:spAutoFit/>
          </a:bodyPr>
          <a:lstStyle/>
          <a:p>
            <a:r>
              <a:rPr lang="en-US" sz="4400" b="1" dirty="0"/>
              <a:t>II TIMOTHY 3:2-5</a:t>
            </a:r>
          </a:p>
          <a:p>
            <a:r>
              <a:rPr lang="en-US" sz="3600" i="1" dirty="0"/>
              <a:t>For men shall be lovers of their own selves, covetous, boasters, proud, blasphemers, disobedient to parents, unthankful, unholy 3 Without natural affection, trucebreakers, false accusers, incontinent, fierce, despisers of those that are good, 4 Traitors, heady, </a:t>
            </a:r>
            <a:r>
              <a:rPr lang="en-US" sz="3600" i="1" dirty="0" err="1"/>
              <a:t>highminded</a:t>
            </a:r>
            <a:r>
              <a:rPr lang="en-US" sz="3600" i="1" dirty="0"/>
              <a:t>, lovers of pleasures more than lovers of God; 5 Having a form of godliness, but denying the power thereof: from such turn away. </a:t>
            </a:r>
          </a:p>
        </p:txBody>
      </p:sp>
    </p:spTree>
    <p:extLst>
      <p:ext uri="{BB962C8B-B14F-4D97-AF65-F5344CB8AC3E}">
        <p14:creationId xmlns:p14="http://schemas.microsoft.com/office/powerpoint/2010/main" val="3246933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022DEF-B25F-6014-44D6-FA936F4A09C3}"/>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25CB9CA7-6308-192B-2232-721DA79E73B0}"/>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16F83787-69BD-9534-906F-E6F1B962860C}"/>
              </a:ext>
            </a:extLst>
          </p:cNvPr>
          <p:cNvSpPr>
            <a:spLocks noGrp="1"/>
          </p:cNvSpPr>
          <p:nvPr>
            <p:ph type="sldNum" sz="quarter" idx="12"/>
          </p:nvPr>
        </p:nvSpPr>
        <p:spPr/>
        <p:txBody>
          <a:bodyPr/>
          <a:lstStyle/>
          <a:p>
            <a:fld id="{87E7843D-FF13-4365-9478-9625B70A2705}" type="slidenum">
              <a:rPr lang="en-US" smtClean="0"/>
              <a:t>14</a:t>
            </a:fld>
            <a:endParaRPr lang="en-US"/>
          </a:p>
        </p:txBody>
      </p:sp>
      <p:sp>
        <p:nvSpPr>
          <p:cNvPr id="6" name="TextBox 5">
            <a:extLst>
              <a:ext uri="{FF2B5EF4-FFF2-40B4-BE49-F238E27FC236}">
                <a16:creationId xmlns:a16="http://schemas.microsoft.com/office/drawing/2014/main" id="{8CB1445A-A4A1-1DD4-EC5D-FF4BCA8540F5}"/>
              </a:ext>
            </a:extLst>
          </p:cNvPr>
          <p:cNvSpPr txBox="1"/>
          <p:nvPr/>
        </p:nvSpPr>
        <p:spPr>
          <a:xfrm>
            <a:off x="520995" y="136525"/>
            <a:ext cx="11515061" cy="5632311"/>
          </a:xfrm>
          <a:prstGeom prst="rect">
            <a:avLst/>
          </a:prstGeom>
          <a:noFill/>
        </p:spPr>
        <p:txBody>
          <a:bodyPr wrap="square">
            <a:spAutoFit/>
          </a:bodyPr>
          <a:lstStyle/>
          <a:p>
            <a:r>
              <a:rPr lang="en-US" sz="4000" b="1" dirty="0"/>
              <a:t>PSALM 109:2-5; 21-22</a:t>
            </a:r>
            <a:endParaRPr lang="en-US" sz="4000" b="1" i="1" dirty="0"/>
          </a:p>
          <a:p>
            <a:r>
              <a:rPr lang="en-US" sz="3200" i="1" dirty="0"/>
              <a:t> For the mouth of the wicked and the mouth of the deceitful are opened against me: they have spoken against me with a lying tongue. 3 They compassed me about also with words of hatred; and fought against me without a cause. 4 For my love they are my adversaries: but I give myself unto prayer. 5 And they have rewarded me evil for good, and hatred for my love.</a:t>
            </a:r>
          </a:p>
          <a:p>
            <a:endParaRPr lang="en-US" sz="3200" i="1" dirty="0"/>
          </a:p>
          <a:p>
            <a:r>
              <a:rPr lang="en-US" sz="3200" i="1" dirty="0"/>
              <a:t>21 But do thou for me, O GOD the Lord, for thy name's sake: because thy mercy is good, deliver thou me. 22 For I am poor and needy, and my heart is wounded within me.</a:t>
            </a:r>
          </a:p>
        </p:txBody>
      </p:sp>
    </p:spTree>
    <p:extLst>
      <p:ext uri="{BB962C8B-B14F-4D97-AF65-F5344CB8AC3E}">
        <p14:creationId xmlns:p14="http://schemas.microsoft.com/office/powerpoint/2010/main" val="3827969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DCDD45-C90F-B9D2-232F-1EAAB4D79126}"/>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443613D9-B2AF-6C93-DFE6-3CADD4E09DB5}"/>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AD242CFB-833A-90EB-F0F3-BEF87A4836A2}"/>
              </a:ext>
            </a:extLst>
          </p:cNvPr>
          <p:cNvSpPr>
            <a:spLocks noGrp="1"/>
          </p:cNvSpPr>
          <p:nvPr>
            <p:ph type="sldNum" sz="quarter" idx="12"/>
          </p:nvPr>
        </p:nvSpPr>
        <p:spPr/>
        <p:txBody>
          <a:bodyPr/>
          <a:lstStyle/>
          <a:p>
            <a:fld id="{87E7843D-FF13-4365-9478-9625B70A2705}" type="slidenum">
              <a:rPr lang="en-US" smtClean="0"/>
              <a:t>15</a:t>
            </a:fld>
            <a:endParaRPr lang="en-US"/>
          </a:p>
        </p:txBody>
      </p:sp>
      <p:sp>
        <p:nvSpPr>
          <p:cNvPr id="6" name="TextBox 5">
            <a:extLst>
              <a:ext uri="{FF2B5EF4-FFF2-40B4-BE49-F238E27FC236}">
                <a16:creationId xmlns:a16="http://schemas.microsoft.com/office/drawing/2014/main" id="{5C12713C-5506-9A90-95A8-FB8B3F1E0E7D}"/>
              </a:ext>
            </a:extLst>
          </p:cNvPr>
          <p:cNvSpPr txBox="1"/>
          <p:nvPr/>
        </p:nvSpPr>
        <p:spPr>
          <a:xfrm>
            <a:off x="457200" y="19562"/>
            <a:ext cx="11504428" cy="6309420"/>
          </a:xfrm>
          <a:prstGeom prst="rect">
            <a:avLst/>
          </a:prstGeom>
          <a:noFill/>
        </p:spPr>
        <p:txBody>
          <a:bodyPr wrap="square">
            <a:spAutoFit/>
          </a:bodyPr>
          <a:lstStyle/>
          <a:p>
            <a:r>
              <a:rPr lang="en-US" sz="4400" b="1" dirty="0"/>
              <a:t>I PETER 3:8-12</a:t>
            </a:r>
          </a:p>
          <a:p>
            <a:r>
              <a:rPr lang="en-US" sz="3600" i="1" dirty="0"/>
              <a:t>Finally, be ye all of one mind, having compassion one of another, love as brethren, be pitiful, be courteous: 9 Not rendering evil for evil, or railing for railing: but contrariwise blessing; knowing that ye are thereunto called, that ye should inherit a blessing. 10 For he that will love life, and see good days, let him refrain his tongue from evil, and his lips that they speak no guile: 11 Let him eschew evil, and do good; let him seek peace, and ensue it. 12 For the eyes of the Lord are over the righteous, and his ears are open unto their prayers: but the face of the Lord is against them that do evil. </a:t>
            </a:r>
          </a:p>
        </p:txBody>
      </p:sp>
    </p:spTree>
    <p:extLst>
      <p:ext uri="{BB962C8B-B14F-4D97-AF65-F5344CB8AC3E}">
        <p14:creationId xmlns:p14="http://schemas.microsoft.com/office/powerpoint/2010/main" val="1845304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CCFC6-CC3A-3F8B-7173-2262E04379DC}"/>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6395D26A-0DA5-566E-E519-C6ADA02CC7B6}"/>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C4B954CF-F929-60A6-F4FB-895A5788BA50}"/>
              </a:ext>
            </a:extLst>
          </p:cNvPr>
          <p:cNvSpPr>
            <a:spLocks noGrp="1"/>
          </p:cNvSpPr>
          <p:nvPr>
            <p:ph type="sldNum" sz="quarter" idx="12"/>
          </p:nvPr>
        </p:nvSpPr>
        <p:spPr/>
        <p:txBody>
          <a:bodyPr/>
          <a:lstStyle/>
          <a:p>
            <a:fld id="{87E7843D-FF13-4365-9478-9625B70A2705}" type="slidenum">
              <a:rPr lang="en-US" smtClean="0"/>
              <a:t>16</a:t>
            </a:fld>
            <a:endParaRPr lang="en-US"/>
          </a:p>
        </p:txBody>
      </p:sp>
      <p:sp>
        <p:nvSpPr>
          <p:cNvPr id="6" name="TextBox 5">
            <a:extLst>
              <a:ext uri="{FF2B5EF4-FFF2-40B4-BE49-F238E27FC236}">
                <a16:creationId xmlns:a16="http://schemas.microsoft.com/office/drawing/2014/main" id="{29AE18C4-5350-415A-1109-389A4BDF962D}"/>
              </a:ext>
            </a:extLst>
          </p:cNvPr>
          <p:cNvSpPr txBox="1"/>
          <p:nvPr/>
        </p:nvSpPr>
        <p:spPr>
          <a:xfrm>
            <a:off x="552893" y="72727"/>
            <a:ext cx="11398102" cy="6247864"/>
          </a:xfrm>
          <a:prstGeom prst="rect">
            <a:avLst/>
          </a:prstGeom>
          <a:noFill/>
        </p:spPr>
        <p:txBody>
          <a:bodyPr wrap="square">
            <a:spAutoFit/>
          </a:bodyPr>
          <a:lstStyle/>
          <a:p>
            <a:r>
              <a:rPr lang="en-US" sz="4000" b="1" dirty="0"/>
              <a:t>PROVERBS 4:14-17</a:t>
            </a:r>
          </a:p>
          <a:p>
            <a:r>
              <a:rPr lang="en-US" sz="3200" i="1" dirty="0"/>
              <a:t>Enter not into the path of the wicked, and go not in the way of evil men. 15 Avoid it, pass not by it, turn from it, and pass away. 16 For they sleep not, except they have done mischief; and their sleep is taken away, unless they cause some to fall. 17 For they eat the bread of wickedness, and drink the wine of violence</a:t>
            </a:r>
            <a:r>
              <a:rPr lang="en-US" sz="3200" dirty="0"/>
              <a:t>.</a:t>
            </a:r>
          </a:p>
          <a:p>
            <a:endParaRPr lang="en-US" sz="3200" dirty="0"/>
          </a:p>
          <a:p>
            <a:r>
              <a:rPr lang="en-US" sz="4000" b="1" dirty="0"/>
              <a:t>PROVERBS 16:27</a:t>
            </a:r>
          </a:p>
          <a:p>
            <a:r>
              <a:rPr lang="en-US" sz="3200" i="1" dirty="0"/>
              <a:t>An ungodly man </a:t>
            </a:r>
            <a:r>
              <a:rPr lang="en-US" sz="3200" i="1" dirty="0" err="1"/>
              <a:t>diggeth</a:t>
            </a:r>
            <a:r>
              <a:rPr lang="en-US" sz="3200" i="1" dirty="0"/>
              <a:t> up evil: and in his lips there is as a burning fire. 28 A </a:t>
            </a:r>
            <a:r>
              <a:rPr lang="en-US" sz="3200" i="1" dirty="0" err="1"/>
              <a:t>froward</a:t>
            </a:r>
            <a:r>
              <a:rPr lang="en-US" sz="3200" i="1" dirty="0"/>
              <a:t> man soweth strife: and a whisperer </a:t>
            </a:r>
            <a:r>
              <a:rPr lang="en-US" sz="3200" i="1" dirty="0" err="1"/>
              <a:t>separateth</a:t>
            </a:r>
            <a:r>
              <a:rPr lang="en-US" sz="3200" i="1" dirty="0"/>
              <a:t> chief friends.</a:t>
            </a:r>
          </a:p>
          <a:p>
            <a:endParaRPr lang="en-US" sz="3200" dirty="0"/>
          </a:p>
        </p:txBody>
      </p:sp>
    </p:spTree>
    <p:extLst>
      <p:ext uri="{BB962C8B-B14F-4D97-AF65-F5344CB8AC3E}">
        <p14:creationId xmlns:p14="http://schemas.microsoft.com/office/powerpoint/2010/main" val="4156715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95ECE1-B958-82BA-13A0-D501BF7D78D1}"/>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08E223E0-F7CB-A906-DDB7-527D52F67F4D}"/>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3EF2A00D-D09D-6E31-226E-DFD3B56140BB}"/>
              </a:ext>
            </a:extLst>
          </p:cNvPr>
          <p:cNvSpPr>
            <a:spLocks noGrp="1"/>
          </p:cNvSpPr>
          <p:nvPr>
            <p:ph type="sldNum" sz="quarter" idx="12"/>
          </p:nvPr>
        </p:nvSpPr>
        <p:spPr/>
        <p:txBody>
          <a:bodyPr/>
          <a:lstStyle/>
          <a:p>
            <a:fld id="{87E7843D-FF13-4365-9478-9625B70A2705}" type="slidenum">
              <a:rPr lang="en-US" smtClean="0"/>
              <a:t>17</a:t>
            </a:fld>
            <a:endParaRPr lang="en-US"/>
          </a:p>
        </p:txBody>
      </p:sp>
      <p:sp>
        <p:nvSpPr>
          <p:cNvPr id="6" name="TextBox 5">
            <a:extLst>
              <a:ext uri="{FF2B5EF4-FFF2-40B4-BE49-F238E27FC236}">
                <a16:creationId xmlns:a16="http://schemas.microsoft.com/office/drawing/2014/main" id="{BFAF9221-67D0-CEE2-35C8-68C8017657EA}"/>
              </a:ext>
            </a:extLst>
          </p:cNvPr>
          <p:cNvSpPr txBox="1"/>
          <p:nvPr/>
        </p:nvSpPr>
        <p:spPr>
          <a:xfrm>
            <a:off x="536838" y="0"/>
            <a:ext cx="11477952" cy="5755422"/>
          </a:xfrm>
          <a:prstGeom prst="rect">
            <a:avLst/>
          </a:prstGeom>
          <a:noFill/>
        </p:spPr>
        <p:txBody>
          <a:bodyPr wrap="square">
            <a:spAutoFit/>
          </a:bodyPr>
          <a:lstStyle/>
          <a:p>
            <a:r>
              <a:rPr lang="en-US" sz="4400" b="1" dirty="0"/>
              <a:t>ROMANS 12:17-21</a:t>
            </a:r>
          </a:p>
          <a:p>
            <a:r>
              <a:rPr lang="en-US" sz="3600" i="1" dirty="0"/>
              <a:t>	Recompense to no man evil for evil. Provide things honest in the sight of all men. 18 If it be possible, as much as lieth in you, live peaceably with all men. 19 Dearly beloved, avenge not yourselves, but rather give place unto wrath: for it is written, Vengeance is mine; I will repay, saith the Lord. 20 Therefore if thine enemy hunger, feed him; if he thirst, give him drink: for in so doing thou shalt heap coals of fire on his head. 21 Be not overcome of evil, but overcome evil with good. </a:t>
            </a:r>
            <a:r>
              <a:rPr lang="en-US" sz="2800" dirty="0"/>
              <a:t>(Deuteronomy 32:25)</a:t>
            </a:r>
            <a:endParaRPr lang="en-US" sz="3600" dirty="0"/>
          </a:p>
        </p:txBody>
      </p:sp>
    </p:spTree>
    <p:extLst>
      <p:ext uri="{BB962C8B-B14F-4D97-AF65-F5344CB8AC3E}">
        <p14:creationId xmlns:p14="http://schemas.microsoft.com/office/powerpoint/2010/main" val="1961092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4AE51-4E89-8D46-AE20-1E902BD72BD0}"/>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E2AFE261-A01B-99A5-AA69-691D5EC0681A}"/>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C39DD297-57BD-92A0-B1CD-B7D4568BCF23}"/>
              </a:ext>
            </a:extLst>
          </p:cNvPr>
          <p:cNvSpPr>
            <a:spLocks noGrp="1"/>
          </p:cNvSpPr>
          <p:nvPr>
            <p:ph type="sldNum" sz="quarter" idx="12"/>
          </p:nvPr>
        </p:nvSpPr>
        <p:spPr/>
        <p:txBody>
          <a:bodyPr/>
          <a:lstStyle/>
          <a:p>
            <a:fld id="{87E7843D-FF13-4365-9478-9625B70A2705}" type="slidenum">
              <a:rPr lang="en-US" smtClean="0"/>
              <a:t>18</a:t>
            </a:fld>
            <a:endParaRPr lang="en-US"/>
          </a:p>
        </p:txBody>
      </p:sp>
    </p:spTree>
    <p:extLst>
      <p:ext uri="{BB962C8B-B14F-4D97-AF65-F5344CB8AC3E}">
        <p14:creationId xmlns:p14="http://schemas.microsoft.com/office/powerpoint/2010/main" val="1819299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FD5CC-7BD6-9600-AA90-07193C2C83FE}"/>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FF013196-75A0-265A-E038-48F86C0B221F}"/>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4D899D8E-8232-1C2E-86C9-D07B7C9BEA7C}"/>
              </a:ext>
            </a:extLst>
          </p:cNvPr>
          <p:cNvSpPr>
            <a:spLocks noGrp="1"/>
          </p:cNvSpPr>
          <p:nvPr>
            <p:ph type="sldNum" sz="quarter" idx="12"/>
          </p:nvPr>
        </p:nvSpPr>
        <p:spPr/>
        <p:txBody>
          <a:bodyPr/>
          <a:lstStyle/>
          <a:p>
            <a:fld id="{87E7843D-FF13-4365-9478-9625B70A2705}" type="slidenum">
              <a:rPr lang="en-US" smtClean="0"/>
              <a:t>19</a:t>
            </a:fld>
            <a:endParaRPr lang="en-US"/>
          </a:p>
        </p:txBody>
      </p:sp>
    </p:spTree>
    <p:extLst>
      <p:ext uri="{BB962C8B-B14F-4D97-AF65-F5344CB8AC3E}">
        <p14:creationId xmlns:p14="http://schemas.microsoft.com/office/powerpoint/2010/main" val="1083002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7E75B-884F-7DE2-C420-F05316DF5C78}"/>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4AC7FF49-16B0-FE32-C6C6-2FAE314AEDF7}"/>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BCD52E57-D3D8-5BAD-8154-0194E90BA093}"/>
              </a:ext>
            </a:extLst>
          </p:cNvPr>
          <p:cNvSpPr>
            <a:spLocks noGrp="1"/>
          </p:cNvSpPr>
          <p:nvPr>
            <p:ph type="sldNum" sz="quarter" idx="12"/>
          </p:nvPr>
        </p:nvSpPr>
        <p:spPr/>
        <p:txBody>
          <a:bodyPr/>
          <a:lstStyle/>
          <a:p>
            <a:fld id="{87E7843D-FF13-4365-9478-9625B70A2705}" type="slidenum">
              <a:rPr lang="en-US" smtClean="0"/>
              <a:t>2</a:t>
            </a:fld>
            <a:endParaRPr lang="en-US"/>
          </a:p>
        </p:txBody>
      </p:sp>
      <p:sp>
        <p:nvSpPr>
          <p:cNvPr id="6" name="TextBox 5">
            <a:extLst>
              <a:ext uri="{FF2B5EF4-FFF2-40B4-BE49-F238E27FC236}">
                <a16:creationId xmlns:a16="http://schemas.microsoft.com/office/drawing/2014/main" id="{C49898D6-3D8C-2677-1BE5-9E968807ADBE}"/>
              </a:ext>
            </a:extLst>
          </p:cNvPr>
          <p:cNvSpPr txBox="1"/>
          <p:nvPr/>
        </p:nvSpPr>
        <p:spPr>
          <a:xfrm>
            <a:off x="704088" y="46930"/>
            <a:ext cx="11146536" cy="5693866"/>
          </a:xfrm>
          <a:prstGeom prst="rect">
            <a:avLst/>
          </a:prstGeom>
          <a:noFill/>
        </p:spPr>
        <p:txBody>
          <a:bodyPr wrap="square">
            <a:spAutoFit/>
          </a:bodyPr>
          <a:lstStyle/>
          <a:p>
            <a:r>
              <a:rPr lang="en-US" sz="4400" b="1" spc="-300" dirty="0"/>
              <a:t>IT.BECOMETH.US.TO.FULFIL.ALL.RIGHTEOUSNESS</a:t>
            </a:r>
          </a:p>
          <a:p>
            <a:r>
              <a:rPr lang="en-US" sz="4000" dirty="0"/>
              <a:t>	152 When you separate yourself from all unbelief, God will bless you. And it's becoming to every one of us, regardless of the price, to separate ourselves from the unbelieving world. 	"</a:t>
            </a:r>
            <a:r>
              <a:rPr lang="en-US" sz="4000" i="1" dirty="0"/>
              <a:t>Come out from among them and be ye separate, I will receive you</a:t>
            </a:r>
            <a:r>
              <a:rPr lang="en-US" sz="4000" dirty="0"/>
              <a:t>." </a:t>
            </a:r>
            <a:r>
              <a:rPr lang="en-US" sz="4000" u="sng" dirty="0"/>
              <a:t>It's becoming to us as men and women of God to take our stand in this dark hour that we're living</a:t>
            </a:r>
            <a:r>
              <a:rPr lang="en-US" sz="4000" dirty="0"/>
              <a:t>. 				61-1001</a:t>
            </a:r>
          </a:p>
        </p:txBody>
      </p:sp>
    </p:spTree>
    <p:extLst>
      <p:ext uri="{BB962C8B-B14F-4D97-AF65-F5344CB8AC3E}">
        <p14:creationId xmlns:p14="http://schemas.microsoft.com/office/powerpoint/2010/main" val="3262011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AA827E-7595-8891-BF78-0B56F4EF06D3}"/>
              </a:ext>
            </a:extLst>
          </p:cNvPr>
          <p:cNvSpPr txBox="1"/>
          <p:nvPr/>
        </p:nvSpPr>
        <p:spPr>
          <a:xfrm>
            <a:off x="589256" y="338631"/>
            <a:ext cx="11259879" cy="3785652"/>
          </a:xfrm>
          <a:prstGeom prst="rect">
            <a:avLst/>
          </a:prstGeom>
          <a:noFill/>
        </p:spPr>
        <p:txBody>
          <a:bodyPr wrap="square">
            <a:spAutoFit/>
          </a:bodyPr>
          <a:lstStyle/>
          <a:p>
            <a:r>
              <a:rPr lang="en-US" sz="2400" b="1" dirty="0"/>
              <a:t>HEBREWS.CHAPTER.SEVEN.1</a:t>
            </a:r>
          </a:p>
          <a:p>
            <a:r>
              <a:rPr lang="en-US" dirty="0"/>
              <a:t>	75  Abraham said, "I'll not take from a thread to a </a:t>
            </a:r>
            <a:r>
              <a:rPr lang="en-US" dirty="0" err="1"/>
              <a:t>shoelatch</a:t>
            </a:r>
            <a:r>
              <a:rPr lang="en-US" dirty="0"/>
              <a:t>." He didn't fight the war, to make a lot of money. And real true battles are not made with selfish motives. Wars are not fought for money. Wars are fought for motives, for principles. Men fight war for principles. And when Abraham went out to get Lot, he didn't go out because he </a:t>
            </a:r>
            <a:r>
              <a:rPr lang="en-US" dirty="0" err="1"/>
              <a:t>knowed</a:t>
            </a:r>
            <a:r>
              <a:rPr lang="en-US" dirty="0"/>
              <a:t> he could whip the kings and take all their possession, he went out for the principle of "saving his brother."</a:t>
            </a:r>
          </a:p>
          <a:p>
            <a:r>
              <a:rPr lang="en-US" dirty="0"/>
              <a:t>	76 And any minister that's sent out under the inspiration of the King of Heaven, will not go for money; neither will he go to make big churches, neither will he go to inspire denominations. He'll only go for one principle, and that is, "To bring back his fallen brother."</a:t>
            </a:r>
          </a:p>
          <a:p>
            <a:r>
              <a:rPr lang="en-US" dirty="0"/>
              <a:t>	77 As I say, "Real wars are fought and waged for principles and not for money." And men and women who join church and come into church, to be popular, because the Joneses belong there, or they change their church from a little church to a big church, you're doing it for a selfish motive and the right principle is not behind it. You should be willing to stand at the battle front.</a:t>
            </a:r>
          </a:p>
        </p:txBody>
      </p:sp>
      <p:sp>
        <p:nvSpPr>
          <p:cNvPr id="2" name="Date Placeholder 1">
            <a:extLst>
              <a:ext uri="{FF2B5EF4-FFF2-40B4-BE49-F238E27FC236}">
                <a16:creationId xmlns:a16="http://schemas.microsoft.com/office/drawing/2014/main" id="{4AE91BEB-78AF-6B75-A5DF-20C6FEBBC94B}"/>
              </a:ext>
            </a:extLst>
          </p:cNvPr>
          <p:cNvSpPr>
            <a:spLocks noGrp="1"/>
          </p:cNvSpPr>
          <p:nvPr>
            <p:ph type="dt" sz="half" idx="10"/>
          </p:nvPr>
        </p:nvSpPr>
        <p:spPr/>
        <p:txBody>
          <a:bodyPr/>
          <a:lstStyle/>
          <a:p>
            <a:r>
              <a:rPr lang="en-US"/>
              <a:t>11/05/2025</a:t>
            </a:r>
          </a:p>
        </p:txBody>
      </p:sp>
      <p:sp>
        <p:nvSpPr>
          <p:cNvPr id="4" name="Footer Placeholder 3">
            <a:extLst>
              <a:ext uri="{FF2B5EF4-FFF2-40B4-BE49-F238E27FC236}">
                <a16:creationId xmlns:a16="http://schemas.microsoft.com/office/drawing/2014/main" id="{B2819D47-4B51-3193-BE02-8240A81559DE}"/>
              </a:ext>
            </a:extLst>
          </p:cNvPr>
          <p:cNvSpPr>
            <a:spLocks noGrp="1"/>
          </p:cNvSpPr>
          <p:nvPr>
            <p:ph type="ftr" sz="quarter" idx="11"/>
          </p:nvPr>
        </p:nvSpPr>
        <p:spPr/>
        <p:txBody>
          <a:bodyPr/>
          <a:lstStyle/>
          <a:p>
            <a:r>
              <a:rPr lang="en-US"/>
              <a:t>Princiiples To Live By 2</a:t>
            </a:r>
            <a:endParaRPr lang="en-US" dirty="0"/>
          </a:p>
        </p:txBody>
      </p:sp>
      <p:sp>
        <p:nvSpPr>
          <p:cNvPr id="5" name="Slide Number Placeholder 4">
            <a:extLst>
              <a:ext uri="{FF2B5EF4-FFF2-40B4-BE49-F238E27FC236}">
                <a16:creationId xmlns:a16="http://schemas.microsoft.com/office/drawing/2014/main" id="{F1BA4BEC-FC31-8656-AB1F-094CE239BD22}"/>
              </a:ext>
            </a:extLst>
          </p:cNvPr>
          <p:cNvSpPr>
            <a:spLocks noGrp="1"/>
          </p:cNvSpPr>
          <p:nvPr>
            <p:ph type="sldNum" sz="quarter" idx="12"/>
          </p:nvPr>
        </p:nvSpPr>
        <p:spPr/>
        <p:txBody>
          <a:bodyPr/>
          <a:lstStyle/>
          <a:p>
            <a:fld id="{87E7843D-FF13-4365-9478-9625B70A2705}" type="slidenum">
              <a:rPr lang="en-US" smtClean="0"/>
              <a:t>20</a:t>
            </a:fld>
            <a:endParaRPr lang="en-US"/>
          </a:p>
        </p:txBody>
      </p:sp>
    </p:spTree>
    <p:extLst>
      <p:ext uri="{BB962C8B-B14F-4D97-AF65-F5344CB8AC3E}">
        <p14:creationId xmlns:p14="http://schemas.microsoft.com/office/powerpoint/2010/main" val="2618582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15861B9-1F6E-C071-8E51-C4BF78C21069}"/>
              </a:ext>
            </a:extLst>
          </p:cNvPr>
          <p:cNvSpPr>
            <a:spLocks noGrp="1"/>
          </p:cNvSpPr>
          <p:nvPr>
            <p:ph type="dt" sz="half" idx="10"/>
          </p:nvPr>
        </p:nvSpPr>
        <p:spPr/>
        <p:txBody>
          <a:bodyPr/>
          <a:lstStyle/>
          <a:p>
            <a:r>
              <a:rPr lang="en-US"/>
              <a:t>11/05/2025</a:t>
            </a:r>
          </a:p>
        </p:txBody>
      </p:sp>
      <p:sp>
        <p:nvSpPr>
          <p:cNvPr id="5" name="Footer Placeholder 4">
            <a:extLst>
              <a:ext uri="{FF2B5EF4-FFF2-40B4-BE49-F238E27FC236}">
                <a16:creationId xmlns:a16="http://schemas.microsoft.com/office/drawing/2014/main" id="{78A59A56-825E-5540-098D-C3F6A454BAA8}"/>
              </a:ext>
            </a:extLst>
          </p:cNvPr>
          <p:cNvSpPr>
            <a:spLocks noGrp="1"/>
          </p:cNvSpPr>
          <p:nvPr>
            <p:ph type="ftr" sz="quarter" idx="11"/>
          </p:nvPr>
        </p:nvSpPr>
        <p:spPr/>
        <p:txBody>
          <a:bodyPr/>
          <a:lstStyle/>
          <a:p>
            <a:r>
              <a:rPr lang="en-US"/>
              <a:t>Princiiples To Live By 2</a:t>
            </a:r>
            <a:endParaRPr lang="en-US" dirty="0"/>
          </a:p>
        </p:txBody>
      </p:sp>
      <p:sp>
        <p:nvSpPr>
          <p:cNvPr id="6" name="Slide Number Placeholder 5">
            <a:extLst>
              <a:ext uri="{FF2B5EF4-FFF2-40B4-BE49-F238E27FC236}">
                <a16:creationId xmlns:a16="http://schemas.microsoft.com/office/drawing/2014/main" id="{0D267981-AFF3-0421-B3EF-4446A0E93F08}"/>
              </a:ext>
            </a:extLst>
          </p:cNvPr>
          <p:cNvSpPr>
            <a:spLocks noGrp="1"/>
          </p:cNvSpPr>
          <p:nvPr>
            <p:ph type="sldNum" sz="quarter" idx="12"/>
          </p:nvPr>
        </p:nvSpPr>
        <p:spPr/>
        <p:txBody>
          <a:bodyPr/>
          <a:lstStyle/>
          <a:p>
            <a:fld id="{87E7843D-FF13-4365-9478-9625B70A2705}" type="slidenum">
              <a:rPr lang="en-US" smtClean="0"/>
              <a:t>3</a:t>
            </a:fld>
            <a:endParaRPr lang="en-US"/>
          </a:p>
        </p:txBody>
      </p:sp>
      <p:sp>
        <p:nvSpPr>
          <p:cNvPr id="8" name="TextBox 7">
            <a:extLst>
              <a:ext uri="{FF2B5EF4-FFF2-40B4-BE49-F238E27FC236}">
                <a16:creationId xmlns:a16="http://schemas.microsoft.com/office/drawing/2014/main" id="{67676153-9A95-5F31-5A57-E74FDE795E38}"/>
              </a:ext>
            </a:extLst>
          </p:cNvPr>
          <p:cNvSpPr txBox="1"/>
          <p:nvPr/>
        </p:nvSpPr>
        <p:spPr>
          <a:xfrm>
            <a:off x="704088" y="-14625"/>
            <a:ext cx="11024362" cy="5755422"/>
          </a:xfrm>
          <a:prstGeom prst="rect">
            <a:avLst/>
          </a:prstGeom>
          <a:noFill/>
        </p:spPr>
        <p:txBody>
          <a:bodyPr wrap="square">
            <a:spAutoFit/>
          </a:bodyPr>
          <a:lstStyle/>
          <a:p>
            <a:r>
              <a:rPr lang="en-US" sz="4800" b="1" dirty="0"/>
              <a:t> I CORINTHIANS 10:18-23</a:t>
            </a:r>
          </a:p>
          <a:p>
            <a:r>
              <a:rPr lang="en-US" sz="4000" i="1" dirty="0"/>
              <a:t>All things are lawful for me, but all things are not </a:t>
            </a:r>
            <a:r>
              <a:rPr lang="en-US" sz="4000" b="1" i="1" dirty="0"/>
              <a:t>expedient</a:t>
            </a:r>
            <a:r>
              <a:rPr lang="en-US" sz="4000" i="1" dirty="0"/>
              <a:t>: all things are lawful for me, but all things edify not. </a:t>
            </a:r>
          </a:p>
          <a:p>
            <a:endParaRPr lang="en-US" sz="4000" dirty="0"/>
          </a:p>
          <a:p>
            <a:r>
              <a:rPr lang="en-US" sz="4000" b="1" dirty="0"/>
              <a:t>Expedient: </a:t>
            </a:r>
            <a:r>
              <a:rPr lang="en-US" sz="4000" dirty="0" err="1"/>
              <a:t>sumphero</a:t>
            </a:r>
            <a:r>
              <a:rPr lang="en-US" sz="4000" dirty="0"/>
              <a:t> </a:t>
            </a:r>
          </a:p>
          <a:p>
            <a:r>
              <a:rPr lang="en-US" sz="4000" dirty="0"/>
              <a:t>	To bear together or at the same time; to carry with others; to collect or contribute in order to help, be profitable.</a:t>
            </a:r>
          </a:p>
        </p:txBody>
      </p:sp>
    </p:spTree>
    <p:extLst>
      <p:ext uri="{BB962C8B-B14F-4D97-AF65-F5344CB8AC3E}">
        <p14:creationId xmlns:p14="http://schemas.microsoft.com/office/powerpoint/2010/main" val="3349953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1000"/>
                                        <p:tgtEl>
                                          <p:spTgt spid="8">
                                            <p:txEl>
                                              <p:pRg st="4" end="4"/>
                                            </p:txEl>
                                          </p:spTgt>
                                        </p:tgtEl>
                                      </p:cBhvr>
                                    </p:animEffect>
                                    <p:anim calcmode="lin" valueType="num">
                                      <p:cBhvr>
                                        <p:cTn id="1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39EE0-0ED4-FD70-C1F3-46F16170A6BA}"/>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318A5B6F-9E79-6C30-ADE2-C574F58B74DD}"/>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6E42158D-672B-3046-268D-76F85E8A5689}"/>
              </a:ext>
            </a:extLst>
          </p:cNvPr>
          <p:cNvSpPr>
            <a:spLocks noGrp="1"/>
          </p:cNvSpPr>
          <p:nvPr>
            <p:ph type="sldNum" sz="quarter" idx="12"/>
          </p:nvPr>
        </p:nvSpPr>
        <p:spPr/>
        <p:txBody>
          <a:bodyPr/>
          <a:lstStyle/>
          <a:p>
            <a:fld id="{87E7843D-FF13-4365-9478-9625B70A2705}" type="slidenum">
              <a:rPr lang="en-US" smtClean="0"/>
              <a:t>4</a:t>
            </a:fld>
            <a:endParaRPr lang="en-US"/>
          </a:p>
        </p:txBody>
      </p:sp>
    </p:spTree>
    <p:extLst>
      <p:ext uri="{BB962C8B-B14F-4D97-AF65-F5344CB8AC3E}">
        <p14:creationId xmlns:p14="http://schemas.microsoft.com/office/powerpoint/2010/main" val="1960550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6116-62D0-2DE0-D324-358FDEB13308}"/>
              </a:ext>
            </a:extLst>
          </p:cNvPr>
          <p:cNvSpPr>
            <a:spLocks noGrp="1"/>
          </p:cNvSpPr>
          <p:nvPr>
            <p:ph type="title"/>
          </p:nvPr>
        </p:nvSpPr>
        <p:spPr>
          <a:xfrm>
            <a:off x="758953" y="0"/>
            <a:ext cx="10892992" cy="1307592"/>
          </a:xfrm>
        </p:spPr>
        <p:txBody>
          <a:bodyPr>
            <a:noAutofit/>
          </a:bodyPr>
          <a:lstStyle/>
          <a:p>
            <a:r>
              <a:rPr lang="en-US" sz="4800" b="1" spc="-150" dirty="0"/>
              <a:t>Events Shaping the World today: 2025</a:t>
            </a:r>
          </a:p>
        </p:txBody>
      </p:sp>
      <p:sp>
        <p:nvSpPr>
          <p:cNvPr id="3" name="Content Placeholder 2">
            <a:extLst>
              <a:ext uri="{FF2B5EF4-FFF2-40B4-BE49-F238E27FC236}">
                <a16:creationId xmlns:a16="http://schemas.microsoft.com/office/drawing/2014/main" id="{33BF1DE3-790F-278A-EBE5-6F03DAEB3EB5}"/>
              </a:ext>
            </a:extLst>
          </p:cNvPr>
          <p:cNvSpPr>
            <a:spLocks noGrp="1"/>
          </p:cNvSpPr>
          <p:nvPr>
            <p:ph idx="1"/>
          </p:nvPr>
        </p:nvSpPr>
        <p:spPr>
          <a:xfrm>
            <a:off x="1541883" y="905256"/>
            <a:ext cx="11049405" cy="5504688"/>
          </a:xfrm>
        </p:spPr>
        <p:txBody>
          <a:bodyPr>
            <a:normAutofit fontScale="85000" lnSpcReduction="20000"/>
          </a:bodyPr>
          <a:lstStyle/>
          <a:p>
            <a:r>
              <a:rPr lang="en-US" sz="4500" dirty="0"/>
              <a:t>The Internet</a:t>
            </a:r>
          </a:p>
          <a:p>
            <a:r>
              <a:rPr lang="en-US" sz="4500" dirty="0"/>
              <a:t>Transgenderism, etc.</a:t>
            </a:r>
          </a:p>
          <a:p>
            <a:r>
              <a:rPr lang="en-US" sz="4500" dirty="0"/>
              <a:t>Cellular Technology</a:t>
            </a:r>
          </a:p>
          <a:p>
            <a:r>
              <a:rPr lang="en-US" sz="4500" dirty="0"/>
              <a:t>Social Media</a:t>
            </a:r>
          </a:p>
          <a:p>
            <a:r>
              <a:rPr lang="en-US" sz="4500" dirty="0"/>
              <a:t>Diseases (AIDS, Alzheimer's, covid, anxiety, etc.)</a:t>
            </a:r>
          </a:p>
          <a:p>
            <a:r>
              <a:rPr lang="en-US" sz="4500" dirty="0"/>
              <a:t>Artificial Insemination</a:t>
            </a:r>
          </a:p>
          <a:p>
            <a:r>
              <a:rPr lang="en-US" sz="4500" dirty="0"/>
              <a:t>Global Warming </a:t>
            </a:r>
          </a:p>
          <a:p>
            <a:r>
              <a:rPr lang="en-US" sz="4500" dirty="0"/>
              <a:t>Hallowe’en</a:t>
            </a:r>
          </a:p>
          <a:p>
            <a:endParaRPr lang="en-US" dirty="0"/>
          </a:p>
        </p:txBody>
      </p:sp>
      <p:sp>
        <p:nvSpPr>
          <p:cNvPr id="4" name="Date Placeholder 3">
            <a:extLst>
              <a:ext uri="{FF2B5EF4-FFF2-40B4-BE49-F238E27FC236}">
                <a16:creationId xmlns:a16="http://schemas.microsoft.com/office/drawing/2014/main" id="{5D824840-0ED1-7A40-6057-300CCF69A8FB}"/>
              </a:ext>
            </a:extLst>
          </p:cNvPr>
          <p:cNvSpPr>
            <a:spLocks noGrp="1"/>
          </p:cNvSpPr>
          <p:nvPr>
            <p:ph type="dt" sz="half" idx="10"/>
          </p:nvPr>
        </p:nvSpPr>
        <p:spPr/>
        <p:txBody>
          <a:bodyPr/>
          <a:lstStyle/>
          <a:p>
            <a:r>
              <a:rPr lang="en-US"/>
              <a:t>10/29/2025</a:t>
            </a:r>
          </a:p>
        </p:txBody>
      </p:sp>
      <p:sp>
        <p:nvSpPr>
          <p:cNvPr id="5" name="Footer Placeholder 4">
            <a:extLst>
              <a:ext uri="{FF2B5EF4-FFF2-40B4-BE49-F238E27FC236}">
                <a16:creationId xmlns:a16="http://schemas.microsoft.com/office/drawing/2014/main" id="{2C9875F4-CC20-E68E-FB6B-4F59C2524ABB}"/>
              </a:ext>
            </a:extLst>
          </p:cNvPr>
          <p:cNvSpPr>
            <a:spLocks noGrp="1"/>
          </p:cNvSpPr>
          <p:nvPr>
            <p:ph type="ftr" sz="quarter" idx="11"/>
          </p:nvPr>
        </p:nvSpPr>
        <p:spPr/>
        <p:txBody>
          <a:bodyPr/>
          <a:lstStyle/>
          <a:p>
            <a:r>
              <a:rPr lang="en-US"/>
              <a:t>Princiiples To Live By</a:t>
            </a:r>
            <a:endParaRPr lang="en-US" dirty="0"/>
          </a:p>
        </p:txBody>
      </p:sp>
      <p:sp>
        <p:nvSpPr>
          <p:cNvPr id="6" name="Slide Number Placeholder 5">
            <a:extLst>
              <a:ext uri="{FF2B5EF4-FFF2-40B4-BE49-F238E27FC236}">
                <a16:creationId xmlns:a16="http://schemas.microsoft.com/office/drawing/2014/main" id="{BB2112EF-A7F1-3604-0297-EACC4E952311}"/>
              </a:ext>
            </a:extLst>
          </p:cNvPr>
          <p:cNvSpPr>
            <a:spLocks noGrp="1"/>
          </p:cNvSpPr>
          <p:nvPr>
            <p:ph type="sldNum" sz="quarter" idx="12"/>
          </p:nvPr>
        </p:nvSpPr>
        <p:spPr/>
        <p:txBody>
          <a:bodyPr/>
          <a:lstStyle/>
          <a:p>
            <a:fld id="{87E7843D-FF13-4365-9478-9625B70A2705}" type="slidenum">
              <a:rPr lang="en-US" smtClean="0"/>
              <a:t>5</a:t>
            </a:fld>
            <a:endParaRPr lang="en-US"/>
          </a:p>
        </p:txBody>
      </p:sp>
    </p:spTree>
    <p:extLst>
      <p:ext uri="{BB962C8B-B14F-4D97-AF65-F5344CB8AC3E}">
        <p14:creationId xmlns:p14="http://schemas.microsoft.com/office/powerpoint/2010/main" val="1867149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0A4D10-9FBE-F126-7623-AFAAB30AE9CA}"/>
              </a:ext>
            </a:extLst>
          </p:cNvPr>
          <p:cNvSpPr>
            <a:spLocks noGrp="1"/>
          </p:cNvSpPr>
          <p:nvPr>
            <p:ph type="dt" sz="half" idx="10"/>
          </p:nvPr>
        </p:nvSpPr>
        <p:spPr/>
        <p:txBody>
          <a:bodyPr/>
          <a:lstStyle/>
          <a:p>
            <a:r>
              <a:rPr lang="en-US"/>
              <a:t>11/05/2025</a:t>
            </a:r>
          </a:p>
        </p:txBody>
      </p:sp>
      <p:sp>
        <p:nvSpPr>
          <p:cNvPr id="5" name="Footer Placeholder 4">
            <a:extLst>
              <a:ext uri="{FF2B5EF4-FFF2-40B4-BE49-F238E27FC236}">
                <a16:creationId xmlns:a16="http://schemas.microsoft.com/office/drawing/2014/main" id="{A8F7B9CC-D875-934C-B468-7454CE7F5569}"/>
              </a:ext>
            </a:extLst>
          </p:cNvPr>
          <p:cNvSpPr>
            <a:spLocks noGrp="1"/>
          </p:cNvSpPr>
          <p:nvPr>
            <p:ph type="ftr" sz="quarter" idx="11"/>
          </p:nvPr>
        </p:nvSpPr>
        <p:spPr/>
        <p:txBody>
          <a:bodyPr/>
          <a:lstStyle/>
          <a:p>
            <a:r>
              <a:rPr lang="en-US"/>
              <a:t>Princiiples To Live By 2</a:t>
            </a:r>
            <a:endParaRPr lang="en-US" dirty="0"/>
          </a:p>
        </p:txBody>
      </p:sp>
      <p:sp>
        <p:nvSpPr>
          <p:cNvPr id="6" name="Slide Number Placeholder 5">
            <a:extLst>
              <a:ext uri="{FF2B5EF4-FFF2-40B4-BE49-F238E27FC236}">
                <a16:creationId xmlns:a16="http://schemas.microsoft.com/office/drawing/2014/main" id="{3D949DFD-FCC4-BE58-4740-B91AE812F28F}"/>
              </a:ext>
            </a:extLst>
          </p:cNvPr>
          <p:cNvSpPr>
            <a:spLocks noGrp="1"/>
          </p:cNvSpPr>
          <p:nvPr>
            <p:ph type="sldNum" sz="quarter" idx="12"/>
          </p:nvPr>
        </p:nvSpPr>
        <p:spPr/>
        <p:txBody>
          <a:bodyPr/>
          <a:lstStyle/>
          <a:p>
            <a:fld id="{87E7843D-FF13-4365-9478-9625B70A2705}" type="slidenum">
              <a:rPr lang="en-US" smtClean="0"/>
              <a:t>6</a:t>
            </a:fld>
            <a:endParaRPr lang="en-US"/>
          </a:p>
        </p:txBody>
      </p:sp>
      <p:pic>
        <p:nvPicPr>
          <p:cNvPr id="7" name="Picture 6">
            <a:extLst>
              <a:ext uri="{FF2B5EF4-FFF2-40B4-BE49-F238E27FC236}">
                <a16:creationId xmlns:a16="http://schemas.microsoft.com/office/drawing/2014/main" id="{C7FE9558-1C44-DC25-F37C-3F13B76E484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3504" y="0"/>
            <a:ext cx="10284991" cy="6858000"/>
          </a:xfrm>
          <a:prstGeom prst="rect">
            <a:avLst/>
          </a:prstGeom>
        </p:spPr>
      </p:pic>
    </p:spTree>
    <p:extLst>
      <p:ext uri="{BB962C8B-B14F-4D97-AF65-F5344CB8AC3E}">
        <p14:creationId xmlns:p14="http://schemas.microsoft.com/office/powerpoint/2010/main" val="1012798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53C4-1E60-2DF3-C15A-60DA1BD7D9CF}"/>
              </a:ext>
            </a:extLst>
          </p:cNvPr>
          <p:cNvSpPr>
            <a:spLocks noGrp="1"/>
          </p:cNvSpPr>
          <p:nvPr>
            <p:ph type="title"/>
          </p:nvPr>
        </p:nvSpPr>
        <p:spPr>
          <a:xfrm>
            <a:off x="700635" y="0"/>
            <a:ext cx="10691265" cy="1307592"/>
          </a:xfrm>
        </p:spPr>
        <p:txBody>
          <a:bodyPr>
            <a:normAutofit/>
          </a:bodyPr>
          <a:lstStyle/>
          <a:p>
            <a:r>
              <a:rPr lang="en-US" sz="4800" b="1" dirty="0"/>
              <a:t>Question</a:t>
            </a:r>
          </a:p>
        </p:txBody>
      </p:sp>
      <p:sp>
        <p:nvSpPr>
          <p:cNvPr id="3" name="Content Placeholder 2">
            <a:extLst>
              <a:ext uri="{FF2B5EF4-FFF2-40B4-BE49-F238E27FC236}">
                <a16:creationId xmlns:a16="http://schemas.microsoft.com/office/drawing/2014/main" id="{21FDD6C0-5D48-5958-E4A8-B43D2566E205}"/>
              </a:ext>
            </a:extLst>
          </p:cNvPr>
          <p:cNvSpPr>
            <a:spLocks noGrp="1"/>
          </p:cNvSpPr>
          <p:nvPr>
            <p:ph idx="1"/>
          </p:nvPr>
        </p:nvSpPr>
        <p:spPr>
          <a:xfrm>
            <a:off x="700635" y="889000"/>
            <a:ext cx="11370715" cy="5596860"/>
          </a:xfrm>
        </p:spPr>
        <p:txBody>
          <a:bodyPr>
            <a:normAutofit/>
          </a:bodyPr>
          <a:lstStyle/>
          <a:p>
            <a:pPr marL="0" indent="0">
              <a:buNone/>
            </a:pPr>
            <a:r>
              <a:rPr lang="en-US" sz="3600" dirty="0"/>
              <a:t>I have a question, thinking of Wednesday service, What Does the word say about </a:t>
            </a:r>
            <a:r>
              <a:rPr lang="en-US" sz="3600" b="1" dirty="0"/>
              <a:t>dealing with toxic people</a:t>
            </a:r>
            <a:r>
              <a:rPr lang="en-US" sz="3600" dirty="0"/>
              <a:t>? The message doesn't have much direct quote. But Bible  have verses on " </a:t>
            </a:r>
            <a:r>
              <a:rPr lang="en-US" sz="3600" i="1" dirty="0"/>
              <a:t>being patient with others and all the good stuff of extending grace</a:t>
            </a:r>
            <a:r>
              <a:rPr lang="en-US" sz="3600" dirty="0"/>
              <a:t>. " Also, Scriptures that advice to not be friends with them. (Proverbs 22:24-25). Sometimes toxic people are just toxic. They get grace for weakness and even act worse afterward. Looks like the language they understand is toxicity. How do we balance that?</a:t>
            </a:r>
          </a:p>
        </p:txBody>
      </p:sp>
      <p:sp>
        <p:nvSpPr>
          <p:cNvPr id="4" name="Date Placeholder 3">
            <a:extLst>
              <a:ext uri="{FF2B5EF4-FFF2-40B4-BE49-F238E27FC236}">
                <a16:creationId xmlns:a16="http://schemas.microsoft.com/office/drawing/2014/main" id="{A423BED6-EF53-11E5-7397-4EACBD3F90BF}"/>
              </a:ext>
            </a:extLst>
          </p:cNvPr>
          <p:cNvSpPr>
            <a:spLocks noGrp="1"/>
          </p:cNvSpPr>
          <p:nvPr>
            <p:ph type="dt" sz="half" idx="10"/>
          </p:nvPr>
        </p:nvSpPr>
        <p:spPr/>
        <p:txBody>
          <a:bodyPr/>
          <a:lstStyle/>
          <a:p>
            <a:r>
              <a:rPr lang="en-US"/>
              <a:t>11/05/2025</a:t>
            </a:r>
          </a:p>
        </p:txBody>
      </p:sp>
      <p:sp>
        <p:nvSpPr>
          <p:cNvPr id="5" name="Footer Placeholder 4">
            <a:extLst>
              <a:ext uri="{FF2B5EF4-FFF2-40B4-BE49-F238E27FC236}">
                <a16:creationId xmlns:a16="http://schemas.microsoft.com/office/drawing/2014/main" id="{B4A90B5A-9D09-8800-11FA-45D706E070C6}"/>
              </a:ext>
            </a:extLst>
          </p:cNvPr>
          <p:cNvSpPr>
            <a:spLocks noGrp="1"/>
          </p:cNvSpPr>
          <p:nvPr>
            <p:ph type="ftr" sz="quarter" idx="11"/>
          </p:nvPr>
        </p:nvSpPr>
        <p:spPr/>
        <p:txBody>
          <a:bodyPr/>
          <a:lstStyle/>
          <a:p>
            <a:r>
              <a:rPr lang="en-US"/>
              <a:t>Princiiples To Live By 2</a:t>
            </a:r>
            <a:endParaRPr lang="en-US" dirty="0"/>
          </a:p>
        </p:txBody>
      </p:sp>
      <p:sp>
        <p:nvSpPr>
          <p:cNvPr id="6" name="Slide Number Placeholder 5">
            <a:extLst>
              <a:ext uri="{FF2B5EF4-FFF2-40B4-BE49-F238E27FC236}">
                <a16:creationId xmlns:a16="http://schemas.microsoft.com/office/drawing/2014/main" id="{CFE4C5CA-9CED-B817-9247-7E8243F766D5}"/>
              </a:ext>
            </a:extLst>
          </p:cNvPr>
          <p:cNvSpPr>
            <a:spLocks noGrp="1"/>
          </p:cNvSpPr>
          <p:nvPr>
            <p:ph type="sldNum" sz="quarter" idx="12"/>
          </p:nvPr>
        </p:nvSpPr>
        <p:spPr/>
        <p:txBody>
          <a:bodyPr/>
          <a:lstStyle/>
          <a:p>
            <a:fld id="{87E7843D-FF13-4365-9478-9625B70A2705}" type="slidenum">
              <a:rPr lang="en-US" smtClean="0"/>
              <a:t>7</a:t>
            </a:fld>
            <a:endParaRPr lang="en-US"/>
          </a:p>
        </p:txBody>
      </p:sp>
    </p:spTree>
    <p:extLst>
      <p:ext uri="{BB962C8B-B14F-4D97-AF65-F5344CB8AC3E}">
        <p14:creationId xmlns:p14="http://schemas.microsoft.com/office/powerpoint/2010/main" val="2392988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09DE06-F579-BACC-9D66-8AE87330E60E}"/>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54C61339-FF1E-E0C3-8D4F-F5898E415A10}"/>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4856927C-A7AC-0D79-BC27-394952662B17}"/>
              </a:ext>
            </a:extLst>
          </p:cNvPr>
          <p:cNvSpPr>
            <a:spLocks noGrp="1"/>
          </p:cNvSpPr>
          <p:nvPr>
            <p:ph type="sldNum" sz="quarter" idx="12"/>
          </p:nvPr>
        </p:nvSpPr>
        <p:spPr/>
        <p:txBody>
          <a:bodyPr/>
          <a:lstStyle/>
          <a:p>
            <a:fld id="{87E7843D-FF13-4365-9478-9625B70A2705}" type="slidenum">
              <a:rPr lang="en-US" smtClean="0"/>
              <a:t>8</a:t>
            </a:fld>
            <a:endParaRPr lang="en-US"/>
          </a:p>
        </p:txBody>
      </p:sp>
      <p:sp>
        <p:nvSpPr>
          <p:cNvPr id="6" name="TextBox 5">
            <a:extLst>
              <a:ext uri="{FF2B5EF4-FFF2-40B4-BE49-F238E27FC236}">
                <a16:creationId xmlns:a16="http://schemas.microsoft.com/office/drawing/2014/main" id="{4C630C3B-8253-3D24-8515-AFBD6CF7B500}"/>
              </a:ext>
            </a:extLst>
          </p:cNvPr>
          <p:cNvSpPr txBox="1"/>
          <p:nvPr/>
        </p:nvSpPr>
        <p:spPr>
          <a:xfrm>
            <a:off x="443023" y="136525"/>
            <a:ext cx="11748977" cy="6063198"/>
          </a:xfrm>
          <a:prstGeom prst="rect">
            <a:avLst/>
          </a:prstGeom>
          <a:noFill/>
        </p:spPr>
        <p:txBody>
          <a:bodyPr wrap="square">
            <a:spAutoFit/>
          </a:bodyPr>
          <a:lstStyle/>
          <a:p>
            <a:r>
              <a:rPr lang="en-US" sz="3600" b="1" dirty="0"/>
              <a:t>MATTHEW 5:43</a:t>
            </a:r>
            <a:r>
              <a:rPr lang="en-US" sz="3200" i="1" dirty="0"/>
              <a:t> </a:t>
            </a:r>
          </a:p>
          <a:p>
            <a:r>
              <a:rPr lang="en-US" sz="3200" i="1" dirty="0"/>
              <a:t>	Ye have heard that it hath been said, Thou shalt love thy </a:t>
            </a:r>
            <a:r>
              <a:rPr lang="en-US" sz="3200" i="1" dirty="0" err="1"/>
              <a:t>neighbour</a:t>
            </a:r>
            <a:r>
              <a:rPr lang="en-US" sz="3200" i="1" dirty="0"/>
              <a:t>, and hate thine enemy. 44 But I say unto you, Love your enemies, bless them that curse you, do good to them that hate you, and pray for them which despitefully use you, and persecute you; 45 That ye may be the children of your Father which is in heaven: for he maketh his sun to rise on the evil and on the good, and </a:t>
            </a:r>
            <a:r>
              <a:rPr lang="en-US" sz="3200" i="1" dirty="0" err="1"/>
              <a:t>sendeth</a:t>
            </a:r>
            <a:r>
              <a:rPr lang="en-US" sz="3200" i="1" dirty="0"/>
              <a:t> rain on the just and on the unjust. 46 For if ye love them which love you, what reward have ye? do not even the publicans the same? 47 And if ye salute your brethren only, what do ye more than others? do not even the publicans so? 48 Be ye therefore perfect, even as your Father which is in heaven is perfect.</a:t>
            </a:r>
          </a:p>
        </p:txBody>
      </p:sp>
    </p:spTree>
    <p:extLst>
      <p:ext uri="{BB962C8B-B14F-4D97-AF65-F5344CB8AC3E}">
        <p14:creationId xmlns:p14="http://schemas.microsoft.com/office/powerpoint/2010/main" val="2814228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19E997-5D3D-51B4-0857-B0763F55A987}"/>
              </a:ext>
            </a:extLst>
          </p:cNvPr>
          <p:cNvSpPr>
            <a:spLocks noGrp="1"/>
          </p:cNvSpPr>
          <p:nvPr>
            <p:ph type="dt" sz="half" idx="10"/>
          </p:nvPr>
        </p:nvSpPr>
        <p:spPr/>
        <p:txBody>
          <a:bodyPr/>
          <a:lstStyle/>
          <a:p>
            <a:r>
              <a:rPr lang="en-US"/>
              <a:t>11/05/2025</a:t>
            </a:r>
          </a:p>
        </p:txBody>
      </p:sp>
      <p:sp>
        <p:nvSpPr>
          <p:cNvPr id="3" name="Footer Placeholder 2">
            <a:extLst>
              <a:ext uri="{FF2B5EF4-FFF2-40B4-BE49-F238E27FC236}">
                <a16:creationId xmlns:a16="http://schemas.microsoft.com/office/drawing/2014/main" id="{C39F1A17-E2EB-6636-D8AE-20EEC3133D14}"/>
              </a:ext>
            </a:extLst>
          </p:cNvPr>
          <p:cNvSpPr>
            <a:spLocks noGrp="1"/>
          </p:cNvSpPr>
          <p:nvPr>
            <p:ph type="ftr" sz="quarter" idx="11"/>
          </p:nvPr>
        </p:nvSpPr>
        <p:spPr/>
        <p:txBody>
          <a:bodyPr/>
          <a:lstStyle/>
          <a:p>
            <a:r>
              <a:rPr lang="en-US"/>
              <a:t>Princiiples To Live By 2</a:t>
            </a:r>
            <a:endParaRPr lang="en-US" dirty="0"/>
          </a:p>
        </p:txBody>
      </p:sp>
      <p:sp>
        <p:nvSpPr>
          <p:cNvPr id="4" name="Slide Number Placeholder 3">
            <a:extLst>
              <a:ext uri="{FF2B5EF4-FFF2-40B4-BE49-F238E27FC236}">
                <a16:creationId xmlns:a16="http://schemas.microsoft.com/office/drawing/2014/main" id="{C6AD5F0D-B40D-75A9-586E-9A5DB95F8FDC}"/>
              </a:ext>
            </a:extLst>
          </p:cNvPr>
          <p:cNvSpPr>
            <a:spLocks noGrp="1"/>
          </p:cNvSpPr>
          <p:nvPr>
            <p:ph type="sldNum" sz="quarter" idx="12"/>
          </p:nvPr>
        </p:nvSpPr>
        <p:spPr/>
        <p:txBody>
          <a:bodyPr/>
          <a:lstStyle/>
          <a:p>
            <a:fld id="{87E7843D-FF13-4365-9478-9625B70A2705}" type="slidenum">
              <a:rPr lang="en-US" smtClean="0"/>
              <a:t>9</a:t>
            </a:fld>
            <a:endParaRPr lang="en-US"/>
          </a:p>
        </p:txBody>
      </p:sp>
      <p:sp>
        <p:nvSpPr>
          <p:cNvPr id="6" name="TextBox 5">
            <a:extLst>
              <a:ext uri="{FF2B5EF4-FFF2-40B4-BE49-F238E27FC236}">
                <a16:creationId xmlns:a16="http://schemas.microsoft.com/office/drawing/2014/main" id="{D4FCECFD-A739-60D8-560D-21CADE4248B7}"/>
              </a:ext>
            </a:extLst>
          </p:cNvPr>
          <p:cNvSpPr txBox="1"/>
          <p:nvPr/>
        </p:nvSpPr>
        <p:spPr>
          <a:xfrm>
            <a:off x="253415" y="0"/>
            <a:ext cx="11791507" cy="4647426"/>
          </a:xfrm>
          <a:prstGeom prst="rect">
            <a:avLst/>
          </a:prstGeom>
          <a:noFill/>
        </p:spPr>
        <p:txBody>
          <a:bodyPr wrap="square">
            <a:spAutoFit/>
          </a:bodyPr>
          <a:lstStyle/>
          <a:p>
            <a:r>
              <a:rPr lang="en-US" sz="4400" b="1" dirty="0"/>
              <a:t>MATTHEW 7:3-5</a:t>
            </a:r>
          </a:p>
          <a:p>
            <a:r>
              <a:rPr lang="en-US" sz="3600" dirty="0"/>
              <a:t>	</a:t>
            </a:r>
            <a:r>
              <a:rPr lang="en-US" sz="3600" i="1" dirty="0"/>
              <a:t>And why </a:t>
            </a:r>
            <a:r>
              <a:rPr lang="en-US" sz="3600" i="1" dirty="0" err="1"/>
              <a:t>beholdest</a:t>
            </a:r>
            <a:r>
              <a:rPr lang="en-US" sz="3600" i="1" dirty="0"/>
              <a:t> thou the mote that is in thy brother's eye, but </a:t>
            </a:r>
            <a:r>
              <a:rPr lang="en-US" sz="3600" i="1" dirty="0" err="1"/>
              <a:t>considerest</a:t>
            </a:r>
            <a:r>
              <a:rPr lang="en-US" sz="3600" i="1" dirty="0"/>
              <a:t> not the beam that is in thine own eye? </a:t>
            </a:r>
          </a:p>
          <a:p>
            <a:r>
              <a:rPr lang="en-US" sz="3600" i="1" dirty="0"/>
              <a:t>4 Or how wilt thou say to thy brother, Let me pull out the mote out of thine eye; and, behold, a beam is in thine own eye? 5 Thou hypocrite, first cast out the beam out of thine own eye; and then shalt thou see clearly to cast out the mote out of thy brother's eye.</a:t>
            </a:r>
          </a:p>
        </p:txBody>
      </p:sp>
    </p:spTree>
    <p:extLst>
      <p:ext uri="{BB962C8B-B14F-4D97-AF65-F5344CB8AC3E}">
        <p14:creationId xmlns:p14="http://schemas.microsoft.com/office/powerpoint/2010/main" val="3572534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2095</TotalTime>
  <Words>1858</Words>
  <Application>Microsoft Office PowerPoint</Application>
  <PresentationFormat>Widescreen</PresentationFormat>
  <Paragraphs>124</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Calisto MT</vt:lpstr>
      <vt:lpstr>Candara</vt:lpstr>
      <vt:lpstr>ChronicleVTI</vt:lpstr>
      <vt:lpstr>Principles to Live by</vt:lpstr>
      <vt:lpstr>PowerPoint Presentation</vt:lpstr>
      <vt:lpstr>PowerPoint Presentation</vt:lpstr>
      <vt:lpstr>PowerPoint Presentation</vt:lpstr>
      <vt:lpstr>Events Shaping the World today: 2025</vt:lpstr>
      <vt:lpstr>PowerPoint Presentation</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41</cp:revision>
  <dcterms:created xsi:type="dcterms:W3CDTF">2025-10-27T23:45:04Z</dcterms:created>
  <dcterms:modified xsi:type="dcterms:W3CDTF">2025-11-06T00:28:14Z</dcterms:modified>
</cp:coreProperties>
</file>