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82" r:id="rId3"/>
    <p:sldId id="283" r:id="rId4"/>
    <p:sldId id="257" r:id="rId5"/>
    <p:sldId id="258" r:id="rId6"/>
    <p:sldId id="280" r:id="rId7"/>
    <p:sldId id="284" r:id="rId8"/>
    <p:sldId id="279" r:id="rId9"/>
    <p:sldId id="285"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81"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17E87A-D6CF-4840-9AB0-1E1DDFD520BC}" v="22" dt="2025-11-13T00:20:42.2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107" d="100"/>
          <a:sy n="107" d="100"/>
        </p:scale>
        <p:origin x="1280" y="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3EB0F1-A169-0D4E-BAF0-BBBCDFA2DBBB}" type="datetimeFigureOut">
              <a:rPr lang="en-US" smtClean="0"/>
              <a:t>11/12/25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5A83-23EE-F948-9099-507696C263FA}" type="slidenum">
              <a:rPr lang="en-US" smtClean="0"/>
              <a:t>‹#›</a:t>
            </a:fld>
            <a:endParaRPr lang="en-US"/>
          </a:p>
        </p:txBody>
      </p:sp>
    </p:spTree>
    <p:extLst>
      <p:ext uri="{BB962C8B-B14F-4D97-AF65-F5344CB8AC3E}">
        <p14:creationId xmlns:p14="http://schemas.microsoft.com/office/powerpoint/2010/main" val="231459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755A83-23EE-F948-9099-507696C263FA}" type="slidenum">
              <a:rPr lang="en-US" smtClean="0"/>
              <a:t>2</a:t>
            </a:fld>
            <a:endParaRPr lang="en-US"/>
          </a:p>
        </p:txBody>
      </p:sp>
    </p:spTree>
    <p:extLst>
      <p:ext uri="{BB962C8B-B14F-4D97-AF65-F5344CB8AC3E}">
        <p14:creationId xmlns:p14="http://schemas.microsoft.com/office/powerpoint/2010/main" val="3609730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C2AAC-81F5-BD1A-6A91-807257E96C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E467D0E-5AD4-A518-D588-27EA7E8305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C2A77C-D59C-21D9-3D0A-9BB43EE59061}"/>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5" name="Footer Placeholder 4">
            <a:extLst>
              <a:ext uri="{FF2B5EF4-FFF2-40B4-BE49-F238E27FC236}">
                <a16:creationId xmlns:a16="http://schemas.microsoft.com/office/drawing/2014/main" id="{99B052E1-B2F6-25A4-DA34-C586F8B5BE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704398-ED67-97EE-30D1-549AAB12FFA3}"/>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4098631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43679-33ED-4CBB-2C07-8E991CB76D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A642347-DDC3-008F-2FA1-CF1751B665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B46E61-F9F7-C88F-E1BE-015B8138A56E}"/>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5" name="Footer Placeholder 4">
            <a:extLst>
              <a:ext uri="{FF2B5EF4-FFF2-40B4-BE49-F238E27FC236}">
                <a16:creationId xmlns:a16="http://schemas.microsoft.com/office/drawing/2014/main" id="{363167E4-6BF3-196A-A28A-C91E72ACB7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110AD1-803E-A26E-638D-C65C185DF11F}"/>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2224217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36766C-B765-47A5-3D65-D0F6183416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4C1376B-1633-7560-57B4-8F9657F913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D4A754-302B-7C1F-536B-DBF98C28C9CF}"/>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5" name="Footer Placeholder 4">
            <a:extLst>
              <a:ext uri="{FF2B5EF4-FFF2-40B4-BE49-F238E27FC236}">
                <a16:creationId xmlns:a16="http://schemas.microsoft.com/office/drawing/2014/main" id="{C3DB6187-406F-E557-1E96-A2C7E85A1A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D88351-8F14-20F2-A7CD-3FAC3C1D503E}"/>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1903572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816D4-7FB4-2039-03D0-6DE39F8525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490B58-DE7E-FD70-3358-DE3792C17E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6DEC86-0CF7-2D88-D93A-D532861684C1}"/>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5" name="Footer Placeholder 4">
            <a:extLst>
              <a:ext uri="{FF2B5EF4-FFF2-40B4-BE49-F238E27FC236}">
                <a16:creationId xmlns:a16="http://schemas.microsoft.com/office/drawing/2014/main" id="{EA375C29-A335-D730-BB1D-27175CFB3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FA44B-7EAF-FDEE-61A5-420D180D0250}"/>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886062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A29FF-9E3B-ECE0-411B-F26585285A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01C1CF-5BCB-5A28-4C36-DC5146BD8BD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797D32-D618-CEFF-8800-FEDC926851AA}"/>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5" name="Footer Placeholder 4">
            <a:extLst>
              <a:ext uri="{FF2B5EF4-FFF2-40B4-BE49-F238E27FC236}">
                <a16:creationId xmlns:a16="http://schemas.microsoft.com/office/drawing/2014/main" id="{24158CFD-C28D-1081-D787-D154D41DE5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212744-341A-6E45-E020-E783ECA9A40C}"/>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1381707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10921-8A7F-6A69-842D-F72A9F29B9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2C5320-E666-B43A-09DA-A2B2C2FC3A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18FF20-D761-9B02-8B68-87F3B5C01F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0AD3FA-13AE-CAE1-B8B1-61466171AB3E}"/>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6" name="Footer Placeholder 5">
            <a:extLst>
              <a:ext uri="{FF2B5EF4-FFF2-40B4-BE49-F238E27FC236}">
                <a16:creationId xmlns:a16="http://schemas.microsoft.com/office/drawing/2014/main" id="{14284A80-4129-57B7-ED8F-7A15B881FA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776B8D-6937-E3AA-348D-672219A7C841}"/>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340176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795F6-BEAA-FFA8-0666-DDF37DB1F0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A2145B-3F52-1467-4C5A-7F665916C1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029D46-C403-A257-EC7C-02A0016005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949915-A287-43BD-744C-70ED4ADE9D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E8012C-1AF5-050F-B657-B883294171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FF57F1A-2BB9-18B1-EC47-1C630EF3306F}"/>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8" name="Footer Placeholder 7">
            <a:extLst>
              <a:ext uri="{FF2B5EF4-FFF2-40B4-BE49-F238E27FC236}">
                <a16:creationId xmlns:a16="http://schemas.microsoft.com/office/drawing/2014/main" id="{74428549-D533-DBFE-8198-6A808647DB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39DAC2F-210D-1921-CDAB-C09EB09B5071}"/>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2338588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EAC1C-AB77-56E4-75C6-690C870D1A6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140FB1-1DC1-082E-0076-63906DF3C077}"/>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4" name="Footer Placeholder 3">
            <a:extLst>
              <a:ext uri="{FF2B5EF4-FFF2-40B4-BE49-F238E27FC236}">
                <a16:creationId xmlns:a16="http://schemas.microsoft.com/office/drawing/2014/main" id="{8D3CF222-466A-5FD8-36C3-B2CE82C152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D85D07-7D65-E605-2834-49643836BB4B}"/>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39997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9E94C3-15A1-1E2F-BB5C-B8930702C768}"/>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3" name="Footer Placeholder 2">
            <a:extLst>
              <a:ext uri="{FF2B5EF4-FFF2-40B4-BE49-F238E27FC236}">
                <a16:creationId xmlns:a16="http://schemas.microsoft.com/office/drawing/2014/main" id="{11788410-6592-5D71-87FE-B36095BE8F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00A2376-C288-E273-3866-630B63E5B3ED}"/>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3454908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89C78-4C50-8E53-2332-4E7A2B99E8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DC6CAF-7479-89D9-BC5F-3B83BF953D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447D2D-49A9-FF72-60E0-BE877D442C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B96034-CAC6-E512-1CC8-7BE3FA313721}"/>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6" name="Footer Placeholder 5">
            <a:extLst>
              <a:ext uri="{FF2B5EF4-FFF2-40B4-BE49-F238E27FC236}">
                <a16:creationId xmlns:a16="http://schemas.microsoft.com/office/drawing/2014/main" id="{91A799E2-B2FE-848B-9852-82D00119B2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B39F7F-9748-25A7-093E-D85BFB79EEB1}"/>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2325298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35AE4-C94B-518D-4EF7-B15D628D10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BEAAABE-AF73-E4CA-3095-BF6A604A9D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F96342B-80A4-6554-F8E0-B028618E41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5C37BF-A842-5822-385F-C33C9FFB4CA4}"/>
              </a:ext>
            </a:extLst>
          </p:cNvPr>
          <p:cNvSpPr>
            <a:spLocks noGrp="1"/>
          </p:cNvSpPr>
          <p:nvPr>
            <p:ph type="dt" sz="half" idx="10"/>
          </p:nvPr>
        </p:nvSpPr>
        <p:spPr/>
        <p:txBody>
          <a:bodyPr/>
          <a:lstStyle/>
          <a:p>
            <a:fld id="{FDAC6B90-FB2F-F448-96E3-9F688486A5F2}" type="datetimeFigureOut">
              <a:rPr lang="en-US" smtClean="0"/>
              <a:t>11/11/25</a:t>
            </a:fld>
            <a:endParaRPr lang="en-US"/>
          </a:p>
        </p:txBody>
      </p:sp>
      <p:sp>
        <p:nvSpPr>
          <p:cNvPr id="6" name="Footer Placeholder 5">
            <a:extLst>
              <a:ext uri="{FF2B5EF4-FFF2-40B4-BE49-F238E27FC236}">
                <a16:creationId xmlns:a16="http://schemas.microsoft.com/office/drawing/2014/main" id="{BF44C410-987E-32D0-E109-DCCA2496EA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F4F94C-C70C-5E06-E603-7E9DCEC7FDB0}"/>
              </a:ext>
            </a:extLst>
          </p:cNvPr>
          <p:cNvSpPr>
            <a:spLocks noGrp="1"/>
          </p:cNvSpPr>
          <p:nvPr>
            <p:ph type="sldNum" sz="quarter" idx="12"/>
          </p:nvPr>
        </p:nvSpPr>
        <p:spPr/>
        <p:txBody>
          <a:bodyPr/>
          <a:lstStyle/>
          <a:p>
            <a:fld id="{500DD90B-82E9-0548-ABCF-8CE25CF1BF60}" type="slidenum">
              <a:rPr lang="en-US" smtClean="0"/>
              <a:t>‹#›</a:t>
            </a:fld>
            <a:endParaRPr lang="en-US"/>
          </a:p>
        </p:txBody>
      </p:sp>
    </p:spTree>
    <p:extLst>
      <p:ext uri="{BB962C8B-B14F-4D97-AF65-F5344CB8AC3E}">
        <p14:creationId xmlns:p14="http://schemas.microsoft.com/office/powerpoint/2010/main" val="3028312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B62B65-CDBD-5030-9B37-61BE78ADD7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C9ED0E9-180B-AEA5-EEE6-23AB78FFB1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A42DFE-BFA3-BB90-A8CF-A30E10DD63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DAC6B90-FB2F-F448-96E3-9F688486A5F2}" type="datetimeFigureOut">
              <a:rPr lang="en-US" smtClean="0"/>
              <a:t>11/11/25</a:t>
            </a:fld>
            <a:endParaRPr lang="en-US"/>
          </a:p>
        </p:txBody>
      </p:sp>
      <p:sp>
        <p:nvSpPr>
          <p:cNvPr id="5" name="Footer Placeholder 4">
            <a:extLst>
              <a:ext uri="{FF2B5EF4-FFF2-40B4-BE49-F238E27FC236}">
                <a16:creationId xmlns:a16="http://schemas.microsoft.com/office/drawing/2014/main" id="{3784EA2C-646D-971C-E466-AD611A4CD7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280A8DB-128A-FF6B-DF00-614F1B4199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0DD90B-82E9-0548-ABCF-8CE25CF1BF60}" type="slidenum">
              <a:rPr lang="en-US" smtClean="0"/>
              <a:t>‹#›</a:t>
            </a:fld>
            <a:endParaRPr lang="en-US"/>
          </a:p>
        </p:txBody>
      </p:sp>
    </p:spTree>
    <p:extLst>
      <p:ext uri="{BB962C8B-B14F-4D97-AF65-F5344CB8AC3E}">
        <p14:creationId xmlns:p14="http://schemas.microsoft.com/office/powerpoint/2010/main" val="2511929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38" name="Rectangle 1037">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Sermon on the Mount - Bible Verses &amp; Meaning | Bible Study Tools">
            <a:extLst>
              <a:ext uri="{FF2B5EF4-FFF2-40B4-BE49-F238E27FC236}">
                <a16:creationId xmlns:a16="http://schemas.microsoft.com/office/drawing/2014/main" id="{489DB0C8-9158-0F58-7A4B-0C20A0B19CD9}"/>
              </a:ext>
            </a:extLst>
          </p:cNvPr>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B84A86E-751D-C12E-23E5-3237AF4D1F89}"/>
              </a:ext>
            </a:extLst>
          </p:cNvPr>
          <p:cNvSpPr>
            <a:spLocks noGrp="1"/>
          </p:cNvSpPr>
          <p:nvPr>
            <p:ph type="ctrTitle"/>
          </p:nvPr>
        </p:nvSpPr>
        <p:spPr>
          <a:xfrm>
            <a:off x="1524000" y="1122362"/>
            <a:ext cx="9144000" cy="2900518"/>
          </a:xfrm>
        </p:spPr>
        <p:txBody>
          <a:bodyPr>
            <a:normAutofit/>
          </a:bodyPr>
          <a:lstStyle/>
          <a:p>
            <a:r>
              <a:rPr lang="en-US" dirty="0">
                <a:solidFill>
                  <a:srgbClr val="FFFFFF"/>
                </a:solidFill>
              </a:rPr>
              <a:t>Enduring Sound Doctrine</a:t>
            </a:r>
          </a:p>
        </p:txBody>
      </p:sp>
      <p:sp>
        <p:nvSpPr>
          <p:cNvPr id="3" name="Subtitle 2">
            <a:extLst>
              <a:ext uri="{FF2B5EF4-FFF2-40B4-BE49-F238E27FC236}">
                <a16:creationId xmlns:a16="http://schemas.microsoft.com/office/drawing/2014/main" id="{FB4C17D6-45DB-5975-88E2-12183D25746E}"/>
              </a:ext>
            </a:extLst>
          </p:cNvPr>
          <p:cNvSpPr>
            <a:spLocks noGrp="1"/>
          </p:cNvSpPr>
          <p:nvPr>
            <p:ph type="subTitle" idx="1"/>
          </p:nvPr>
        </p:nvSpPr>
        <p:spPr>
          <a:xfrm>
            <a:off x="1524000" y="4159404"/>
            <a:ext cx="9144000" cy="1098395"/>
          </a:xfrm>
        </p:spPr>
        <p:txBody>
          <a:bodyPr>
            <a:normAutofit/>
          </a:bodyPr>
          <a:lstStyle/>
          <a:p>
            <a:r>
              <a:rPr lang="en-US">
                <a:solidFill>
                  <a:srgbClr val="FFFFFF"/>
                </a:solidFill>
              </a:rPr>
              <a:t>Aaron Nengomazha : Hickory Bible Tabernacle</a:t>
            </a:r>
          </a:p>
        </p:txBody>
      </p:sp>
    </p:spTree>
    <p:extLst>
      <p:ext uri="{BB962C8B-B14F-4D97-AF65-F5344CB8AC3E}">
        <p14:creationId xmlns:p14="http://schemas.microsoft.com/office/powerpoint/2010/main" val="50117026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535091-E7D2-D03D-017B-D082D1F316AF}"/>
              </a:ext>
            </a:extLst>
          </p:cNvPr>
          <p:cNvSpPr>
            <a:spLocks noGrp="1"/>
          </p:cNvSpPr>
          <p:nvPr>
            <p:ph idx="1"/>
          </p:nvPr>
        </p:nvSpPr>
        <p:spPr>
          <a:xfrm>
            <a:off x="213756" y="261257"/>
            <a:ext cx="11780322" cy="6329548"/>
          </a:xfrm>
        </p:spPr>
        <p:txBody>
          <a:bodyPr>
            <a:normAutofit lnSpcReduction="10000"/>
          </a:bodyPr>
          <a:lstStyle/>
          <a:p>
            <a:pPr marL="0" indent="0">
              <a:buNone/>
            </a:pPr>
            <a:r>
              <a:rPr lang="en-US" sz="4800" b="1" dirty="0">
                <a:solidFill>
                  <a:srgbClr val="FF0000"/>
                </a:solidFill>
              </a:rPr>
              <a:t>1 Peter 4:16-18 KJV</a:t>
            </a:r>
          </a:p>
          <a:p>
            <a:pPr marL="0" indent="0">
              <a:buNone/>
            </a:pPr>
            <a:r>
              <a:rPr lang="en-US" sz="4800" b="1" dirty="0"/>
              <a:t>Yet if any man suffer as a Christian, let him not be ashamed; but let him glorify God on this behalf. [17] For the time is come that judgment must begin at the house of God: and if it first begin at us, what shall the end be of them that obey not the gospel of God? [18] And if the righteous scarcely be saved, where shall the ungodly and the sinner appear?</a:t>
            </a:r>
          </a:p>
        </p:txBody>
      </p:sp>
    </p:spTree>
    <p:extLst>
      <p:ext uri="{BB962C8B-B14F-4D97-AF65-F5344CB8AC3E}">
        <p14:creationId xmlns:p14="http://schemas.microsoft.com/office/powerpoint/2010/main" val="1097069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4BD5A9-4B83-3471-9C47-9E96D0BA78E7}"/>
              </a:ext>
            </a:extLst>
          </p:cNvPr>
          <p:cNvSpPr>
            <a:spLocks noGrp="1"/>
          </p:cNvSpPr>
          <p:nvPr>
            <p:ph idx="1"/>
          </p:nvPr>
        </p:nvSpPr>
        <p:spPr>
          <a:xfrm>
            <a:off x="237505" y="225631"/>
            <a:ext cx="11732821" cy="6400800"/>
          </a:xfrm>
        </p:spPr>
        <p:txBody>
          <a:bodyPr>
            <a:normAutofit fontScale="92500"/>
          </a:bodyPr>
          <a:lstStyle/>
          <a:p>
            <a:pPr marL="0" indent="0">
              <a:buNone/>
            </a:pPr>
            <a:r>
              <a:rPr lang="en-US" sz="6000" b="1" dirty="0">
                <a:solidFill>
                  <a:srgbClr val="FF0000"/>
                </a:solidFill>
              </a:rPr>
              <a:t>Isaiah 28:8-12 KJV</a:t>
            </a:r>
          </a:p>
          <a:p>
            <a:pPr marL="0" indent="0">
              <a:buNone/>
            </a:pPr>
            <a:r>
              <a:rPr lang="en-US" sz="6000" b="1" dirty="0"/>
              <a:t>For all tables are full of vomit and filthiness, so that there is no place clean. [9] Whom shall he teach knowledge? and whom shall he make to understand doctrine? them that are weaned from the milk, and drawn from the breasts. </a:t>
            </a:r>
          </a:p>
        </p:txBody>
      </p:sp>
    </p:spTree>
    <p:extLst>
      <p:ext uri="{BB962C8B-B14F-4D97-AF65-F5344CB8AC3E}">
        <p14:creationId xmlns:p14="http://schemas.microsoft.com/office/powerpoint/2010/main" val="3909776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E802EF-8964-5A60-C0B4-88B217D9305C}"/>
              </a:ext>
            </a:extLst>
          </p:cNvPr>
          <p:cNvSpPr>
            <a:spLocks noGrp="1"/>
          </p:cNvSpPr>
          <p:nvPr>
            <p:ph idx="1"/>
          </p:nvPr>
        </p:nvSpPr>
        <p:spPr>
          <a:xfrm>
            <a:off x="210207" y="252248"/>
            <a:ext cx="11761076" cy="6264166"/>
          </a:xfrm>
        </p:spPr>
        <p:txBody>
          <a:bodyPr>
            <a:normAutofit/>
          </a:bodyPr>
          <a:lstStyle/>
          <a:p>
            <a:pPr marL="0" indent="0">
              <a:buNone/>
            </a:pPr>
            <a:r>
              <a:rPr lang="en-US" sz="4800" b="1" dirty="0"/>
              <a:t>…[10] For precept must be upon precept, precept upon precept; line upon line, line upon line; here a little, and there a little: [11] For with stammering lips and another tongue will he speak to this people. [12] To whom he said, This is the rest wherewith ye may cause the weary to rest; and this is the refreshing: yet they would not hear.</a:t>
            </a:r>
          </a:p>
        </p:txBody>
      </p:sp>
    </p:spTree>
    <p:extLst>
      <p:ext uri="{BB962C8B-B14F-4D97-AF65-F5344CB8AC3E}">
        <p14:creationId xmlns:p14="http://schemas.microsoft.com/office/powerpoint/2010/main" val="3797590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20F648-F756-B6DE-EE74-2BF83F0BA260}"/>
              </a:ext>
            </a:extLst>
          </p:cNvPr>
          <p:cNvSpPr>
            <a:spLocks noGrp="1"/>
          </p:cNvSpPr>
          <p:nvPr>
            <p:ph idx="1"/>
          </p:nvPr>
        </p:nvSpPr>
        <p:spPr>
          <a:xfrm>
            <a:off x="220717" y="210206"/>
            <a:ext cx="11792607" cy="6327227"/>
          </a:xfrm>
        </p:spPr>
        <p:txBody>
          <a:bodyPr>
            <a:normAutofit/>
          </a:bodyPr>
          <a:lstStyle/>
          <a:p>
            <a:pPr marL="0" indent="0">
              <a:buNone/>
            </a:pPr>
            <a:r>
              <a:rPr lang="en-US" sz="5400" b="1" dirty="0">
                <a:solidFill>
                  <a:srgbClr val="FF0000"/>
                </a:solidFill>
              </a:rPr>
              <a:t>54-0514 - "The Seal Of God"</a:t>
            </a:r>
          </a:p>
          <a:p>
            <a:pPr marL="0" indent="0">
              <a:buNone/>
            </a:pPr>
            <a:r>
              <a:rPr lang="en-US" sz="5400" b="1" dirty="0"/>
              <a:t>209 There you are. That’s what He said. That wasn’t my word; that’s His Word. Change It, if you can. It can never be changed. He said, “Precept upon precept; line upon line; here a little and there a little.” The whole Gospel must be brought out.</a:t>
            </a:r>
          </a:p>
          <a:p>
            <a:pPr marL="0" indent="0">
              <a:buNone/>
            </a:pPr>
            <a:endParaRPr lang="en-US" sz="5400" b="1" dirty="0"/>
          </a:p>
        </p:txBody>
      </p:sp>
    </p:spTree>
    <p:extLst>
      <p:ext uri="{BB962C8B-B14F-4D97-AF65-F5344CB8AC3E}">
        <p14:creationId xmlns:p14="http://schemas.microsoft.com/office/powerpoint/2010/main" val="2316610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638D95-CB2E-EC8A-4556-2675CA07BDBB}"/>
              </a:ext>
            </a:extLst>
          </p:cNvPr>
          <p:cNvSpPr>
            <a:spLocks noGrp="1"/>
          </p:cNvSpPr>
          <p:nvPr>
            <p:ph idx="1"/>
          </p:nvPr>
        </p:nvSpPr>
        <p:spPr>
          <a:xfrm>
            <a:off x="283779" y="283779"/>
            <a:ext cx="11676993" cy="6274676"/>
          </a:xfrm>
        </p:spPr>
        <p:txBody>
          <a:bodyPr>
            <a:normAutofit lnSpcReduction="10000"/>
          </a:bodyPr>
          <a:lstStyle/>
          <a:p>
            <a:pPr marL="0" indent="0">
              <a:buNone/>
            </a:pPr>
            <a:r>
              <a:rPr lang="en-US" sz="4000" b="1" dirty="0">
                <a:solidFill>
                  <a:srgbClr val="FF0000"/>
                </a:solidFill>
              </a:rPr>
              <a:t>62-0128M - "Unbelief Does Not Hinder God"</a:t>
            </a:r>
          </a:p>
          <a:p>
            <a:pPr marL="0" indent="0">
              <a:buNone/>
            </a:pPr>
            <a:r>
              <a:rPr lang="en-US" sz="4000" b="1" dirty="0"/>
              <a:t>67 Isaiah 28:18 said, “And it shall come to pass in these last days, that the tables would be full of vomit,” and so forth, he said, but the Word would come, “Precept upon precept; line upon line upon line; here a little and there a little. And hold fast to that what is good. For with stammering lips and other tongues will I speak to this people. And this is the rest, this is the keeping of a sabbath that you should enter into. For all this, they wouldn’t understand it, walked away, wagging their heads,” and so forth. </a:t>
            </a:r>
          </a:p>
        </p:txBody>
      </p:sp>
    </p:spTree>
    <p:extLst>
      <p:ext uri="{BB962C8B-B14F-4D97-AF65-F5344CB8AC3E}">
        <p14:creationId xmlns:p14="http://schemas.microsoft.com/office/powerpoint/2010/main" val="3656969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FD8704-6AD9-11D7-148B-EC59E4DDF445}"/>
              </a:ext>
            </a:extLst>
          </p:cNvPr>
          <p:cNvSpPr>
            <a:spLocks noGrp="1"/>
          </p:cNvSpPr>
          <p:nvPr>
            <p:ph idx="1"/>
          </p:nvPr>
        </p:nvSpPr>
        <p:spPr>
          <a:xfrm>
            <a:off x="296883" y="261258"/>
            <a:ext cx="11625943" cy="6388924"/>
          </a:xfrm>
        </p:spPr>
        <p:txBody>
          <a:bodyPr>
            <a:normAutofit/>
          </a:bodyPr>
          <a:lstStyle/>
          <a:p>
            <a:pPr marL="0" indent="0">
              <a:buNone/>
            </a:pPr>
            <a:r>
              <a:rPr lang="en-US" sz="6600" b="1" dirty="0">
                <a:solidFill>
                  <a:srgbClr val="FF0000"/>
                </a:solidFill>
              </a:rPr>
              <a:t>61-0618 - "Revelation, Chapter Five Part II"</a:t>
            </a:r>
            <a:endParaRPr lang="en-US" sz="8000" b="1" dirty="0"/>
          </a:p>
          <a:p>
            <a:pPr marL="0" indent="0">
              <a:buNone/>
            </a:pPr>
            <a:r>
              <a:rPr lang="en-US" sz="8000" b="1" dirty="0"/>
              <a:t>And any man that has not a doctrine has not a ministry. </a:t>
            </a:r>
          </a:p>
        </p:txBody>
      </p:sp>
    </p:spTree>
    <p:extLst>
      <p:ext uri="{BB962C8B-B14F-4D97-AF65-F5344CB8AC3E}">
        <p14:creationId xmlns:p14="http://schemas.microsoft.com/office/powerpoint/2010/main" val="4105156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2A85DC-5DF2-05F0-E703-DA18C192F23A}"/>
              </a:ext>
            </a:extLst>
          </p:cNvPr>
          <p:cNvSpPr>
            <a:spLocks noGrp="1"/>
          </p:cNvSpPr>
          <p:nvPr>
            <p:ph idx="1"/>
          </p:nvPr>
        </p:nvSpPr>
        <p:spPr>
          <a:xfrm>
            <a:off x="283779" y="283779"/>
            <a:ext cx="11666483" cy="6138042"/>
          </a:xfrm>
        </p:spPr>
        <p:txBody>
          <a:bodyPr>
            <a:normAutofit fontScale="92500"/>
          </a:bodyPr>
          <a:lstStyle/>
          <a:p>
            <a:pPr marL="0" indent="0">
              <a:buNone/>
            </a:pPr>
            <a:r>
              <a:rPr lang="en-US" sz="5400" b="1" dirty="0">
                <a:solidFill>
                  <a:srgbClr val="FF0000"/>
                </a:solidFill>
              </a:rPr>
              <a:t>60-0712 - "Hear Ye Him"</a:t>
            </a:r>
          </a:p>
          <a:p>
            <a:pPr marL="0" indent="0">
              <a:buNone/>
            </a:pPr>
            <a:r>
              <a:rPr lang="en-US" sz="5400" b="1" dirty="0"/>
              <a:t>I don’t mean you’re mean, but I mean that the devil and some sissified pulpits, that ought to be out yonder as a hog caller instead of a preacher, ought to get out and tell the truth about it, so you’ll know what’s the truth. Is that right, brethren?</a:t>
            </a:r>
          </a:p>
          <a:p>
            <a:pPr marL="0" indent="0">
              <a:buNone/>
            </a:pPr>
            <a:endParaRPr lang="en-US" sz="5400" b="1" dirty="0"/>
          </a:p>
        </p:txBody>
      </p:sp>
    </p:spTree>
    <p:extLst>
      <p:ext uri="{BB962C8B-B14F-4D97-AF65-F5344CB8AC3E}">
        <p14:creationId xmlns:p14="http://schemas.microsoft.com/office/powerpoint/2010/main" val="2852155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CA4D2C-5758-52D3-9D1A-72DB56A1C947}"/>
              </a:ext>
            </a:extLst>
          </p:cNvPr>
          <p:cNvSpPr>
            <a:spLocks noGrp="1"/>
          </p:cNvSpPr>
          <p:nvPr>
            <p:ph idx="1"/>
          </p:nvPr>
        </p:nvSpPr>
        <p:spPr>
          <a:xfrm>
            <a:off x="294290" y="241738"/>
            <a:ext cx="11708524" cy="6442841"/>
          </a:xfrm>
        </p:spPr>
        <p:txBody>
          <a:bodyPr>
            <a:normAutofit/>
          </a:bodyPr>
          <a:lstStyle/>
          <a:p>
            <a:pPr marL="0" indent="0">
              <a:buNone/>
            </a:pPr>
            <a:r>
              <a:rPr lang="en-US" sz="7200" b="1" dirty="0">
                <a:solidFill>
                  <a:srgbClr val="FF0000"/>
                </a:solidFill>
              </a:rPr>
              <a:t>Malachi 4:4 KJV</a:t>
            </a:r>
          </a:p>
          <a:p>
            <a:pPr marL="0" indent="0">
              <a:buNone/>
            </a:pPr>
            <a:r>
              <a:rPr lang="en-US" sz="7200" b="1" dirty="0"/>
              <a:t>Remember ye the law of Moses my servant, which I commanded unto him in Horeb for all Israel, with the statutes and judgments.</a:t>
            </a:r>
          </a:p>
        </p:txBody>
      </p:sp>
    </p:spTree>
    <p:extLst>
      <p:ext uri="{BB962C8B-B14F-4D97-AF65-F5344CB8AC3E}">
        <p14:creationId xmlns:p14="http://schemas.microsoft.com/office/powerpoint/2010/main" val="3226567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344EE8-0744-5617-13BB-B43597F48B9A}"/>
              </a:ext>
            </a:extLst>
          </p:cNvPr>
          <p:cNvSpPr>
            <a:spLocks noGrp="1"/>
          </p:cNvSpPr>
          <p:nvPr>
            <p:ph idx="1"/>
          </p:nvPr>
        </p:nvSpPr>
        <p:spPr>
          <a:xfrm>
            <a:off x="157655" y="189186"/>
            <a:ext cx="11813627" cy="6453352"/>
          </a:xfrm>
        </p:spPr>
        <p:txBody>
          <a:bodyPr>
            <a:normAutofit lnSpcReduction="10000"/>
          </a:bodyPr>
          <a:lstStyle/>
          <a:p>
            <a:pPr marL="0" indent="0">
              <a:buNone/>
            </a:pPr>
            <a:r>
              <a:rPr lang="en-US" sz="3600" b="1" dirty="0">
                <a:solidFill>
                  <a:srgbClr val="FF0000"/>
                </a:solidFill>
              </a:rPr>
              <a:t>Hebrews 12:17-18 KJV</a:t>
            </a:r>
          </a:p>
          <a:p>
            <a:pPr marL="0" indent="0">
              <a:buNone/>
            </a:pPr>
            <a:r>
              <a:rPr lang="en-US" sz="3600" b="1" dirty="0"/>
              <a:t>For ye know how that afterward, when he would have inherited the blessing, he was rejected: for he found no place of repentance, though he sought it carefully with tears. [18] For ye are not come unto the mount that might be touched, and that burned with fire, nor unto blackness, and darkness, and tempest,</a:t>
            </a:r>
          </a:p>
          <a:p>
            <a:pPr marL="0" indent="0">
              <a:buNone/>
            </a:pPr>
            <a:endParaRPr lang="en-US" sz="3600" b="1" dirty="0"/>
          </a:p>
          <a:p>
            <a:pPr marL="0" indent="0">
              <a:buNone/>
            </a:pPr>
            <a:r>
              <a:rPr lang="en-US" sz="3600" b="1" dirty="0">
                <a:solidFill>
                  <a:srgbClr val="FF0000"/>
                </a:solidFill>
              </a:rPr>
              <a:t>Hebrews 12:22 KJV</a:t>
            </a:r>
          </a:p>
          <a:p>
            <a:pPr marL="0" indent="0">
              <a:buNone/>
            </a:pPr>
            <a:r>
              <a:rPr lang="en-US" sz="3600" b="1" dirty="0"/>
              <a:t>But ye are come unto mount Sion, and unto the city of the living God, the heavenly Jerusalem, and to an innumerable company of angels,</a:t>
            </a:r>
          </a:p>
        </p:txBody>
      </p:sp>
    </p:spTree>
    <p:extLst>
      <p:ext uri="{BB962C8B-B14F-4D97-AF65-F5344CB8AC3E}">
        <p14:creationId xmlns:p14="http://schemas.microsoft.com/office/powerpoint/2010/main" val="277522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1E25FE-1164-52D9-E107-8C4C3A6BB431}"/>
              </a:ext>
            </a:extLst>
          </p:cNvPr>
          <p:cNvSpPr>
            <a:spLocks noGrp="1"/>
          </p:cNvSpPr>
          <p:nvPr>
            <p:ph idx="1"/>
          </p:nvPr>
        </p:nvSpPr>
        <p:spPr>
          <a:xfrm>
            <a:off x="220717" y="231228"/>
            <a:ext cx="11761076" cy="6421820"/>
          </a:xfrm>
        </p:spPr>
        <p:txBody>
          <a:bodyPr>
            <a:normAutofit lnSpcReduction="10000"/>
          </a:bodyPr>
          <a:lstStyle/>
          <a:p>
            <a:pPr marL="0" indent="0">
              <a:buNone/>
            </a:pPr>
            <a:r>
              <a:rPr lang="en-US" sz="5400" b="1" dirty="0">
                <a:solidFill>
                  <a:srgbClr val="FF0000"/>
                </a:solidFill>
              </a:rPr>
              <a:t>Joshua 1:7 KJV</a:t>
            </a:r>
          </a:p>
          <a:p>
            <a:pPr marL="0" indent="0">
              <a:buNone/>
            </a:pPr>
            <a:r>
              <a:rPr lang="en-US" sz="5400" b="1" dirty="0"/>
              <a:t>Only be thou strong and very courageous, that thou mayest observe to do according to all the law, which Moses my servant commanded thee: turn not from it to the right hand or to the left, that thou mayest prosper whithersoever thou </a:t>
            </a:r>
            <a:r>
              <a:rPr lang="en-US" sz="5400" b="1" dirty="0" err="1"/>
              <a:t>goest</a:t>
            </a:r>
            <a:r>
              <a:rPr lang="en-US" sz="5400" b="1" dirty="0"/>
              <a:t>.</a:t>
            </a:r>
          </a:p>
        </p:txBody>
      </p:sp>
    </p:spTree>
    <p:extLst>
      <p:ext uri="{BB962C8B-B14F-4D97-AF65-F5344CB8AC3E}">
        <p14:creationId xmlns:p14="http://schemas.microsoft.com/office/powerpoint/2010/main" val="3939550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9" name="Rectangle 307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074" name="Picture 2" descr="Veterans Day: Honoring all who have served - EV Design &amp; Manufacturing">
            <a:extLst>
              <a:ext uri="{FF2B5EF4-FFF2-40B4-BE49-F238E27FC236}">
                <a16:creationId xmlns:a16="http://schemas.microsoft.com/office/drawing/2014/main" id="{6D783BD2-2429-3716-35D5-9F85CD39089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b="19"/>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40534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E91519-09C4-87B2-8579-5D47CCA9DE99}"/>
              </a:ext>
            </a:extLst>
          </p:cNvPr>
          <p:cNvSpPr>
            <a:spLocks noGrp="1"/>
          </p:cNvSpPr>
          <p:nvPr>
            <p:ph idx="1"/>
          </p:nvPr>
        </p:nvSpPr>
        <p:spPr>
          <a:xfrm>
            <a:off x="210207" y="252248"/>
            <a:ext cx="11750565" cy="6421821"/>
          </a:xfrm>
        </p:spPr>
        <p:txBody>
          <a:bodyPr>
            <a:normAutofit lnSpcReduction="10000"/>
          </a:bodyPr>
          <a:lstStyle/>
          <a:p>
            <a:pPr marL="0" indent="0">
              <a:buNone/>
            </a:pPr>
            <a:r>
              <a:rPr lang="en-US" sz="4000" b="1" dirty="0">
                <a:solidFill>
                  <a:srgbClr val="FF0000"/>
                </a:solidFill>
              </a:rPr>
              <a:t>63-0728 - "Christ Is The Mystery Of God Revealed"</a:t>
            </a:r>
          </a:p>
          <a:p>
            <a:pPr marL="0" indent="0">
              <a:buNone/>
            </a:pPr>
            <a:r>
              <a:rPr lang="en-US" sz="4400" b="1" dirty="0"/>
              <a:t>5 And once, just a while ago, when You showed the vision, the little tabernacle here, about to store up the Food, that there would come a time when this would all be needed. When we seen Brother </a:t>
            </a:r>
            <a:r>
              <a:rPr lang="en-US" sz="4400" b="1" dirty="0" err="1"/>
              <a:t>Sothmann</a:t>
            </a:r>
            <a:r>
              <a:rPr lang="en-US" sz="4400" b="1" dirty="0"/>
              <a:t> and Brother Wood ready to cross over into another country, to…But You said, “Store up this Food here for the time.” Lord, reverently I’ve tried to do that.</a:t>
            </a:r>
            <a:br>
              <a:rPr lang="en-US" sz="4400" b="1" dirty="0"/>
            </a:br>
            <a:endParaRPr lang="en-US" sz="4400" b="1" dirty="0"/>
          </a:p>
          <a:p>
            <a:pPr marL="0" indent="0">
              <a:buNone/>
            </a:pPr>
            <a:endParaRPr lang="en-US" sz="4400" b="1" dirty="0"/>
          </a:p>
        </p:txBody>
      </p:sp>
    </p:spTree>
    <p:extLst>
      <p:ext uri="{BB962C8B-B14F-4D97-AF65-F5344CB8AC3E}">
        <p14:creationId xmlns:p14="http://schemas.microsoft.com/office/powerpoint/2010/main" val="783629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0EA2C4-C3ED-2478-0F88-DC76D390CE1B}"/>
              </a:ext>
            </a:extLst>
          </p:cNvPr>
          <p:cNvSpPr>
            <a:spLocks noGrp="1"/>
          </p:cNvSpPr>
          <p:nvPr>
            <p:ph idx="1"/>
          </p:nvPr>
        </p:nvSpPr>
        <p:spPr>
          <a:xfrm>
            <a:off x="225631" y="237506"/>
            <a:ext cx="11839699" cy="6460177"/>
          </a:xfrm>
        </p:spPr>
        <p:txBody>
          <a:bodyPr/>
          <a:lstStyle/>
          <a:p>
            <a:pPr marL="0" indent="0">
              <a:buNone/>
            </a:pPr>
            <a:r>
              <a:rPr lang="en-US" sz="4400" b="1" dirty="0">
                <a:solidFill>
                  <a:srgbClr val="FF0000"/>
                </a:solidFill>
              </a:rPr>
              <a:t>Amos 8:11-13 KJV</a:t>
            </a:r>
          </a:p>
          <a:p>
            <a:pPr marL="0" indent="0">
              <a:buNone/>
            </a:pPr>
            <a:r>
              <a:rPr lang="en-US" sz="4400" b="1" dirty="0"/>
              <a:t>Behold, the days come, saith the Lord God, that I will send a famine in the land, not a famine of bread, nor a thirst for water, but of hearing the words of the Lord : [12] And they shall wander from sea to sea, and from the north even to the east, they shall run to and </a:t>
            </a:r>
            <a:r>
              <a:rPr lang="en-US" sz="4400" b="1" dirty="0" err="1"/>
              <a:t>fro</a:t>
            </a:r>
            <a:r>
              <a:rPr lang="en-US" sz="4400" b="1" dirty="0"/>
              <a:t> to seek the word of the Lord, and shall not find it. [13] In that day shall the fair virgins and young men faint for thirst.</a:t>
            </a:r>
          </a:p>
          <a:p>
            <a:pPr marL="0" indent="0">
              <a:buNone/>
            </a:pPr>
            <a:endParaRPr lang="en-US" dirty="0"/>
          </a:p>
        </p:txBody>
      </p:sp>
    </p:spTree>
    <p:extLst>
      <p:ext uri="{BB962C8B-B14F-4D97-AF65-F5344CB8AC3E}">
        <p14:creationId xmlns:p14="http://schemas.microsoft.com/office/powerpoint/2010/main" val="61948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4B2F96-D77A-146E-3F29-90AE7A149A47}"/>
              </a:ext>
            </a:extLst>
          </p:cNvPr>
          <p:cNvSpPr>
            <a:spLocks noGrp="1"/>
          </p:cNvSpPr>
          <p:nvPr>
            <p:ph idx="1"/>
          </p:nvPr>
        </p:nvSpPr>
        <p:spPr>
          <a:xfrm>
            <a:off x="213755" y="190005"/>
            <a:ext cx="11804073" cy="6472052"/>
          </a:xfrm>
        </p:spPr>
        <p:txBody>
          <a:bodyPr>
            <a:normAutofit lnSpcReduction="10000"/>
          </a:bodyPr>
          <a:lstStyle/>
          <a:p>
            <a:pPr marL="0" indent="0">
              <a:buNone/>
            </a:pPr>
            <a:r>
              <a:rPr lang="en-US" sz="4800" b="1" dirty="0">
                <a:solidFill>
                  <a:srgbClr val="FF0000"/>
                </a:solidFill>
              </a:rPr>
              <a:t>65-0718E - "Spiritual Food In Due Season"</a:t>
            </a:r>
          </a:p>
          <a:p>
            <a:pPr marL="0" indent="0">
              <a:buNone/>
            </a:pPr>
            <a:r>
              <a:rPr lang="en-US" sz="4800" b="1" dirty="0"/>
              <a:t>And, you know, that was predicted by the prophets, just before the Second Coming of Christ would be? Said, “There will come a famine in the land, and it won’t be for bread alone, but for the hearing of the Word of God.” And that day is now, “hearing the true Word of God.” Now, this types the natural drought with the spiritual.</a:t>
            </a:r>
          </a:p>
          <a:p>
            <a:pPr marL="0" indent="0">
              <a:buNone/>
            </a:pPr>
            <a:endParaRPr lang="en-US" sz="4800" b="1" dirty="0"/>
          </a:p>
        </p:txBody>
      </p:sp>
    </p:spTree>
    <p:extLst>
      <p:ext uri="{BB962C8B-B14F-4D97-AF65-F5344CB8AC3E}">
        <p14:creationId xmlns:p14="http://schemas.microsoft.com/office/powerpoint/2010/main" val="1640555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8C5D1A-4F04-8E93-BF1F-0A45901E5D59}"/>
              </a:ext>
            </a:extLst>
          </p:cNvPr>
          <p:cNvSpPr>
            <a:spLocks noGrp="1"/>
          </p:cNvSpPr>
          <p:nvPr>
            <p:ph idx="1"/>
          </p:nvPr>
        </p:nvSpPr>
        <p:spPr>
          <a:xfrm>
            <a:off x="225631" y="332509"/>
            <a:ext cx="11768447" cy="6270172"/>
          </a:xfrm>
        </p:spPr>
        <p:txBody>
          <a:bodyPr>
            <a:normAutofit lnSpcReduction="10000"/>
          </a:bodyPr>
          <a:lstStyle/>
          <a:p>
            <a:pPr marL="0" indent="0">
              <a:buNone/>
            </a:pPr>
            <a:r>
              <a:rPr lang="en-US" sz="6000" b="1" dirty="0">
                <a:solidFill>
                  <a:srgbClr val="FF0000"/>
                </a:solidFill>
              </a:rPr>
              <a:t>John 6:34-35 KJV</a:t>
            </a:r>
          </a:p>
          <a:p>
            <a:pPr marL="0" indent="0">
              <a:buNone/>
            </a:pPr>
            <a:r>
              <a:rPr lang="en-US" sz="6000" b="1" dirty="0"/>
              <a:t>Then said they unto him, Lord, evermore give us this bread. [35] And Jesus said unto them, I am the bread of life: he that cometh to me shall never hunger; and he that believeth on me shall never thirst.</a:t>
            </a:r>
          </a:p>
          <a:p>
            <a:pPr marL="0" indent="0">
              <a:buNone/>
            </a:pPr>
            <a:endParaRPr lang="en-US" dirty="0"/>
          </a:p>
        </p:txBody>
      </p:sp>
    </p:spTree>
    <p:extLst>
      <p:ext uri="{BB962C8B-B14F-4D97-AF65-F5344CB8AC3E}">
        <p14:creationId xmlns:p14="http://schemas.microsoft.com/office/powerpoint/2010/main" val="5865300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67E81D-D67B-F2EB-0E63-68C5B7806D72}"/>
              </a:ext>
            </a:extLst>
          </p:cNvPr>
          <p:cNvSpPr>
            <a:spLocks noGrp="1"/>
          </p:cNvSpPr>
          <p:nvPr>
            <p:ph idx="1"/>
          </p:nvPr>
        </p:nvSpPr>
        <p:spPr>
          <a:xfrm>
            <a:off x="237505" y="249382"/>
            <a:ext cx="11768447" cy="6412675"/>
          </a:xfrm>
        </p:spPr>
        <p:txBody>
          <a:bodyPr>
            <a:normAutofit/>
          </a:bodyPr>
          <a:lstStyle/>
          <a:p>
            <a:pPr marL="0" indent="0">
              <a:buNone/>
            </a:pPr>
            <a:r>
              <a:rPr lang="en-US" sz="7200" b="1" dirty="0">
                <a:solidFill>
                  <a:srgbClr val="FF0000"/>
                </a:solidFill>
              </a:rPr>
              <a:t>John 6:63 KJV</a:t>
            </a:r>
          </a:p>
          <a:p>
            <a:pPr marL="0" indent="0">
              <a:buNone/>
            </a:pPr>
            <a:r>
              <a:rPr lang="en-US" sz="7200" b="1" dirty="0"/>
              <a:t>It is the spirit that </a:t>
            </a:r>
            <a:r>
              <a:rPr lang="en-US" sz="7200" b="1" dirty="0" err="1"/>
              <a:t>quickeneth</a:t>
            </a:r>
            <a:r>
              <a:rPr lang="en-US" sz="7200" b="1" dirty="0"/>
              <a:t>; the flesh </a:t>
            </a:r>
            <a:r>
              <a:rPr lang="en-US" sz="7200" b="1" dirty="0" err="1"/>
              <a:t>profiteth</a:t>
            </a:r>
            <a:r>
              <a:rPr lang="en-US" sz="7200" b="1" dirty="0"/>
              <a:t> nothing: the words that I speak unto you, they are spirit, and they are life.</a:t>
            </a:r>
          </a:p>
          <a:p>
            <a:pPr marL="0" indent="0">
              <a:buNone/>
            </a:pPr>
            <a:endParaRPr lang="en-US" sz="7200" b="1" dirty="0"/>
          </a:p>
        </p:txBody>
      </p:sp>
    </p:spTree>
    <p:extLst>
      <p:ext uri="{BB962C8B-B14F-4D97-AF65-F5344CB8AC3E}">
        <p14:creationId xmlns:p14="http://schemas.microsoft.com/office/powerpoint/2010/main" val="40636830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14FA60-819A-C147-5773-E0690E6AF767}"/>
              </a:ext>
            </a:extLst>
          </p:cNvPr>
          <p:cNvSpPr>
            <a:spLocks noGrp="1"/>
          </p:cNvSpPr>
          <p:nvPr>
            <p:ph idx="1"/>
          </p:nvPr>
        </p:nvSpPr>
        <p:spPr>
          <a:xfrm>
            <a:off x="249381" y="213756"/>
            <a:ext cx="11697195" cy="6495802"/>
          </a:xfrm>
        </p:spPr>
        <p:txBody>
          <a:bodyPr>
            <a:normAutofit lnSpcReduction="10000"/>
          </a:bodyPr>
          <a:lstStyle/>
          <a:p>
            <a:pPr marL="0" indent="0">
              <a:buNone/>
            </a:pPr>
            <a:r>
              <a:rPr lang="en-US" sz="6000" b="1" dirty="0">
                <a:solidFill>
                  <a:srgbClr val="FF0000"/>
                </a:solidFill>
              </a:rPr>
              <a:t>Matthew 23:34 KJV</a:t>
            </a:r>
          </a:p>
          <a:p>
            <a:pPr marL="0" indent="0">
              <a:buNone/>
            </a:pPr>
            <a:r>
              <a:rPr lang="en-US" sz="6000" b="1" dirty="0"/>
              <a:t>Wherefore, behold, I send unto you prophets, and wise men, and scribes: and some of them ye shall kill and crucify; and some of them shall ye scourge in your synagogues, and persecute them from city to city:</a:t>
            </a:r>
          </a:p>
        </p:txBody>
      </p:sp>
    </p:spTree>
    <p:extLst>
      <p:ext uri="{BB962C8B-B14F-4D97-AF65-F5344CB8AC3E}">
        <p14:creationId xmlns:p14="http://schemas.microsoft.com/office/powerpoint/2010/main" val="15233872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9E09A1-85EE-C7CB-9658-F0A878F96040}"/>
              </a:ext>
            </a:extLst>
          </p:cNvPr>
          <p:cNvSpPr>
            <a:spLocks noGrp="1"/>
          </p:cNvSpPr>
          <p:nvPr>
            <p:ph idx="1"/>
          </p:nvPr>
        </p:nvSpPr>
        <p:spPr>
          <a:xfrm>
            <a:off x="213755" y="273132"/>
            <a:ext cx="11720945" cy="6353299"/>
          </a:xfrm>
        </p:spPr>
        <p:txBody>
          <a:bodyPr>
            <a:normAutofit/>
          </a:bodyPr>
          <a:lstStyle/>
          <a:p>
            <a:pPr marL="0" indent="0">
              <a:buNone/>
            </a:pPr>
            <a:r>
              <a:rPr lang="en-US" sz="5400" b="1" dirty="0">
                <a:solidFill>
                  <a:srgbClr val="FF0000"/>
                </a:solidFill>
              </a:rPr>
              <a:t>John 3:19-20 KJV</a:t>
            </a:r>
          </a:p>
          <a:p>
            <a:pPr marL="0" indent="0">
              <a:buNone/>
            </a:pPr>
            <a:r>
              <a:rPr lang="en-US" sz="5400" b="1" dirty="0"/>
              <a:t>And this is the condemnation, that light is come into the world, and men loved darkness rather than light, because their deeds were evil. [20] For every one that doeth evil </a:t>
            </a:r>
            <a:r>
              <a:rPr lang="en-US" sz="5400" b="1" dirty="0" err="1"/>
              <a:t>hateth</a:t>
            </a:r>
            <a:r>
              <a:rPr lang="en-US" sz="5400" b="1" dirty="0"/>
              <a:t> the light, neither cometh to the light, lest his deeds should be reproved.</a:t>
            </a:r>
          </a:p>
        </p:txBody>
      </p:sp>
    </p:spTree>
    <p:extLst>
      <p:ext uri="{BB962C8B-B14F-4D97-AF65-F5344CB8AC3E}">
        <p14:creationId xmlns:p14="http://schemas.microsoft.com/office/powerpoint/2010/main" val="7837155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E4183C-138D-FDCC-E263-641F1025786B}"/>
              </a:ext>
            </a:extLst>
          </p:cNvPr>
          <p:cNvSpPr>
            <a:spLocks noGrp="1"/>
          </p:cNvSpPr>
          <p:nvPr>
            <p:ph idx="1"/>
          </p:nvPr>
        </p:nvSpPr>
        <p:spPr>
          <a:xfrm>
            <a:off x="249381" y="261256"/>
            <a:ext cx="11804073" cy="6412675"/>
          </a:xfrm>
        </p:spPr>
        <p:txBody>
          <a:bodyPr>
            <a:normAutofit fontScale="92500"/>
          </a:bodyPr>
          <a:lstStyle/>
          <a:p>
            <a:pPr marL="0" indent="0">
              <a:buNone/>
            </a:pPr>
            <a:r>
              <a:rPr lang="en-US" sz="6600" dirty="0">
                <a:solidFill>
                  <a:srgbClr val="FF0000"/>
                </a:solidFill>
              </a:rPr>
              <a:t>2 Thessalonians 2:11-12 KJV</a:t>
            </a:r>
          </a:p>
          <a:p>
            <a:pPr marL="0" indent="0">
              <a:buNone/>
            </a:pPr>
            <a:r>
              <a:rPr lang="en-US" sz="6600" dirty="0"/>
              <a:t>And for this cause God shall send them strong delusion, that they should believe a lie: [12] That they all might be damned who believed not the truth, but had pleasure in unrighteousness.</a:t>
            </a:r>
          </a:p>
          <a:p>
            <a:pPr marL="0" indent="0">
              <a:buNone/>
            </a:pPr>
            <a:endParaRPr lang="en-US" sz="6600" dirty="0"/>
          </a:p>
        </p:txBody>
      </p:sp>
    </p:spTree>
    <p:extLst>
      <p:ext uri="{BB962C8B-B14F-4D97-AF65-F5344CB8AC3E}">
        <p14:creationId xmlns:p14="http://schemas.microsoft.com/office/powerpoint/2010/main" val="23972723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30A634-8385-AF9E-EBD3-3D8405F18EA1}"/>
              </a:ext>
            </a:extLst>
          </p:cNvPr>
          <p:cNvSpPr>
            <a:spLocks noGrp="1"/>
          </p:cNvSpPr>
          <p:nvPr>
            <p:ph idx="1"/>
          </p:nvPr>
        </p:nvSpPr>
        <p:spPr>
          <a:xfrm>
            <a:off x="249382" y="225631"/>
            <a:ext cx="11780322" cy="6472052"/>
          </a:xfrm>
        </p:spPr>
        <p:txBody>
          <a:bodyPr>
            <a:normAutofit lnSpcReduction="10000"/>
          </a:bodyPr>
          <a:lstStyle/>
          <a:p>
            <a:pPr marL="0" indent="0">
              <a:buNone/>
            </a:pPr>
            <a:r>
              <a:rPr lang="en-US" sz="4400" b="1" dirty="0">
                <a:solidFill>
                  <a:srgbClr val="FF0000"/>
                </a:solidFill>
              </a:rPr>
              <a:t>60-1208 - "The </a:t>
            </a:r>
            <a:r>
              <a:rPr lang="en-US" sz="4400" b="1" dirty="0" err="1">
                <a:solidFill>
                  <a:srgbClr val="FF0000"/>
                </a:solidFill>
              </a:rPr>
              <a:t>Thyatirean</a:t>
            </a:r>
            <a:r>
              <a:rPr lang="en-US" sz="4400" b="1" dirty="0">
                <a:solidFill>
                  <a:srgbClr val="FF0000"/>
                </a:solidFill>
              </a:rPr>
              <a:t> Church Age"</a:t>
            </a:r>
          </a:p>
          <a:p>
            <a:pPr marL="0" indent="0">
              <a:buNone/>
            </a:pPr>
            <a:r>
              <a:rPr lang="en-US" sz="4400" b="1" dirty="0"/>
              <a:t>51 And God said that the deeds of the Nicolaitanes (which was in the Ephesians), over in the—the little church of Pergamos became a “doctrine,” and said it was “a doctrine of Balaam.” And Balaam was the one who taught Israel to go over there and commit fornications, or they committed fornications with Moab (which was a lukewarm church member), or the common church, the great organization. </a:t>
            </a:r>
          </a:p>
        </p:txBody>
      </p:sp>
    </p:spTree>
    <p:extLst>
      <p:ext uri="{BB962C8B-B14F-4D97-AF65-F5344CB8AC3E}">
        <p14:creationId xmlns:p14="http://schemas.microsoft.com/office/powerpoint/2010/main" val="10032716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02B8B4-EE9B-6EC9-6DC2-5792D96FBF65}"/>
              </a:ext>
            </a:extLst>
          </p:cNvPr>
          <p:cNvSpPr>
            <a:spLocks noGrp="1"/>
          </p:cNvSpPr>
          <p:nvPr>
            <p:ph idx="1"/>
          </p:nvPr>
        </p:nvSpPr>
        <p:spPr>
          <a:xfrm>
            <a:off x="225631" y="237506"/>
            <a:ext cx="11709070" cy="6400800"/>
          </a:xfrm>
        </p:spPr>
        <p:txBody>
          <a:bodyPr>
            <a:normAutofit lnSpcReduction="10000"/>
          </a:bodyPr>
          <a:lstStyle/>
          <a:p>
            <a:pPr marL="0" indent="0">
              <a:buNone/>
            </a:pPr>
            <a:r>
              <a:rPr lang="en-US" sz="6000" b="1" dirty="0">
                <a:solidFill>
                  <a:srgbClr val="FF0000"/>
                </a:solidFill>
              </a:rPr>
              <a:t>Galatians 5:19-20 KJV</a:t>
            </a:r>
          </a:p>
          <a:p>
            <a:pPr marL="0" indent="0">
              <a:buNone/>
            </a:pPr>
            <a:r>
              <a:rPr lang="en-US" sz="6000" b="1" dirty="0"/>
              <a:t>Now the works of the flesh are manifest, which are these ; Adultery, fornication, uncleanness, lasciviousness, [20] Idolatry, witchcraft, hatred, variance, emulations, wrath, strife, seditions, heresies,</a:t>
            </a:r>
          </a:p>
          <a:p>
            <a:pPr marL="0" indent="0">
              <a:buNone/>
            </a:pPr>
            <a:endParaRPr lang="en-US" b="1" dirty="0"/>
          </a:p>
        </p:txBody>
      </p:sp>
    </p:spTree>
    <p:extLst>
      <p:ext uri="{BB962C8B-B14F-4D97-AF65-F5344CB8AC3E}">
        <p14:creationId xmlns:p14="http://schemas.microsoft.com/office/powerpoint/2010/main" val="2514955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CC12CC-FF20-8E73-BB7D-FE44FB5BEF7C}"/>
              </a:ext>
            </a:extLst>
          </p:cNvPr>
          <p:cNvSpPr>
            <a:spLocks noGrp="1"/>
          </p:cNvSpPr>
          <p:nvPr>
            <p:ph idx="1"/>
          </p:nvPr>
        </p:nvSpPr>
        <p:spPr>
          <a:xfrm>
            <a:off x="249381" y="154378"/>
            <a:ext cx="11685319" cy="6531429"/>
          </a:xfrm>
        </p:spPr>
        <p:txBody>
          <a:bodyPr>
            <a:normAutofit lnSpcReduction="10000"/>
          </a:bodyPr>
          <a:lstStyle/>
          <a:p>
            <a:pPr marL="0" indent="0">
              <a:buNone/>
            </a:pPr>
            <a:r>
              <a:rPr lang="en-US" sz="4800" b="1" dirty="0">
                <a:solidFill>
                  <a:srgbClr val="FF0000"/>
                </a:solidFill>
              </a:rPr>
              <a:t>John 13:3-5 KJV</a:t>
            </a:r>
          </a:p>
          <a:p>
            <a:pPr marL="0" indent="0">
              <a:buNone/>
            </a:pPr>
            <a:r>
              <a:rPr lang="en-US" sz="4800" b="1" dirty="0"/>
              <a:t>Jesus knowing that the Father had given all things into his hands, and that he was come from God, and went to God; [4] He </a:t>
            </a:r>
            <a:r>
              <a:rPr lang="en-US" sz="4800" b="1" dirty="0" err="1"/>
              <a:t>riseth</a:t>
            </a:r>
            <a:r>
              <a:rPr lang="en-US" sz="4800" b="1" dirty="0"/>
              <a:t> from supper, and laid aside his garments; and took a towel, and girded himself. [5] After that he </a:t>
            </a:r>
            <a:r>
              <a:rPr lang="en-US" sz="4800" b="1" dirty="0" err="1"/>
              <a:t>poureth</a:t>
            </a:r>
            <a:r>
              <a:rPr lang="en-US" sz="4800" b="1" dirty="0"/>
              <a:t> water into a bason, and began to wash the disciples' feet, and to wipe them with the towel wherewith he was girded.</a:t>
            </a:r>
          </a:p>
        </p:txBody>
      </p:sp>
    </p:spTree>
    <p:extLst>
      <p:ext uri="{BB962C8B-B14F-4D97-AF65-F5344CB8AC3E}">
        <p14:creationId xmlns:p14="http://schemas.microsoft.com/office/powerpoint/2010/main" val="11043241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70F18F-1823-2AA7-5A89-AFA938C1C11A}"/>
              </a:ext>
            </a:extLst>
          </p:cNvPr>
          <p:cNvSpPr>
            <a:spLocks noGrp="1"/>
          </p:cNvSpPr>
          <p:nvPr>
            <p:ph idx="1"/>
          </p:nvPr>
        </p:nvSpPr>
        <p:spPr>
          <a:xfrm>
            <a:off x="178129" y="261256"/>
            <a:ext cx="11732821" cy="6377049"/>
          </a:xfrm>
        </p:spPr>
        <p:txBody>
          <a:bodyPr>
            <a:normAutofit/>
          </a:bodyPr>
          <a:lstStyle/>
          <a:p>
            <a:pPr marL="0" indent="0">
              <a:buNone/>
            </a:pPr>
            <a:r>
              <a:rPr lang="en-US" sz="4000" b="1" dirty="0">
                <a:solidFill>
                  <a:srgbClr val="FF0000"/>
                </a:solidFill>
              </a:rPr>
              <a:t>65-0718E - "Spiritual Food In Due Season"</a:t>
            </a:r>
          </a:p>
          <a:p>
            <a:pPr marL="0" indent="0">
              <a:buNone/>
            </a:pPr>
            <a:r>
              <a:rPr lang="en-US" sz="4000" b="1" dirty="0"/>
              <a:t>9 And it gives me great pleasure to get to see, when you know that you have a Message from God and you give it to the people, and see the people respond to That. Then you look back and say, “Thank You, Father.” Oh, what a joy it is then to see the children eating the Bread that’s been sent to them! You realize that was a vision years ago, right here at this tabernacle? That’s right, “The Bread of Life.” Brother Neville, you remember it. Mighty—mighty time!</a:t>
            </a:r>
          </a:p>
          <a:p>
            <a:pPr marL="0" indent="0">
              <a:buNone/>
            </a:pPr>
            <a:endParaRPr lang="en-US" sz="4000" b="1" dirty="0"/>
          </a:p>
        </p:txBody>
      </p:sp>
    </p:spTree>
    <p:extLst>
      <p:ext uri="{BB962C8B-B14F-4D97-AF65-F5344CB8AC3E}">
        <p14:creationId xmlns:p14="http://schemas.microsoft.com/office/powerpoint/2010/main" val="3699214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74B3FF-D711-768F-4CA4-A6534F87F8AF}"/>
              </a:ext>
            </a:extLst>
          </p:cNvPr>
          <p:cNvSpPr>
            <a:spLocks noGrp="1"/>
          </p:cNvSpPr>
          <p:nvPr>
            <p:ph idx="1"/>
          </p:nvPr>
        </p:nvSpPr>
        <p:spPr>
          <a:xfrm>
            <a:off x="368135" y="356260"/>
            <a:ext cx="10985665" cy="5820703"/>
          </a:xfrm>
        </p:spPr>
        <p:txBody>
          <a:bodyPr>
            <a:normAutofit lnSpcReduction="10000"/>
          </a:bodyPr>
          <a:lstStyle/>
          <a:p>
            <a:pPr marL="0" indent="0">
              <a:buNone/>
            </a:pPr>
            <a:r>
              <a:rPr lang="en-US" sz="6000" b="1" dirty="0">
                <a:solidFill>
                  <a:srgbClr val="FF0000"/>
                </a:solidFill>
              </a:rPr>
              <a:t>2 Timothy 4:3 KJV</a:t>
            </a:r>
          </a:p>
          <a:p>
            <a:pPr marL="0" indent="0">
              <a:buNone/>
            </a:pPr>
            <a:r>
              <a:rPr lang="en-US" sz="6000" b="1" dirty="0"/>
              <a:t>For the time will come when </a:t>
            </a:r>
            <a:r>
              <a:rPr lang="en-US" sz="6000" b="1" u="sng" dirty="0"/>
              <a:t>they will not endure sound doctrine</a:t>
            </a:r>
            <a:r>
              <a:rPr lang="en-US" sz="6000" b="1" dirty="0"/>
              <a:t>; but after their own lusts shall they heap to themselves teachers, having itching ears;</a:t>
            </a:r>
          </a:p>
        </p:txBody>
      </p:sp>
    </p:spTree>
    <p:extLst>
      <p:ext uri="{BB962C8B-B14F-4D97-AF65-F5344CB8AC3E}">
        <p14:creationId xmlns:p14="http://schemas.microsoft.com/office/powerpoint/2010/main" val="3100091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8B3399-4311-5534-44B1-24B35FEA7EA6}"/>
              </a:ext>
            </a:extLst>
          </p:cNvPr>
          <p:cNvSpPr>
            <a:spLocks noGrp="1"/>
          </p:cNvSpPr>
          <p:nvPr>
            <p:ph idx="1"/>
          </p:nvPr>
        </p:nvSpPr>
        <p:spPr>
          <a:xfrm>
            <a:off x="237506" y="249382"/>
            <a:ext cx="11756572" cy="6412675"/>
          </a:xfrm>
        </p:spPr>
        <p:txBody>
          <a:bodyPr>
            <a:normAutofit/>
          </a:bodyPr>
          <a:lstStyle/>
          <a:p>
            <a:pPr marL="0" indent="0">
              <a:buNone/>
            </a:pPr>
            <a:r>
              <a:rPr lang="en-US" sz="8000" b="1" dirty="0">
                <a:solidFill>
                  <a:srgbClr val="FF0000"/>
                </a:solidFill>
              </a:rPr>
              <a:t>Proverbs 3:11 KJV</a:t>
            </a:r>
          </a:p>
          <a:p>
            <a:pPr marL="0" indent="0">
              <a:buNone/>
            </a:pPr>
            <a:r>
              <a:rPr lang="en-US" sz="8000" b="1" dirty="0"/>
              <a:t>My son, despise not the chastening of the LORD; neither be weary of his correction:</a:t>
            </a:r>
          </a:p>
        </p:txBody>
      </p:sp>
    </p:spTree>
    <p:extLst>
      <p:ext uri="{BB962C8B-B14F-4D97-AF65-F5344CB8AC3E}">
        <p14:creationId xmlns:p14="http://schemas.microsoft.com/office/powerpoint/2010/main" val="3813128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050" name="Picture 2" descr="Junk Food Images – Browse 1,666,455 Stock Photos, Vectors, and Video |  Adobe Stock">
            <a:extLst>
              <a:ext uri="{FF2B5EF4-FFF2-40B4-BE49-F238E27FC236}">
                <a16:creationId xmlns:a16="http://schemas.microsoft.com/office/drawing/2014/main" id="{E1D1F319-5E67-2899-E5C7-742BAC613FA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7330" b="8416"/>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1140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2" descr="National Junk Food Day">
            <a:extLst>
              <a:ext uri="{FF2B5EF4-FFF2-40B4-BE49-F238E27FC236}">
                <a16:creationId xmlns:a16="http://schemas.microsoft.com/office/drawing/2014/main" id="{B3E51293-B9CC-2EBE-8633-FFBBDA6EA9F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2279" r="-2" b="6242"/>
          <a:stretch>
            <a:fillRect/>
          </a:stretch>
        </p:blipFill>
        <p:spPr bwMode="auto">
          <a:xfrm>
            <a:off x="-6588" y="10"/>
            <a:ext cx="12198588"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521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6" name="Picture 2" descr="12,760,400+ Healthy Eating Stock Photos, Pictures &amp; Royalty-Free Images -  iStock | Healthy lifestyle, Nutritionist, Food">
            <a:extLst>
              <a:ext uri="{FF2B5EF4-FFF2-40B4-BE49-F238E27FC236}">
                <a16:creationId xmlns:a16="http://schemas.microsoft.com/office/drawing/2014/main" id="{4D85F594-1B16-D328-21A5-4446AB5F612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7716" b="8031"/>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2496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9EF1D3-0FDF-13BA-10EA-B986D9B8CAFA}"/>
              </a:ext>
            </a:extLst>
          </p:cNvPr>
          <p:cNvSpPr>
            <a:spLocks noGrp="1"/>
          </p:cNvSpPr>
          <p:nvPr>
            <p:ph idx="1"/>
          </p:nvPr>
        </p:nvSpPr>
        <p:spPr>
          <a:xfrm>
            <a:off x="261257" y="225630"/>
            <a:ext cx="11637818" cy="6412675"/>
          </a:xfrm>
        </p:spPr>
        <p:txBody>
          <a:bodyPr>
            <a:normAutofit fontScale="92500" lnSpcReduction="10000"/>
          </a:bodyPr>
          <a:lstStyle/>
          <a:p>
            <a:pPr marL="0" indent="0">
              <a:buNone/>
            </a:pPr>
            <a:r>
              <a:rPr lang="en-US" sz="4300" b="1" dirty="0">
                <a:solidFill>
                  <a:srgbClr val="FF0000"/>
                </a:solidFill>
              </a:rPr>
              <a:t>63-0728 - "Christ Is The Mystery Of God Revealed"</a:t>
            </a:r>
          </a:p>
          <a:p>
            <a:pPr marL="0" indent="0">
              <a:buNone/>
            </a:pPr>
            <a:r>
              <a:rPr lang="en-US" sz="5800" b="1" dirty="0"/>
              <a:t>And may, as You gave the vision some two years ago, “to store up the Food,” fine, healthy-looking vegetables that I saw in the vision, being stored here in this tabernacle, may we today receive a whole barrel full of That (Grant it, Lord.), or, a tape load: </a:t>
            </a:r>
          </a:p>
          <a:p>
            <a:pPr marL="0" indent="0">
              <a:buNone/>
            </a:pPr>
            <a:endParaRPr lang="en-US" sz="5400" b="1" dirty="0"/>
          </a:p>
        </p:txBody>
      </p:sp>
    </p:spTree>
    <p:extLst>
      <p:ext uri="{BB962C8B-B14F-4D97-AF65-F5344CB8AC3E}">
        <p14:creationId xmlns:p14="http://schemas.microsoft.com/office/powerpoint/2010/main" val="3110854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1296</TotalTime>
  <Words>1673</Words>
  <Application>Microsoft Macintosh PowerPoint</Application>
  <PresentationFormat>Widescreen</PresentationFormat>
  <Paragraphs>55</Paragraphs>
  <Slides>30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Aptos</vt:lpstr>
      <vt:lpstr>Aptos Display</vt:lpstr>
      <vt:lpstr>Arial</vt:lpstr>
      <vt:lpstr>Office Theme</vt:lpstr>
      <vt:lpstr>Enduring Sound Doctrine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AARON NENGOMAZHA</dc:creator>
  <cp:lastModifiedBy>AARON NENGOMAZHA</cp:lastModifiedBy>
  <cp:revision>2</cp:revision>
  <dcterms:created xsi:type="dcterms:W3CDTF">2025-11-11T02:36:08Z</dcterms:created>
  <dcterms:modified xsi:type="dcterms:W3CDTF">2025-11-13T00:21:09Z</dcterms:modified>
</cp:coreProperties>
</file>