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 id="2147483700" r:id="rId2"/>
  </p:sldMasterIdLst>
  <p:notesMasterIdLst>
    <p:notesMasterId r:id="rId35"/>
  </p:notesMasterIdLst>
  <p:sldIdLst>
    <p:sldId id="256" r:id="rId3"/>
    <p:sldId id="442" r:id="rId4"/>
    <p:sldId id="443" r:id="rId5"/>
    <p:sldId id="444" r:id="rId6"/>
    <p:sldId id="512" r:id="rId7"/>
    <p:sldId id="306" r:id="rId8"/>
    <p:sldId id="440" r:id="rId9"/>
    <p:sldId id="271" r:id="rId10"/>
    <p:sldId id="260" r:id="rId11"/>
    <p:sldId id="439" r:id="rId12"/>
    <p:sldId id="261" r:id="rId13"/>
    <p:sldId id="274" r:id="rId14"/>
    <p:sldId id="257" r:id="rId15"/>
    <p:sldId id="441" r:id="rId16"/>
    <p:sldId id="284" r:id="rId17"/>
    <p:sldId id="301" r:id="rId18"/>
    <p:sldId id="303" r:id="rId19"/>
    <p:sldId id="264" r:id="rId20"/>
    <p:sldId id="449" r:id="rId21"/>
    <p:sldId id="448" r:id="rId22"/>
    <p:sldId id="509" r:id="rId23"/>
    <p:sldId id="304" r:id="rId24"/>
    <p:sldId id="446" r:id="rId25"/>
    <p:sldId id="507" r:id="rId26"/>
    <p:sldId id="510" r:id="rId27"/>
    <p:sldId id="445" r:id="rId28"/>
    <p:sldId id="508" r:id="rId29"/>
    <p:sldId id="513" r:id="rId30"/>
    <p:sldId id="447" r:id="rId31"/>
    <p:sldId id="511" r:id="rId32"/>
    <p:sldId id="305" r:id="rId33"/>
    <p:sldId id="26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46" autoAdjust="0"/>
    <p:restoredTop sz="94660"/>
  </p:normalViewPr>
  <p:slideViewPr>
    <p:cSldViewPr snapToGrid="0">
      <p:cViewPr varScale="1">
        <p:scale>
          <a:sx n="75" d="100"/>
          <a:sy n="75" d="100"/>
        </p:scale>
        <p:origin x="546" y="267"/>
      </p:cViewPr>
      <p:guideLst/>
    </p:cSldViewPr>
  </p:slideViewPr>
  <p:notesTextViewPr>
    <p:cViewPr>
      <p:scale>
        <a:sx n="1" d="1"/>
        <a:sy n="1" d="1"/>
      </p:scale>
      <p:origin x="0" y="0"/>
    </p:cViewPr>
  </p:notesTextViewPr>
  <p:sorterViewPr>
    <p:cViewPr>
      <p:scale>
        <a:sx n="90" d="100"/>
        <a:sy n="90" d="100"/>
      </p:scale>
      <p:origin x="0" y="-527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F25081-3DF9-4A40-8CBE-2617700AC5C9}" type="datetimeFigureOut">
              <a:rPr lang="en-US" smtClean="0"/>
              <a:t>11/19/2025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DD43A-98B4-4825-81A4-2C6C83D0A108}" type="slidenum">
              <a:rPr lang="en-US" smtClean="0"/>
              <a:t>‹#›</a:t>
            </a:fld>
            <a:endParaRPr lang="en-US"/>
          </a:p>
        </p:txBody>
      </p:sp>
    </p:spTree>
    <p:extLst>
      <p:ext uri="{BB962C8B-B14F-4D97-AF65-F5344CB8AC3E}">
        <p14:creationId xmlns:p14="http://schemas.microsoft.com/office/powerpoint/2010/main" val="4135827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YOUR MIC DOWN AN INCH</a:t>
            </a:r>
          </a:p>
        </p:txBody>
      </p:sp>
      <p:sp>
        <p:nvSpPr>
          <p:cNvPr id="4" name="Slide Number Placeholder 3"/>
          <p:cNvSpPr>
            <a:spLocks noGrp="1"/>
          </p:cNvSpPr>
          <p:nvPr>
            <p:ph type="sldNum" sz="quarter" idx="5"/>
          </p:nvPr>
        </p:nvSpPr>
        <p:spPr/>
        <p:txBody>
          <a:bodyPr/>
          <a:lstStyle/>
          <a:p>
            <a:fld id="{EDCDD43A-98B4-4825-81A4-2C6C83D0A108}" type="slidenum">
              <a:rPr lang="en-US" smtClean="0"/>
              <a:t>1</a:t>
            </a:fld>
            <a:endParaRPr lang="en-US"/>
          </a:p>
        </p:txBody>
      </p:sp>
    </p:spTree>
    <p:extLst>
      <p:ext uri="{BB962C8B-B14F-4D97-AF65-F5344CB8AC3E}">
        <p14:creationId xmlns:p14="http://schemas.microsoft.com/office/powerpoint/2010/main" val="1374536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43339-6BFB-21FA-A62D-43751D1170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97422-7E38-95E0-01E0-D0AFAB1BE4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1D23A7-4336-07F8-1ACD-2CDCD04E6AAE}"/>
              </a:ext>
            </a:extLst>
          </p:cNvPr>
          <p:cNvSpPr>
            <a:spLocks noGrp="1"/>
          </p:cNvSpPr>
          <p:nvPr>
            <p:ph type="body" idx="1"/>
          </p:nvPr>
        </p:nvSpPr>
        <p:spPr/>
        <p:txBody>
          <a:bodyPr/>
          <a:lstStyle/>
          <a:p>
            <a:r>
              <a:rPr lang="en-US" dirty="0"/>
              <a:t>MOVE YOUR MIC DOWN AN INCH</a:t>
            </a:r>
          </a:p>
        </p:txBody>
      </p:sp>
      <p:sp>
        <p:nvSpPr>
          <p:cNvPr id="4" name="Slide Number Placeholder 3">
            <a:extLst>
              <a:ext uri="{FF2B5EF4-FFF2-40B4-BE49-F238E27FC236}">
                <a16:creationId xmlns:a16="http://schemas.microsoft.com/office/drawing/2014/main" id="{73CB3CC5-685E-6CB1-1EA5-8A77A2CCA111}"/>
              </a:ext>
            </a:extLst>
          </p:cNvPr>
          <p:cNvSpPr>
            <a:spLocks noGrp="1"/>
          </p:cNvSpPr>
          <p:nvPr>
            <p:ph type="sldNum" sz="quarter" idx="5"/>
          </p:nvPr>
        </p:nvSpPr>
        <p:spPr/>
        <p:txBody>
          <a:bodyPr/>
          <a:lstStyle/>
          <a:p>
            <a:fld id="{EDCDD43A-98B4-4825-81A4-2C6C83D0A108}" type="slidenum">
              <a:rPr lang="en-US" smtClean="0"/>
              <a:t>14</a:t>
            </a:fld>
            <a:endParaRPr lang="en-US"/>
          </a:p>
        </p:txBody>
      </p:sp>
    </p:spTree>
    <p:extLst>
      <p:ext uri="{BB962C8B-B14F-4D97-AF65-F5344CB8AC3E}">
        <p14:creationId xmlns:p14="http://schemas.microsoft.com/office/powerpoint/2010/main" val="2687466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18</a:t>
            </a:fld>
            <a:endParaRPr lang="en-US"/>
          </a:p>
        </p:txBody>
      </p:sp>
    </p:spTree>
    <p:extLst>
      <p:ext uri="{BB962C8B-B14F-4D97-AF65-F5344CB8AC3E}">
        <p14:creationId xmlns:p14="http://schemas.microsoft.com/office/powerpoint/2010/main" val="3148276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C9468-29B3-43E5-99B5-BA4A3CBC5B81}" type="slidenum">
              <a:rPr lang="en-US" smtClean="0"/>
              <a:pPr/>
              <a:t>19</a:t>
            </a:fld>
            <a:endParaRPr lang="en-US"/>
          </a:p>
        </p:txBody>
      </p:sp>
    </p:spTree>
    <p:extLst>
      <p:ext uri="{BB962C8B-B14F-4D97-AF65-F5344CB8AC3E}">
        <p14:creationId xmlns:p14="http://schemas.microsoft.com/office/powerpoint/2010/main" val="3120848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r>
              <a:rPr lang="en-US"/>
              <a:t>10/19/2025</a:t>
            </a:r>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r>
              <a:rPr lang="en-US"/>
              <a:t>Princiiples To Live By 3</a:t>
            </a:r>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928576075"/>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r>
              <a:rPr lang="en-US"/>
              <a:t>10/19/2025</a:t>
            </a:r>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r>
              <a:rPr lang="en-US"/>
              <a:t>Princiiples To Live By 3</a:t>
            </a:r>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140592249"/>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r>
              <a:rPr lang="en-US"/>
              <a:t>10/19/2025</a:t>
            </a:r>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r>
              <a:rPr lang="en-US"/>
              <a:t>Princiiples To Live By 3</a:t>
            </a:r>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598678551"/>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24655" y="796631"/>
            <a:ext cx="8335072" cy="2700706"/>
          </a:xfrm>
        </p:spPr>
        <p:txBody>
          <a:bodyPr bIns="0"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924655" y="3497338"/>
            <a:ext cx="8335072" cy="1011489"/>
          </a:xfrm>
        </p:spPr>
        <p:txBody>
          <a:bodyPr tIns="91440" bIns="91440">
            <a:normAutofit/>
          </a:bodyPr>
          <a:lstStyle>
            <a:lvl1pPr marL="0" indent="0" algn="ctr">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10/19/2025</a:t>
            </a:r>
          </a:p>
        </p:txBody>
      </p:sp>
      <p:sp>
        <p:nvSpPr>
          <p:cNvPr id="5" name="Footer Placeholder 4"/>
          <p:cNvSpPr>
            <a:spLocks noGrp="1"/>
          </p:cNvSpPr>
          <p:nvPr>
            <p:ph type="ftr" sz="quarter" idx="11"/>
          </p:nvPr>
        </p:nvSpPr>
        <p:spPr>
          <a:xfrm>
            <a:off x="1924654" y="329309"/>
            <a:ext cx="4959044" cy="309201"/>
          </a:xfrm>
        </p:spPr>
        <p:txBody>
          <a:bodyPr/>
          <a:lstStyle/>
          <a:p>
            <a:r>
              <a:rPr lang="en-US"/>
              <a:t>Princiiples To Live By 3</a:t>
            </a:r>
          </a:p>
        </p:txBody>
      </p:sp>
      <p:sp>
        <p:nvSpPr>
          <p:cNvPr id="6" name="Slide Number Placeholder 5"/>
          <p:cNvSpPr>
            <a:spLocks noGrp="1"/>
          </p:cNvSpPr>
          <p:nvPr>
            <p:ph type="sldNum" sz="quarter" idx="12"/>
          </p:nvPr>
        </p:nvSpPr>
        <p:spPr>
          <a:xfrm>
            <a:off x="637014" y="798973"/>
            <a:ext cx="1069340" cy="503578"/>
          </a:xfrm>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1176910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10/19/2025</a:t>
            </a:r>
          </a:p>
        </p:txBody>
      </p:sp>
      <p:sp>
        <p:nvSpPr>
          <p:cNvPr id="5" name="Footer Placeholder 4"/>
          <p:cNvSpPr>
            <a:spLocks noGrp="1"/>
          </p:cNvSpPr>
          <p:nvPr>
            <p:ph type="ftr" sz="quarter" idx="11"/>
          </p:nvPr>
        </p:nvSpPr>
        <p:spPr/>
        <p:txBody>
          <a:bodyPr/>
          <a:lstStyle/>
          <a:p>
            <a:r>
              <a:rPr lang="en-US"/>
              <a:t>Princiiples To Live By 3</a:t>
            </a:r>
          </a:p>
        </p:txBody>
      </p:sp>
      <p:sp>
        <p:nvSpPr>
          <p:cNvPr id="6" name="Slide Number Placeholder 5"/>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1611985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4656" y="1756130"/>
            <a:ext cx="8335069" cy="1952270"/>
          </a:xfrm>
        </p:spPr>
        <p:txBody>
          <a:bodyPr anchor="b">
            <a:normAutofit/>
          </a:bodyPr>
          <a:lstStyle>
            <a:lvl1pPr algn="ctr">
              <a:defRPr sz="3200"/>
            </a:lvl1pPr>
          </a:lstStyle>
          <a:p>
            <a:r>
              <a:rPr lang="en-US"/>
              <a:t>Click to edit Master title style</a:t>
            </a:r>
            <a:endParaRPr lang="en-US" dirty="0"/>
          </a:p>
        </p:txBody>
      </p:sp>
      <p:sp>
        <p:nvSpPr>
          <p:cNvPr id="3" name="Text Placeholder 2"/>
          <p:cNvSpPr>
            <a:spLocks noGrp="1"/>
          </p:cNvSpPr>
          <p:nvPr>
            <p:ph type="body" idx="1"/>
          </p:nvPr>
        </p:nvSpPr>
        <p:spPr>
          <a:xfrm>
            <a:off x="1912424" y="3708401"/>
            <a:ext cx="8335069" cy="1110725"/>
          </a:xfrm>
        </p:spPr>
        <p:txBody>
          <a:bodyPr tIns="91440">
            <a:normAutofit/>
          </a:bodyPr>
          <a:lstStyle>
            <a:lvl1pPr marL="0" indent="0" algn="ctr">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10/19/2025</a:t>
            </a:r>
          </a:p>
        </p:txBody>
      </p:sp>
      <p:sp>
        <p:nvSpPr>
          <p:cNvPr id="5" name="Footer Placeholder 4"/>
          <p:cNvSpPr>
            <a:spLocks noGrp="1"/>
          </p:cNvSpPr>
          <p:nvPr>
            <p:ph type="ftr" sz="quarter" idx="11"/>
          </p:nvPr>
        </p:nvSpPr>
        <p:spPr/>
        <p:txBody>
          <a:bodyPr/>
          <a:lstStyle/>
          <a:p>
            <a:r>
              <a:rPr lang="en-US"/>
              <a:t>Princiiples To Live By 3</a:t>
            </a:r>
          </a:p>
        </p:txBody>
      </p:sp>
      <p:sp>
        <p:nvSpPr>
          <p:cNvPr id="6" name="Slide Number Placeholder 5"/>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2604955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24655" y="804891"/>
            <a:ext cx="8335071"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24655" y="2013936"/>
            <a:ext cx="3954176"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5549" y="2013937"/>
            <a:ext cx="3953899"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10/19/2025</a:t>
            </a:r>
          </a:p>
        </p:txBody>
      </p:sp>
      <p:sp>
        <p:nvSpPr>
          <p:cNvPr id="6" name="Footer Placeholder 5"/>
          <p:cNvSpPr>
            <a:spLocks noGrp="1"/>
          </p:cNvSpPr>
          <p:nvPr>
            <p:ph type="ftr" sz="quarter" idx="11"/>
          </p:nvPr>
        </p:nvSpPr>
        <p:spPr/>
        <p:txBody>
          <a:bodyPr/>
          <a:lstStyle/>
          <a:p>
            <a:r>
              <a:rPr lang="en-US"/>
              <a:t>Princiiples To Live By 3</a:t>
            </a:r>
          </a:p>
        </p:txBody>
      </p:sp>
      <p:sp>
        <p:nvSpPr>
          <p:cNvPr id="7" name="Slide Number Placeholder 6"/>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833950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4655" y="804165"/>
            <a:ext cx="833507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24655" y="2019551"/>
            <a:ext cx="3954175"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924655" y="2824271"/>
            <a:ext cx="3954175"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5694" y="2023005"/>
            <a:ext cx="3954031"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305694" y="2821491"/>
            <a:ext cx="3954031"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10/19/2025</a:t>
            </a:r>
          </a:p>
        </p:txBody>
      </p:sp>
      <p:sp>
        <p:nvSpPr>
          <p:cNvPr id="8" name="Footer Placeholder 7"/>
          <p:cNvSpPr>
            <a:spLocks noGrp="1"/>
          </p:cNvSpPr>
          <p:nvPr>
            <p:ph type="ftr" sz="quarter" idx="11"/>
          </p:nvPr>
        </p:nvSpPr>
        <p:spPr/>
        <p:txBody>
          <a:bodyPr/>
          <a:lstStyle/>
          <a:p>
            <a:r>
              <a:rPr lang="en-US"/>
              <a:t>Princiiples To Live By 3</a:t>
            </a:r>
          </a:p>
        </p:txBody>
      </p:sp>
      <p:sp>
        <p:nvSpPr>
          <p:cNvPr id="9" name="Slide Number Placeholder 8"/>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2241715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10/19/2025</a:t>
            </a:r>
          </a:p>
        </p:txBody>
      </p:sp>
      <p:sp>
        <p:nvSpPr>
          <p:cNvPr id="4" name="Footer Placeholder 3"/>
          <p:cNvSpPr>
            <a:spLocks noGrp="1"/>
          </p:cNvSpPr>
          <p:nvPr>
            <p:ph type="ftr" sz="quarter" idx="11"/>
          </p:nvPr>
        </p:nvSpPr>
        <p:spPr/>
        <p:txBody>
          <a:bodyPr/>
          <a:lstStyle/>
          <a:p>
            <a:r>
              <a:rPr lang="en-US"/>
              <a:t>Princiiples To Live By 3</a:t>
            </a:r>
          </a:p>
        </p:txBody>
      </p:sp>
      <p:sp>
        <p:nvSpPr>
          <p:cNvPr id="5" name="Slide Number Placeholder 4"/>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1574366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31077" y="6373030"/>
            <a:ext cx="3157723" cy="309201"/>
          </a:xfrm>
        </p:spPr>
        <p:txBody>
          <a:bodyPr/>
          <a:lstStyle/>
          <a:p>
            <a:r>
              <a:rPr lang="en-US"/>
              <a:t>10/19/2025</a:t>
            </a:r>
          </a:p>
        </p:txBody>
      </p:sp>
      <p:sp>
        <p:nvSpPr>
          <p:cNvPr id="3" name="Footer Placeholder 2"/>
          <p:cNvSpPr>
            <a:spLocks noGrp="1"/>
          </p:cNvSpPr>
          <p:nvPr>
            <p:ph type="ftr" sz="quarter" idx="11"/>
          </p:nvPr>
        </p:nvSpPr>
        <p:spPr>
          <a:xfrm>
            <a:off x="2336801" y="6373030"/>
            <a:ext cx="4959044" cy="309201"/>
          </a:xfrm>
        </p:spPr>
        <p:txBody>
          <a:bodyPr/>
          <a:lstStyle/>
          <a:p>
            <a:r>
              <a:rPr lang="en-US"/>
              <a:t>Princiiples To Live By 3</a:t>
            </a:r>
          </a:p>
        </p:txBody>
      </p:sp>
      <p:sp>
        <p:nvSpPr>
          <p:cNvPr id="4" name="Slide Number Placeholder 3"/>
          <p:cNvSpPr>
            <a:spLocks noGrp="1"/>
          </p:cNvSpPr>
          <p:nvPr>
            <p:ph type="sldNum" sz="quarter" idx="12"/>
          </p:nvPr>
        </p:nvSpPr>
        <p:spPr>
          <a:xfrm>
            <a:off x="203200" y="6178652"/>
            <a:ext cx="1060995" cy="503578"/>
          </a:xfrm>
        </p:spPr>
        <p:txBody>
          <a:bodyPr/>
          <a:lstStyle/>
          <a:p>
            <a:fld id="{34FBDB5F-F88B-4ECD-8AC6-E346D095E253}" type="slidenum">
              <a:rPr lang="en-US" smtClean="0"/>
              <a:pPr/>
              <a:t>‹#›</a:t>
            </a:fld>
            <a:endParaRPr lang="en-US" dirty="0"/>
          </a:p>
        </p:txBody>
      </p:sp>
    </p:spTree>
    <p:extLst>
      <p:ext uri="{BB962C8B-B14F-4D97-AF65-F5344CB8AC3E}">
        <p14:creationId xmlns:p14="http://schemas.microsoft.com/office/powerpoint/2010/main" val="3356984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8723" y="798974"/>
            <a:ext cx="3234600" cy="2406519"/>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582209" y="798974"/>
            <a:ext cx="4675625"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18723" y="3205493"/>
            <a:ext cx="3228668"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r>
              <a:rPr lang="en-US"/>
              <a:t>10/19/2025</a:t>
            </a:r>
          </a:p>
        </p:txBody>
      </p:sp>
      <p:sp>
        <p:nvSpPr>
          <p:cNvPr id="6" name="Footer Placeholder 5"/>
          <p:cNvSpPr>
            <a:spLocks noGrp="1"/>
          </p:cNvSpPr>
          <p:nvPr>
            <p:ph type="ftr" sz="quarter" idx="11"/>
          </p:nvPr>
        </p:nvSpPr>
        <p:spPr/>
        <p:txBody>
          <a:bodyPr/>
          <a:lstStyle/>
          <a:p>
            <a:r>
              <a:rPr lang="en-US"/>
              <a:t>Princiiples To Live By 3</a:t>
            </a:r>
          </a:p>
        </p:txBody>
      </p:sp>
      <p:sp>
        <p:nvSpPr>
          <p:cNvPr id="7" name="Slide Number Placeholder 6"/>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29755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r>
              <a:rPr lang="en-US"/>
              <a:t>10/19/2025</a:t>
            </a:r>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r>
              <a:rPr lang="en-US"/>
              <a:t>Princiiples To Live By 3</a:t>
            </a:r>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59502475"/>
      </p:ext>
    </p:extLst>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6662002" y="482172"/>
            <a:ext cx="4681849" cy="5149101"/>
            <a:chOff x="4996501" y="482171"/>
            <a:chExt cx="3511387" cy="5149101"/>
          </a:xfrm>
        </p:grpSpPr>
        <p:sp>
          <p:nvSpPr>
            <p:cNvPr id="14" name="Rectangle 13"/>
            <p:cNvSpPr/>
            <p:nvPr/>
          </p:nvSpPr>
          <p:spPr>
            <a:xfrm>
              <a:off x="4996501" y="482171"/>
              <a:ext cx="3511387" cy="5149101"/>
            </a:xfrm>
            <a:prstGeom prst="rect">
              <a:avLst/>
            </a:prstGeom>
            <a:blipFill dpi="0" rotWithShape="1">
              <a:blip r:embed="rId2">
                <a:alphaModFix amt="30000"/>
                <a:extLst>
                  <a:ext uri="{28A0092B-C50C-407E-A947-70E740481C1C}">
                    <a14:useLocalDpi xmlns:a14="http://schemas.microsoft.com/office/drawing/2010/main" val="0"/>
                  </a:ext>
                </a:extLst>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925532" y="1129513"/>
            <a:ext cx="410732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520171" y="1122544"/>
            <a:ext cx="2979997"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defTabSz="914400">
              <a:spcBef>
                <a:spcPts val="1800"/>
              </a:spcBef>
            </a:pPr>
            <a:r>
              <a:rPr lang="en-US"/>
              <a:t>Click icon to add picture</a:t>
            </a:r>
            <a:endParaRPr lang="en-US" dirty="0"/>
          </a:p>
        </p:txBody>
      </p:sp>
      <p:sp>
        <p:nvSpPr>
          <p:cNvPr id="4" name="Text Placeholder 3"/>
          <p:cNvSpPr>
            <a:spLocks noGrp="1"/>
          </p:cNvSpPr>
          <p:nvPr>
            <p:ph type="body" sz="half" idx="2"/>
          </p:nvPr>
        </p:nvSpPr>
        <p:spPr>
          <a:xfrm>
            <a:off x="1924657" y="3145992"/>
            <a:ext cx="410143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915553" y="5469858"/>
            <a:ext cx="4110540" cy="320123"/>
          </a:xfrm>
        </p:spPr>
        <p:txBody>
          <a:bodyPr/>
          <a:lstStyle>
            <a:lvl1pPr algn="l">
              <a:defRPr/>
            </a:lvl1pPr>
          </a:lstStyle>
          <a:p>
            <a:r>
              <a:rPr lang="en-US"/>
              <a:t>10/19/2025</a:t>
            </a:r>
          </a:p>
        </p:txBody>
      </p:sp>
      <p:sp>
        <p:nvSpPr>
          <p:cNvPr id="6" name="Footer Placeholder 5"/>
          <p:cNvSpPr>
            <a:spLocks noGrp="1"/>
          </p:cNvSpPr>
          <p:nvPr>
            <p:ph type="ftr" sz="quarter" idx="11"/>
          </p:nvPr>
        </p:nvSpPr>
        <p:spPr>
          <a:xfrm>
            <a:off x="1916707" y="318642"/>
            <a:ext cx="4109444" cy="320931"/>
          </a:xfrm>
        </p:spPr>
        <p:txBody>
          <a:bodyPr/>
          <a:lstStyle/>
          <a:p>
            <a:r>
              <a:rPr lang="en-US"/>
              <a:t>Princiiples To Live By 3</a:t>
            </a:r>
          </a:p>
        </p:txBody>
      </p:sp>
      <p:sp>
        <p:nvSpPr>
          <p:cNvPr id="7" name="Slide Number Placeholder 6"/>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42320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10/19/2025</a:t>
            </a:r>
          </a:p>
        </p:txBody>
      </p:sp>
      <p:sp>
        <p:nvSpPr>
          <p:cNvPr id="5" name="Footer Placeholder 4"/>
          <p:cNvSpPr>
            <a:spLocks noGrp="1"/>
          </p:cNvSpPr>
          <p:nvPr>
            <p:ph type="ftr" sz="quarter" idx="11"/>
          </p:nvPr>
        </p:nvSpPr>
        <p:spPr/>
        <p:txBody>
          <a:bodyPr/>
          <a:lstStyle/>
          <a:p>
            <a:r>
              <a:rPr lang="en-US"/>
              <a:t>Princiiples To Live By 3</a:t>
            </a:r>
          </a:p>
        </p:txBody>
      </p:sp>
      <p:sp>
        <p:nvSpPr>
          <p:cNvPr id="6" name="Slide Number Placeholder 5"/>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3516415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9831" y="798975"/>
            <a:ext cx="1470703"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24656" y="798975"/>
            <a:ext cx="6647683"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10/19/2025</a:t>
            </a:r>
          </a:p>
        </p:txBody>
      </p:sp>
      <p:sp>
        <p:nvSpPr>
          <p:cNvPr id="5" name="Footer Placeholder 4"/>
          <p:cNvSpPr>
            <a:spLocks noGrp="1"/>
          </p:cNvSpPr>
          <p:nvPr>
            <p:ph type="ftr" sz="quarter" idx="11"/>
          </p:nvPr>
        </p:nvSpPr>
        <p:spPr/>
        <p:txBody>
          <a:bodyPr/>
          <a:lstStyle/>
          <a:p>
            <a:r>
              <a:rPr lang="en-US"/>
              <a:t>Princiiples To Live By 3</a:t>
            </a:r>
          </a:p>
        </p:txBody>
      </p:sp>
      <p:sp>
        <p:nvSpPr>
          <p:cNvPr id="6" name="Slide Number Placeholder 5"/>
          <p:cNvSpPr>
            <a:spLocks noGrp="1"/>
          </p:cNvSpPr>
          <p:nvPr>
            <p:ph type="sldNum" sz="quarter" idx="12"/>
          </p:nvPr>
        </p:nvSpPr>
        <p:spPr/>
        <p:txBody>
          <a:bodyPr/>
          <a:lstStyle/>
          <a:p>
            <a:fld id="{34FBDB5F-F88B-4ECD-8AC6-E346D095E253}" type="slidenum">
              <a:rPr lang="en-US" smtClean="0"/>
              <a:pPr/>
              <a:t>‹#›</a:t>
            </a:fld>
            <a:endParaRPr lang="en-US"/>
          </a:p>
        </p:txBody>
      </p:sp>
    </p:spTree>
    <p:extLst>
      <p:ext uri="{BB962C8B-B14F-4D97-AF65-F5344CB8AC3E}">
        <p14:creationId xmlns:p14="http://schemas.microsoft.com/office/powerpoint/2010/main" val="1327285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r>
              <a:rPr lang="en-US"/>
              <a:t>10/19/2025</a:t>
            </a:r>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r>
              <a:rPr lang="en-US"/>
              <a:t>Princiiples To Live By 3</a:t>
            </a:r>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968692430"/>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r>
              <a:rPr lang="en-US"/>
              <a:t>10/19/2025</a:t>
            </a:r>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r>
              <a:rPr lang="en-US"/>
              <a:t>Princiiples To Live By 3</a:t>
            </a:r>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294308926"/>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r>
              <a:rPr lang="en-US"/>
              <a:t>10/19/2025</a:t>
            </a:r>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r>
              <a:rPr lang="en-US"/>
              <a:t>Princiiples To Live By 3</a:t>
            </a:r>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515551573"/>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r>
              <a:rPr lang="en-US"/>
              <a:t>10/19/2025</a:t>
            </a:r>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r>
              <a:rPr lang="en-US"/>
              <a:t>Princiiples To Live By 3</a:t>
            </a:r>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829654673"/>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r>
              <a:rPr lang="en-US"/>
              <a:t>10/19/2025</a:t>
            </a:r>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r>
              <a:rPr lang="en-US"/>
              <a:t>Princiiples To Live By 3</a:t>
            </a:r>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99704532"/>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r>
              <a:rPr lang="en-US"/>
              <a:t>10/19/2025</a:t>
            </a:r>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r>
              <a:rPr lang="en-US"/>
              <a:t>Princiiples To Live By 3</a:t>
            </a:r>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106899469"/>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r>
              <a:rPr lang="en-US"/>
              <a:t>10/19/2025</a:t>
            </a:r>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r>
              <a:rPr lang="en-US"/>
              <a:t>Princiiples To Live By 3</a:t>
            </a:r>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648014390"/>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r>
              <a:rPr lang="en-US"/>
              <a:t>10/19/2025</a:t>
            </a:r>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US"/>
              <a:t>Princiiples To Live By 3</a:t>
            </a:r>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12078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ransition>
    <p:wipe/>
  </p:transition>
  <p:hf hdr="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3622292"/>
            <a:ext cx="12192000" cy="251227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latin typeface="Candara" panose="020E0502030303020204" pitchFamily="34" charset="0"/>
            </a:endParaRPr>
          </a:p>
        </p:txBody>
      </p:sp>
      <p:pic>
        <p:nvPicPr>
          <p:cNvPr id="11" name="Picture 10"/>
          <p:cNvPicPr>
            <a:picLocks noChangeAspect="1"/>
          </p:cNvPicPr>
          <p:nvPr/>
        </p:nvPicPr>
        <p:blipFill rotWithShape="1">
          <a:blip r:embed="rId13" cstate="print">
            <a:extLst>
              <a:ext uri="{28A0092B-C50C-407E-A947-70E740481C1C}">
                <a14:useLocalDpi xmlns:a14="http://schemas.microsoft.com/office/drawing/2010/main" val="0"/>
              </a:ext>
            </a:extLst>
          </a:blip>
          <a:srcRect b="-2848"/>
          <a:stretch/>
        </p:blipFill>
        <p:spPr>
          <a:xfrm>
            <a:off x="0" y="6135624"/>
            <a:ext cx="12192000" cy="742950"/>
          </a:xfrm>
          <a:prstGeom prst="rect">
            <a:avLst/>
          </a:prstGeom>
        </p:spPr>
      </p:pic>
      <p:sp>
        <p:nvSpPr>
          <p:cNvPr id="2" name="Title Placeholder 1"/>
          <p:cNvSpPr>
            <a:spLocks noGrp="1"/>
          </p:cNvSpPr>
          <p:nvPr>
            <p:ph type="title"/>
          </p:nvPr>
        </p:nvSpPr>
        <p:spPr>
          <a:xfrm>
            <a:off x="1924655" y="804521"/>
            <a:ext cx="8335071" cy="10492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924655" y="2015734"/>
            <a:ext cx="8335071"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102003" y="330370"/>
            <a:ext cx="3157723" cy="309201"/>
          </a:xfrm>
          <a:prstGeom prst="rect">
            <a:avLst/>
          </a:prstGeom>
        </p:spPr>
        <p:txBody>
          <a:bodyPr vert="horz" lIns="91440" tIns="45720" rIns="91440" bIns="45720" rtlCol="0" anchor="ctr"/>
          <a:lstStyle>
            <a:lvl1pPr algn="r">
              <a:defRPr sz="1000">
                <a:solidFill>
                  <a:schemeClr val="tx1">
                    <a:tint val="75000"/>
                  </a:schemeClr>
                </a:solidFill>
                <a:latin typeface="Candara" panose="020E0502030303020204" pitchFamily="34" charset="0"/>
              </a:defRPr>
            </a:lvl1pPr>
          </a:lstStyle>
          <a:p>
            <a:r>
              <a:rPr lang="en-US"/>
              <a:t>10/19/2025</a:t>
            </a:r>
            <a:endParaRPr lang="en-US" dirty="0"/>
          </a:p>
        </p:txBody>
      </p:sp>
      <p:sp>
        <p:nvSpPr>
          <p:cNvPr id="5" name="Footer Placeholder 4"/>
          <p:cNvSpPr>
            <a:spLocks noGrp="1"/>
          </p:cNvSpPr>
          <p:nvPr>
            <p:ph type="ftr" sz="quarter" idx="3"/>
          </p:nvPr>
        </p:nvSpPr>
        <p:spPr>
          <a:xfrm>
            <a:off x="1924655" y="329309"/>
            <a:ext cx="4959044" cy="309201"/>
          </a:xfrm>
          <a:prstGeom prst="rect">
            <a:avLst/>
          </a:prstGeom>
        </p:spPr>
        <p:txBody>
          <a:bodyPr vert="horz" lIns="91440" tIns="45720" rIns="91440" bIns="45720" rtlCol="0" anchor="ctr"/>
          <a:lstStyle>
            <a:lvl1pPr algn="l">
              <a:defRPr sz="1000">
                <a:solidFill>
                  <a:schemeClr val="tx1">
                    <a:tint val="75000"/>
                  </a:schemeClr>
                </a:solidFill>
                <a:latin typeface="Candara" panose="020E0502030303020204" pitchFamily="34" charset="0"/>
              </a:defRPr>
            </a:lvl1pPr>
          </a:lstStyle>
          <a:p>
            <a:r>
              <a:rPr lang="en-US"/>
              <a:t>Princiiples To Live By 3</a:t>
            </a:r>
            <a:endParaRPr lang="en-US" dirty="0"/>
          </a:p>
        </p:txBody>
      </p:sp>
      <p:sp>
        <p:nvSpPr>
          <p:cNvPr id="6" name="Slide Number Placeholder 5"/>
          <p:cNvSpPr>
            <a:spLocks noGrp="1"/>
          </p:cNvSpPr>
          <p:nvPr>
            <p:ph type="sldNum" sz="quarter" idx="4"/>
          </p:nvPr>
        </p:nvSpPr>
        <p:spPr>
          <a:xfrm>
            <a:off x="650300" y="798973"/>
            <a:ext cx="1060995" cy="503578"/>
          </a:xfrm>
          <a:prstGeom prst="rect">
            <a:avLst/>
          </a:prstGeom>
        </p:spPr>
        <p:txBody>
          <a:bodyPr vert="horz" lIns="91440" tIns="45720" rIns="91440" bIns="45720" rtlCol="0" anchor="t"/>
          <a:lstStyle>
            <a:lvl1pPr algn="r">
              <a:defRPr sz="2800">
                <a:solidFill>
                  <a:schemeClr val="accent1"/>
                </a:solidFill>
                <a:latin typeface="Candara" panose="020E0502030303020204" pitchFamily="34" charset="0"/>
              </a:defRPr>
            </a:lvl1pPr>
          </a:lstStyle>
          <a:p>
            <a:fld id="{34FBDB5F-F88B-4ECD-8AC6-E346D095E253}" type="slidenum">
              <a:rPr lang="en-US" smtClean="0"/>
              <a:pPr/>
              <a:t>‹#›</a:t>
            </a:fld>
            <a:endParaRPr lang="en-US" dirty="0"/>
          </a:p>
        </p:txBody>
      </p:sp>
      <p:cxnSp>
        <p:nvCxnSpPr>
          <p:cNvPr id="12" name="Straight Connector 11"/>
          <p:cNvCxnSpPr/>
          <p:nvPr/>
        </p:nvCxnSpPr>
        <p:spPr>
          <a:xfrm>
            <a:off x="0" y="6144768"/>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450829"/>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hf hdr="0"/>
  <p:txStyles>
    <p:titleStyle>
      <a:lvl1pPr algn="ctr" defTabSz="685800" rtl="0" eaLnBrk="1" latinLnBrk="0" hangingPunct="1">
        <a:lnSpc>
          <a:spcPct val="90000"/>
        </a:lnSpc>
        <a:spcBef>
          <a:spcPct val="0"/>
        </a:spcBef>
        <a:buNone/>
        <a:defRPr sz="3200" b="0" i="0" kern="1200" cap="all">
          <a:solidFill>
            <a:schemeClr val="accent1"/>
          </a:solidFill>
          <a:effectLst/>
          <a:latin typeface="Candara" panose="020E0502030303020204" pitchFamily="34" charset="0"/>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Candara" panose="020E0502030303020204" pitchFamily="34" charset="0"/>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Candara" panose="020E0502030303020204" pitchFamily="34" charset="0"/>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Candara" panose="020E0502030303020204" pitchFamily="34" charset="0"/>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Candara" panose="020E0502030303020204" pitchFamily="34" charset="0"/>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Candara" panose="020E0502030303020204" pitchFamily="34" charset="0"/>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ECA69B-4C2A-7F31-8019-E90DB3BD4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4" name="Picture 3" descr="Cloudy oil paint art">
            <a:extLst>
              <a:ext uri="{FF2B5EF4-FFF2-40B4-BE49-F238E27FC236}">
                <a16:creationId xmlns:a16="http://schemas.microsoft.com/office/drawing/2014/main" id="{563C5CE9-B1E9-4EC9-D9FC-8F405E9B7B7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0"/>
            <a:ext cx="12191980" cy="6857990"/>
          </a:xfrm>
          <a:prstGeom prst="rect">
            <a:avLst/>
          </a:prstGeom>
        </p:spPr>
      </p:pic>
      <p:sp>
        <p:nvSpPr>
          <p:cNvPr id="11" name="Rectangle 10">
            <a:extLst>
              <a:ext uri="{FF2B5EF4-FFF2-40B4-BE49-F238E27FC236}">
                <a16:creationId xmlns:a16="http://schemas.microsoft.com/office/drawing/2014/main" id="{1103FDB8-D911-F8F8-F9EC-FB7FF5435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4324"/>
            <a:ext cx="12192000" cy="2573677"/>
          </a:xfrm>
          <a:prstGeom prst="rect">
            <a:avLst/>
          </a:prstGeom>
          <a:gradFill>
            <a:gsLst>
              <a:gs pos="0">
                <a:schemeClr val="bg1">
                  <a:alpha val="0"/>
                </a:schemeClr>
              </a:gs>
              <a:gs pos="46000">
                <a:schemeClr val="bg1">
                  <a:alpha val="17000"/>
                </a:schemeClr>
              </a:gs>
              <a:gs pos="65000">
                <a:schemeClr val="bg1">
                  <a:alpha val="29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E79D40D6-9509-AC5D-4C33-7AA5BC652847}"/>
              </a:ext>
            </a:extLst>
          </p:cNvPr>
          <p:cNvSpPr>
            <a:spLocks noGrp="1"/>
          </p:cNvSpPr>
          <p:nvPr>
            <p:ph type="ctrTitle"/>
          </p:nvPr>
        </p:nvSpPr>
        <p:spPr>
          <a:xfrm>
            <a:off x="3953575" y="390046"/>
            <a:ext cx="7983068" cy="974347"/>
          </a:xfrm>
          <a:ln>
            <a:noFill/>
          </a:ln>
        </p:spPr>
        <p:txBody>
          <a:bodyPr anchor="ctr">
            <a:normAutofit fontScale="90000"/>
          </a:bodyPr>
          <a:lstStyle/>
          <a:p>
            <a:r>
              <a:rPr lang="en-US" sz="6000" b="1" dirty="0">
                <a:solidFill>
                  <a:srgbClr val="0070C0"/>
                </a:solidFill>
              </a:rPr>
              <a:t>Principles to Live by</a:t>
            </a:r>
          </a:p>
        </p:txBody>
      </p:sp>
      <p:sp>
        <p:nvSpPr>
          <p:cNvPr id="6" name="TextBox 5">
            <a:extLst>
              <a:ext uri="{FF2B5EF4-FFF2-40B4-BE49-F238E27FC236}">
                <a16:creationId xmlns:a16="http://schemas.microsoft.com/office/drawing/2014/main" id="{1875CF6C-D143-42A2-2702-CA5D636159D6}"/>
              </a:ext>
            </a:extLst>
          </p:cNvPr>
          <p:cNvSpPr txBox="1"/>
          <p:nvPr/>
        </p:nvSpPr>
        <p:spPr>
          <a:xfrm>
            <a:off x="5155134" y="1172666"/>
            <a:ext cx="6285671" cy="1938992"/>
          </a:xfrm>
          <a:prstGeom prst="rect">
            <a:avLst/>
          </a:prstGeom>
          <a:noFill/>
        </p:spPr>
        <p:txBody>
          <a:bodyPr wrap="square">
            <a:spAutoFit/>
          </a:bodyPr>
          <a:lstStyle/>
          <a:p>
            <a:r>
              <a:rPr lang="en-US" sz="2400" b="1" dirty="0">
                <a:solidFill>
                  <a:schemeClr val="bg1"/>
                </a:solidFill>
              </a:rPr>
              <a:t>ACTS 7:17-21</a:t>
            </a:r>
          </a:p>
          <a:p>
            <a:r>
              <a:rPr lang="en-US" sz="2400" i="1" dirty="0">
                <a:solidFill>
                  <a:schemeClr val="bg1"/>
                </a:solidFill>
              </a:rPr>
              <a:t>But when the time of the promise drew nigh, which God had sworn to Abraham, the people grew and multiplied in Egypt, 18 Till another king arose, which knew not Joseph. </a:t>
            </a:r>
          </a:p>
        </p:txBody>
      </p:sp>
      <p:sp>
        <p:nvSpPr>
          <p:cNvPr id="8" name="Subtitle 7">
            <a:extLst>
              <a:ext uri="{FF2B5EF4-FFF2-40B4-BE49-F238E27FC236}">
                <a16:creationId xmlns:a16="http://schemas.microsoft.com/office/drawing/2014/main" id="{0793AC3C-D8AF-FD1F-D265-D6CFC6CCB6B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07029525"/>
      </p:ext>
    </p:extLst>
  </p:cSld>
  <p:clrMapOvr>
    <a:overrideClrMapping bg1="dk1" tx1="lt1" bg2="dk2" tx2="lt2" accent1="accent1" accent2="accent2" accent3="accent3" accent4="accent4" accent5="accent5" accent6="accent6" hlink="hlink" folHlink="folHlink"/>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634" y="-106958"/>
            <a:ext cx="11419087" cy="6463308"/>
          </a:xfrm>
          <a:prstGeom prst="rect">
            <a:avLst/>
          </a:prstGeom>
        </p:spPr>
        <p:txBody>
          <a:bodyPr wrap="square">
            <a:spAutoFit/>
          </a:bodyPr>
          <a:lstStyle/>
          <a:p>
            <a:r>
              <a:rPr lang="en-US" sz="5400" b="1" dirty="0"/>
              <a:t>PSALM 100:1</a:t>
            </a:r>
          </a:p>
          <a:p>
            <a:r>
              <a:rPr lang="en-US" sz="4000" i="1" dirty="0"/>
              <a:t>	</a:t>
            </a:r>
            <a:r>
              <a:rPr lang="en-US" sz="3200" dirty="0"/>
              <a:t>A Psalm of praise. </a:t>
            </a:r>
            <a:r>
              <a:rPr lang="en-US" sz="4000" i="1" dirty="0"/>
              <a:t>Make a joyful noise unto the LORD, all ye lands. 2 Serve the LORD with gladness: come before his presence with singing. 3 Know ye that the LORD he is God: it is he that hath made us, and not we ourselves; we are his people, and the sheep of his pasture. 4 Enter into his gates with thanksgiving, and into his courts with praise: be thankful unto him, and bless his name. 5 For the LORD is good; his mercy is everlasting; and his truth </a:t>
            </a:r>
            <a:r>
              <a:rPr lang="en-US" sz="4000" i="1" dirty="0" err="1"/>
              <a:t>endureth</a:t>
            </a:r>
            <a:r>
              <a:rPr lang="en-US" sz="4000" i="1" dirty="0"/>
              <a:t> to all generations.</a:t>
            </a:r>
          </a:p>
        </p:txBody>
      </p:sp>
      <p:sp>
        <p:nvSpPr>
          <p:cNvPr id="3" name="Date Placeholder 2"/>
          <p:cNvSpPr>
            <a:spLocks noGrp="1"/>
          </p:cNvSpPr>
          <p:nvPr>
            <p:ph type="dt" sz="half" idx="10"/>
          </p:nvPr>
        </p:nvSpPr>
        <p:spPr/>
        <p:txBody>
          <a:bodyPr/>
          <a:lstStyle/>
          <a:p>
            <a:r>
              <a:rPr lang="en-US"/>
              <a:t>10/19/2025</a:t>
            </a:r>
            <a:endParaRPr lang="en-US" dirty="0"/>
          </a:p>
        </p:txBody>
      </p:sp>
      <p:sp>
        <p:nvSpPr>
          <p:cNvPr id="4" name="Footer Placeholder 3"/>
          <p:cNvSpPr>
            <a:spLocks noGrp="1"/>
          </p:cNvSpPr>
          <p:nvPr>
            <p:ph type="ftr" sz="quarter" idx="11"/>
          </p:nvPr>
        </p:nvSpPr>
        <p:spPr/>
        <p:txBody>
          <a:bodyPr/>
          <a:lstStyle/>
          <a:p>
            <a:r>
              <a:rPr lang="en-US"/>
              <a:t>Princiiples To Live By 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880183746"/>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088" y="56536"/>
            <a:ext cx="10887278" cy="5755422"/>
          </a:xfrm>
          <a:prstGeom prst="rect">
            <a:avLst/>
          </a:prstGeom>
        </p:spPr>
        <p:txBody>
          <a:bodyPr wrap="square">
            <a:spAutoFit/>
          </a:bodyPr>
          <a:lstStyle/>
          <a:p>
            <a:r>
              <a:rPr lang="en-US" sz="4800" b="1" dirty="0"/>
              <a:t>THE.CALLING.OF.ABRAHAM</a:t>
            </a:r>
            <a:br>
              <a:rPr lang="en-US" sz="4000" dirty="0"/>
            </a:br>
            <a:r>
              <a:rPr lang="en-US" sz="4000" dirty="0"/>
              <a:t> 	6  Heavenly Father, we come to Thee first tonight to offer thanksgiving for all that You've done for us, blessing us, and giving us blessings that we are not deserving. And Father, yes, we deserve nothing. </a:t>
            </a:r>
          </a:p>
          <a:p>
            <a:r>
              <a:rPr lang="en-US" sz="4000" dirty="0"/>
              <a:t>	But it's through Thy righteousness of grace that Thou </a:t>
            </a:r>
            <a:r>
              <a:rPr lang="en-US" sz="4000" dirty="0" err="1"/>
              <a:t>doest</a:t>
            </a:r>
            <a:r>
              <a:rPr lang="en-US" sz="4000" dirty="0"/>
              <a:t> bless us. And we're so thankful.</a:t>
            </a:r>
          </a:p>
          <a:p>
            <a:pPr algn="r"/>
            <a:r>
              <a:rPr lang="en-US" sz="4000" dirty="0"/>
              <a:t>55-1116</a:t>
            </a:r>
          </a:p>
        </p:txBody>
      </p:sp>
      <p:sp>
        <p:nvSpPr>
          <p:cNvPr id="3" name="Date Placeholder 2"/>
          <p:cNvSpPr>
            <a:spLocks noGrp="1"/>
          </p:cNvSpPr>
          <p:nvPr>
            <p:ph type="dt" sz="half" idx="10"/>
          </p:nvPr>
        </p:nvSpPr>
        <p:spPr/>
        <p:txBody>
          <a:bodyPr/>
          <a:lstStyle/>
          <a:p>
            <a:r>
              <a:rPr lang="en-US"/>
              <a:t>10/19/2025</a:t>
            </a:r>
            <a:endParaRPr lang="en-US" dirty="0"/>
          </a:p>
        </p:txBody>
      </p:sp>
      <p:sp>
        <p:nvSpPr>
          <p:cNvPr id="4" name="Footer Placeholder 3"/>
          <p:cNvSpPr>
            <a:spLocks noGrp="1"/>
          </p:cNvSpPr>
          <p:nvPr>
            <p:ph type="ftr" sz="quarter" idx="11"/>
          </p:nvPr>
        </p:nvSpPr>
        <p:spPr/>
        <p:txBody>
          <a:bodyPr/>
          <a:lstStyle/>
          <a:p>
            <a:r>
              <a:rPr lang="en-US"/>
              <a:t>Princiiples To Live By 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1871646103"/>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10/19/2025</a:t>
            </a:r>
            <a:endParaRPr lang="en-US" dirty="0"/>
          </a:p>
        </p:txBody>
      </p:sp>
      <p:sp>
        <p:nvSpPr>
          <p:cNvPr id="3" name="Footer Placeholder 2"/>
          <p:cNvSpPr>
            <a:spLocks noGrp="1"/>
          </p:cNvSpPr>
          <p:nvPr>
            <p:ph type="ftr" sz="quarter" idx="11"/>
          </p:nvPr>
        </p:nvSpPr>
        <p:spPr/>
        <p:txBody>
          <a:bodyPr/>
          <a:lstStyle/>
          <a:p>
            <a:r>
              <a:rPr lang="en-US"/>
              <a:t>Princiiples To Live By 3</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12</a:t>
            </a:fld>
            <a:endParaRPr lang="en-US" dirty="0"/>
          </a:p>
        </p:txBody>
      </p:sp>
      <p:pic>
        <p:nvPicPr>
          <p:cNvPr id="4098" name="Picture 2" descr="Image result for thanksgivi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8157" y="136525"/>
            <a:ext cx="4112958" cy="41588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4221115" y="76201"/>
            <a:ext cx="7715245" cy="5878532"/>
          </a:xfrm>
          <a:prstGeom prst="rect">
            <a:avLst/>
          </a:prstGeom>
        </p:spPr>
        <p:txBody>
          <a:bodyPr wrap="square">
            <a:spAutoFit/>
          </a:bodyPr>
          <a:lstStyle/>
          <a:p>
            <a:r>
              <a:rPr lang="en-US" sz="4000" b="1" dirty="0"/>
              <a:t>THE.CHILDREN.OF.ISRAEL</a:t>
            </a:r>
          </a:p>
          <a:p>
            <a:r>
              <a:rPr lang="en-US" sz="4000" dirty="0"/>
              <a:t>   </a:t>
            </a:r>
            <a:r>
              <a:rPr lang="en-US" sz="3600" dirty="0"/>
              <a:t>25 Father, someday, may we have Thanksgiving together when You're crowned the King of king and the Lord of lords. </a:t>
            </a:r>
            <a:r>
              <a:rPr lang="en-US" sz="3600" b="1" dirty="0"/>
              <a:t>That great Thanksgiving day, </a:t>
            </a:r>
            <a:r>
              <a:rPr lang="en-US" sz="3600" dirty="0"/>
              <a:t>when all the saints shall rally together, God, help us to work for that day while we're here on earth, and may You give us Divine strength. </a:t>
            </a:r>
            <a:r>
              <a:rPr lang="en-US" sz="4000" dirty="0"/>
              <a:t>									</a:t>
            </a:r>
            <a:r>
              <a:rPr lang="en-US" sz="3200" dirty="0"/>
              <a:t>47-1123</a:t>
            </a:r>
            <a:endParaRPr lang="en-US" sz="4000" dirty="0"/>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2263" y="4457432"/>
            <a:ext cx="3824746" cy="479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086278"/>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4088" y="1"/>
            <a:ext cx="11094622" cy="6247864"/>
          </a:xfrm>
          <a:prstGeom prst="rect">
            <a:avLst/>
          </a:prstGeom>
        </p:spPr>
        <p:txBody>
          <a:bodyPr wrap="square">
            <a:spAutoFit/>
          </a:bodyPr>
          <a:lstStyle/>
          <a:p>
            <a:r>
              <a:rPr lang="en-US" sz="4400" b="1" dirty="0">
                <a:latin typeface="Candara" panose="020E0502030303020204" pitchFamily="34" charset="0"/>
                <a:ea typeface="Calibri" charset="0"/>
                <a:cs typeface="Times New Roman" charset="0"/>
              </a:rPr>
              <a:t>IT.IS.I.BE.NOT.AFRAID  </a:t>
            </a:r>
            <a:r>
              <a:rPr lang="en-US" sz="2400" dirty="0">
                <a:latin typeface="Candara" panose="020E0502030303020204" pitchFamily="34" charset="0"/>
                <a:ea typeface="Calibri" charset="0"/>
                <a:cs typeface="Times New Roman" charset="0"/>
              </a:rPr>
              <a:t>54-0720</a:t>
            </a:r>
            <a:endParaRPr lang="en-US" sz="2400" dirty="0">
              <a:latin typeface="Calibri" charset="0"/>
              <a:ea typeface="Calibri" charset="0"/>
              <a:cs typeface="Times New Roman" charset="0"/>
            </a:endParaRPr>
          </a:p>
          <a:p>
            <a:r>
              <a:rPr lang="en-US" sz="3600" dirty="0">
                <a:latin typeface="Candara" panose="020E0502030303020204" pitchFamily="34" charset="0"/>
                <a:ea typeface="Calibri" charset="0"/>
                <a:cs typeface="Times New Roman" charset="0"/>
              </a:rPr>
              <a:t>	15 </a:t>
            </a:r>
            <a:r>
              <a:rPr lang="en-US" sz="3200" dirty="0">
                <a:latin typeface="Candara" panose="020E0502030303020204" pitchFamily="34" charset="0"/>
                <a:ea typeface="Calibri" charset="0"/>
                <a:cs typeface="Times New Roman" charset="0"/>
              </a:rPr>
              <a:t>…Not long ago when we established this nation, we were a wonderful people. When this nation was established on Plymouth Rock, men got on their faces, prayed and thanked God for a nation of freedom of religion, they could worship God. We were young; in our infancy. After that, they declared a Thanksgiving Day, where God blessed their grounds… We were a great people when we were young… But I'm afraid, after we've got big, we went off without Jesus. When we were young, God could deal with us. I'm afraid that our nation is moving on in its own self, leaving God out. We're sure to hit troubles.</a:t>
            </a:r>
            <a:endParaRPr lang="en-US" sz="3600" dirty="0">
              <a:latin typeface="Calibri" charset="0"/>
              <a:ea typeface="Calibri" charset="0"/>
              <a:cs typeface="Times New Roman" charset="0"/>
            </a:endParaRPr>
          </a:p>
        </p:txBody>
      </p:sp>
      <p:sp>
        <p:nvSpPr>
          <p:cNvPr id="2" name="Date Placeholder 1"/>
          <p:cNvSpPr>
            <a:spLocks noGrp="1"/>
          </p:cNvSpPr>
          <p:nvPr>
            <p:ph type="dt" sz="half" idx="10"/>
          </p:nvPr>
        </p:nvSpPr>
        <p:spPr/>
        <p:txBody>
          <a:bodyPr/>
          <a:lstStyle/>
          <a:p>
            <a:r>
              <a:rPr lang="en-US"/>
              <a:t>10/19/2025</a:t>
            </a:r>
            <a:endParaRPr lang="en-US" dirty="0"/>
          </a:p>
        </p:txBody>
      </p:sp>
      <p:sp>
        <p:nvSpPr>
          <p:cNvPr id="3" name="Footer Placeholder 2"/>
          <p:cNvSpPr>
            <a:spLocks noGrp="1"/>
          </p:cNvSpPr>
          <p:nvPr>
            <p:ph type="ftr" sz="quarter" idx="11"/>
          </p:nvPr>
        </p:nvSpPr>
        <p:spPr/>
        <p:txBody>
          <a:bodyPr/>
          <a:lstStyle/>
          <a:p>
            <a:r>
              <a:rPr lang="en-US"/>
              <a:t>Princiiples To Live By 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3453351276"/>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A481B-CF64-BAD3-E51B-4DB907C847A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D4BFBBE-A959-D160-D4A1-5E1FF56B3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pic>
        <p:nvPicPr>
          <p:cNvPr id="4" name="Picture 3" descr="Cloudy oil paint art">
            <a:extLst>
              <a:ext uri="{FF2B5EF4-FFF2-40B4-BE49-F238E27FC236}">
                <a16:creationId xmlns:a16="http://schemas.microsoft.com/office/drawing/2014/main" id="{30280828-E9B0-DC73-7927-D2A048BEC70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0"/>
            <a:ext cx="12191980" cy="6857990"/>
          </a:xfrm>
          <a:prstGeom prst="rect">
            <a:avLst/>
          </a:prstGeom>
        </p:spPr>
      </p:pic>
      <p:sp>
        <p:nvSpPr>
          <p:cNvPr id="11" name="Rectangle 10">
            <a:extLst>
              <a:ext uri="{FF2B5EF4-FFF2-40B4-BE49-F238E27FC236}">
                <a16:creationId xmlns:a16="http://schemas.microsoft.com/office/drawing/2014/main" id="{EF9B49A3-83A4-48B2-D3BE-2743D5E81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4324"/>
            <a:ext cx="12192000" cy="2573677"/>
          </a:xfrm>
          <a:prstGeom prst="rect">
            <a:avLst/>
          </a:prstGeom>
          <a:gradFill>
            <a:gsLst>
              <a:gs pos="0">
                <a:schemeClr val="bg1">
                  <a:alpha val="0"/>
                </a:schemeClr>
              </a:gs>
              <a:gs pos="46000">
                <a:schemeClr val="bg1">
                  <a:alpha val="17000"/>
                </a:schemeClr>
              </a:gs>
              <a:gs pos="65000">
                <a:schemeClr val="bg1">
                  <a:alpha val="29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49196954-7782-F1BB-3A46-691EABBE32EB}"/>
              </a:ext>
            </a:extLst>
          </p:cNvPr>
          <p:cNvSpPr>
            <a:spLocks noGrp="1"/>
          </p:cNvSpPr>
          <p:nvPr>
            <p:ph type="ctrTitle"/>
          </p:nvPr>
        </p:nvSpPr>
        <p:spPr>
          <a:xfrm>
            <a:off x="3953575" y="390046"/>
            <a:ext cx="7983068" cy="974347"/>
          </a:xfrm>
          <a:ln>
            <a:noFill/>
          </a:ln>
        </p:spPr>
        <p:txBody>
          <a:bodyPr anchor="ctr">
            <a:normAutofit fontScale="90000"/>
          </a:bodyPr>
          <a:lstStyle/>
          <a:p>
            <a:r>
              <a:rPr lang="en-US" sz="6000" b="1" dirty="0">
                <a:solidFill>
                  <a:srgbClr val="0070C0"/>
                </a:solidFill>
              </a:rPr>
              <a:t>Principles &amp; Promises to Live by</a:t>
            </a:r>
          </a:p>
        </p:txBody>
      </p:sp>
      <p:sp>
        <p:nvSpPr>
          <p:cNvPr id="6" name="TextBox 5">
            <a:extLst>
              <a:ext uri="{FF2B5EF4-FFF2-40B4-BE49-F238E27FC236}">
                <a16:creationId xmlns:a16="http://schemas.microsoft.com/office/drawing/2014/main" id="{6454C8D7-458F-D141-50F4-9D501E65380F}"/>
              </a:ext>
            </a:extLst>
          </p:cNvPr>
          <p:cNvSpPr txBox="1"/>
          <p:nvPr/>
        </p:nvSpPr>
        <p:spPr>
          <a:xfrm>
            <a:off x="4031226" y="1754429"/>
            <a:ext cx="7905417" cy="1569660"/>
          </a:xfrm>
          <a:prstGeom prst="rect">
            <a:avLst/>
          </a:prstGeom>
          <a:noFill/>
        </p:spPr>
        <p:txBody>
          <a:bodyPr wrap="square">
            <a:spAutoFit/>
          </a:bodyPr>
          <a:lstStyle/>
          <a:p>
            <a:pPr algn="ctr"/>
            <a:r>
              <a:rPr lang="en-US" sz="2400" b="1" dirty="0">
                <a:solidFill>
                  <a:schemeClr val="bg1"/>
                </a:solidFill>
              </a:rPr>
              <a:t>ACTS 7:17-21</a:t>
            </a:r>
          </a:p>
          <a:p>
            <a:pPr algn="ctr"/>
            <a:r>
              <a:rPr lang="en-US" sz="2400" i="1" dirty="0">
                <a:solidFill>
                  <a:schemeClr val="bg1"/>
                </a:solidFill>
              </a:rPr>
              <a:t>But when the time of the promise drew nigh, which God had sworn to Abraham, the people grew and multiplied in Egypt, 18 Till another king arose, which knew not Joseph. </a:t>
            </a:r>
          </a:p>
        </p:txBody>
      </p:sp>
    </p:spTree>
    <p:extLst>
      <p:ext uri="{BB962C8B-B14F-4D97-AF65-F5344CB8AC3E}">
        <p14:creationId xmlns:p14="http://schemas.microsoft.com/office/powerpoint/2010/main" val="2699939763"/>
      </p:ext>
    </p:extLst>
  </p:cSld>
  <p:clrMapOvr>
    <a:overrideClrMapping bg1="dk1" tx1="lt1" bg2="dk2" tx2="lt2" accent1="accent1" accent2="accent2" accent3="accent3" accent4="accent4" accent5="accent5" accent6="accent6" hlink="hlink" folHlink="folHlink"/>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15861B9-1F6E-C071-8E51-C4BF78C21069}"/>
              </a:ext>
            </a:extLst>
          </p:cNvPr>
          <p:cNvSpPr>
            <a:spLocks noGrp="1"/>
          </p:cNvSpPr>
          <p:nvPr>
            <p:ph type="dt" sz="half" idx="10"/>
          </p:nvPr>
        </p:nvSpPr>
        <p:spPr/>
        <p:txBody>
          <a:bodyPr/>
          <a:lstStyle/>
          <a:p>
            <a:r>
              <a:rPr lang="en-US"/>
              <a:t>10/19/2025</a:t>
            </a:r>
          </a:p>
        </p:txBody>
      </p:sp>
      <p:sp>
        <p:nvSpPr>
          <p:cNvPr id="5" name="Footer Placeholder 4">
            <a:extLst>
              <a:ext uri="{FF2B5EF4-FFF2-40B4-BE49-F238E27FC236}">
                <a16:creationId xmlns:a16="http://schemas.microsoft.com/office/drawing/2014/main" id="{78A59A56-825E-5540-098D-C3F6A454BAA8}"/>
              </a:ext>
            </a:extLst>
          </p:cNvPr>
          <p:cNvSpPr>
            <a:spLocks noGrp="1"/>
          </p:cNvSpPr>
          <p:nvPr>
            <p:ph type="ftr" sz="quarter" idx="11"/>
          </p:nvPr>
        </p:nvSpPr>
        <p:spPr/>
        <p:txBody>
          <a:bodyPr/>
          <a:lstStyle/>
          <a:p>
            <a:r>
              <a:rPr lang="en-US"/>
              <a:t>Princiiples To Live By 3</a:t>
            </a:r>
            <a:endParaRPr lang="en-US" dirty="0"/>
          </a:p>
        </p:txBody>
      </p:sp>
      <p:sp>
        <p:nvSpPr>
          <p:cNvPr id="6" name="Slide Number Placeholder 5">
            <a:extLst>
              <a:ext uri="{FF2B5EF4-FFF2-40B4-BE49-F238E27FC236}">
                <a16:creationId xmlns:a16="http://schemas.microsoft.com/office/drawing/2014/main" id="{0D267981-AFF3-0421-B3EF-4446A0E93F08}"/>
              </a:ext>
            </a:extLst>
          </p:cNvPr>
          <p:cNvSpPr>
            <a:spLocks noGrp="1"/>
          </p:cNvSpPr>
          <p:nvPr>
            <p:ph type="sldNum" sz="quarter" idx="12"/>
          </p:nvPr>
        </p:nvSpPr>
        <p:spPr/>
        <p:txBody>
          <a:bodyPr/>
          <a:lstStyle/>
          <a:p>
            <a:fld id="{87E7843D-FF13-4365-9478-9625B70A2705}" type="slidenum">
              <a:rPr lang="en-US" smtClean="0"/>
              <a:t>15</a:t>
            </a:fld>
            <a:endParaRPr lang="en-US"/>
          </a:p>
        </p:txBody>
      </p:sp>
      <p:sp>
        <p:nvSpPr>
          <p:cNvPr id="8" name="TextBox 7">
            <a:extLst>
              <a:ext uri="{FF2B5EF4-FFF2-40B4-BE49-F238E27FC236}">
                <a16:creationId xmlns:a16="http://schemas.microsoft.com/office/drawing/2014/main" id="{67676153-9A95-5F31-5A57-E74FDE795E38}"/>
              </a:ext>
            </a:extLst>
          </p:cNvPr>
          <p:cNvSpPr txBox="1"/>
          <p:nvPr/>
        </p:nvSpPr>
        <p:spPr>
          <a:xfrm>
            <a:off x="704088" y="-14625"/>
            <a:ext cx="11024362" cy="5755422"/>
          </a:xfrm>
          <a:prstGeom prst="rect">
            <a:avLst/>
          </a:prstGeom>
          <a:noFill/>
        </p:spPr>
        <p:txBody>
          <a:bodyPr wrap="square">
            <a:spAutoFit/>
          </a:bodyPr>
          <a:lstStyle/>
          <a:p>
            <a:r>
              <a:rPr lang="en-US" sz="4800" b="1" dirty="0"/>
              <a:t> I CORINTHIANS 10:18-23</a:t>
            </a:r>
          </a:p>
          <a:p>
            <a:r>
              <a:rPr lang="en-US" sz="4000" i="1" dirty="0"/>
              <a:t>All things are lawful for me, but all things are not </a:t>
            </a:r>
            <a:r>
              <a:rPr lang="en-US" sz="4000" b="1" i="1" dirty="0"/>
              <a:t>expedient</a:t>
            </a:r>
            <a:r>
              <a:rPr lang="en-US" sz="4000" i="1" dirty="0"/>
              <a:t>: all things are lawful for me, but all things edify not. </a:t>
            </a:r>
          </a:p>
          <a:p>
            <a:endParaRPr lang="en-US" sz="4000" dirty="0"/>
          </a:p>
          <a:p>
            <a:r>
              <a:rPr lang="en-US" sz="4000" b="1" dirty="0"/>
              <a:t>Expedient: </a:t>
            </a:r>
            <a:r>
              <a:rPr lang="en-US" sz="4000" dirty="0" err="1"/>
              <a:t>sumphero</a:t>
            </a:r>
            <a:r>
              <a:rPr lang="en-US" sz="4000" dirty="0"/>
              <a:t> </a:t>
            </a:r>
          </a:p>
          <a:p>
            <a:r>
              <a:rPr lang="en-US" sz="4000" dirty="0"/>
              <a:t>	To bear together or at the same time; to carry with others; to collect or contribute in order to help, be profitable.</a:t>
            </a:r>
          </a:p>
        </p:txBody>
      </p:sp>
    </p:spTree>
    <p:extLst>
      <p:ext uri="{BB962C8B-B14F-4D97-AF65-F5344CB8AC3E}">
        <p14:creationId xmlns:p14="http://schemas.microsoft.com/office/powerpoint/2010/main" val="334995339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1000"/>
                                        <p:tgtEl>
                                          <p:spTgt spid="8">
                                            <p:txEl>
                                              <p:pRg st="3" end="3"/>
                                            </p:txEl>
                                          </p:spTgt>
                                        </p:tgtEl>
                                      </p:cBhvr>
                                    </p:animEffect>
                                    <p:anim calcmode="lin" valueType="num">
                                      <p:cBhvr>
                                        <p:cTn id="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1000"/>
                                        <p:tgtEl>
                                          <p:spTgt spid="8">
                                            <p:txEl>
                                              <p:pRg st="4" end="4"/>
                                            </p:txEl>
                                          </p:spTgt>
                                        </p:tgtEl>
                                      </p:cBhvr>
                                    </p:animEffect>
                                    <p:anim calcmode="lin" valueType="num">
                                      <p:cBhvr>
                                        <p:cTn id="1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4FD5CC-7BD6-9600-AA90-07193C2C83FE}"/>
              </a:ext>
            </a:extLst>
          </p:cNvPr>
          <p:cNvSpPr>
            <a:spLocks noGrp="1"/>
          </p:cNvSpPr>
          <p:nvPr>
            <p:ph type="dt" sz="half" idx="10"/>
          </p:nvPr>
        </p:nvSpPr>
        <p:spPr/>
        <p:txBody>
          <a:bodyPr/>
          <a:lstStyle/>
          <a:p>
            <a:r>
              <a:rPr lang="en-US"/>
              <a:t>10/19/2025</a:t>
            </a:r>
          </a:p>
        </p:txBody>
      </p:sp>
      <p:sp>
        <p:nvSpPr>
          <p:cNvPr id="3" name="Footer Placeholder 2">
            <a:extLst>
              <a:ext uri="{FF2B5EF4-FFF2-40B4-BE49-F238E27FC236}">
                <a16:creationId xmlns:a16="http://schemas.microsoft.com/office/drawing/2014/main" id="{FF013196-75A0-265A-E038-48F86C0B221F}"/>
              </a:ext>
            </a:extLst>
          </p:cNvPr>
          <p:cNvSpPr>
            <a:spLocks noGrp="1"/>
          </p:cNvSpPr>
          <p:nvPr>
            <p:ph type="ftr" sz="quarter" idx="11"/>
          </p:nvPr>
        </p:nvSpPr>
        <p:spPr/>
        <p:txBody>
          <a:bodyPr/>
          <a:lstStyle/>
          <a:p>
            <a:r>
              <a:rPr lang="en-US"/>
              <a:t>Princiiples To Live By 3</a:t>
            </a:r>
            <a:endParaRPr lang="en-US" dirty="0"/>
          </a:p>
        </p:txBody>
      </p:sp>
      <p:sp>
        <p:nvSpPr>
          <p:cNvPr id="4" name="Slide Number Placeholder 3">
            <a:extLst>
              <a:ext uri="{FF2B5EF4-FFF2-40B4-BE49-F238E27FC236}">
                <a16:creationId xmlns:a16="http://schemas.microsoft.com/office/drawing/2014/main" id="{4D899D8E-8232-1C2E-86C9-D07B7C9BEA7C}"/>
              </a:ext>
            </a:extLst>
          </p:cNvPr>
          <p:cNvSpPr>
            <a:spLocks noGrp="1"/>
          </p:cNvSpPr>
          <p:nvPr>
            <p:ph type="sldNum" sz="quarter" idx="12"/>
          </p:nvPr>
        </p:nvSpPr>
        <p:spPr/>
        <p:txBody>
          <a:bodyPr/>
          <a:lstStyle/>
          <a:p>
            <a:fld id="{87E7843D-FF13-4365-9478-9625B70A2705}" type="slidenum">
              <a:rPr lang="en-US" smtClean="0"/>
              <a:t>16</a:t>
            </a:fld>
            <a:endParaRPr lang="en-US"/>
          </a:p>
        </p:txBody>
      </p:sp>
      <p:sp>
        <p:nvSpPr>
          <p:cNvPr id="6" name="TextBox 5">
            <a:extLst>
              <a:ext uri="{FF2B5EF4-FFF2-40B4-BE49-F238E27FC236}">
                <a16:creationId xmlns:a16="http://schemas.microsoft.com/office/drawing/2014/main" id="{5C9F1602-17A8-7FB1-C2EF-2E3198BC1984}"/>
              </a:ext>
            </a:extLst>
          </p:cNvPr>
          <p:cNvSpPr txBox="1"/>
          <p:nvPr/>
        </p:nvSpPr>
        <p:spPr>
          <a:xfrm>
            <a:off x="704088" y="0"/>
            <a:ext cx="11262574" cy="5755422"/>
          </a:xfrm>
          <a:prstGeom prst="rect">
            <a:avLst/>
          </a:prstGeom>
          <a:noFill/>
        </p:spPr>
        <p:txBody>
          <a:bodyPr wrap="square">
            <a:spAutoFit/>
          </a:bodyPr>
          <a:lstStyle/>
          <a:p>
            <a:r>
              <a:rPr lang="en-US" sz="4800" b="1" dirty="0"/>
              <a:t>GALATIANS 4:8-11</a:t>
            </a:r>
          </a:p>
          <a:p>
            <a:r>
              <a:rPr lang="en-US" sz="4000" i="1" dirty="0"/>
              <a:t>	Howbeit then, when ye knew not God, ye did service unto them which by nature are no gods. 9 But now, after that ye have known God, or rather are known of God, how turn ye again to the </a:t>
            </a:r>
            <a:r>
              <a:rPr lang="en-US" sz="4000" i="1" u="sng" dirty="0"/>
              <a:t>weak and beggarly </a:t>
            </a:r>
            <a:r>
              <a:rPr lang="en-US" sz="4000" b="1" i="1" u="sng" dirty="0"/>
              <a:t>elements</a:t>
            </a:r>
            <a:r>
              <a:rPr lang="en-US" sz="4000" i="1" dirty="0"/>
              <a:t>, whereunto ye desire again to be in bondage? 10 Ye observe days, and months, and times, and years. 11 I am afraid of you, lest I have bestowed upon you </a:t>
            </a:r>
            <a:r>
              <a:rPr lang="en-US" sz="4000" i="1" dirty="0" err="1"/>
              <a:t>labour</a:t>
            </a:r>
            <a:r>
              <a:rPr lang="en-US" sz="4000" i="1" dirty="0"/>
              <a:t> in vain. </a:t>
            </a:r>
          </a:p>
        </p:txBody>
      </p:sp>
    </p:spTree>
    <p:extLst>
      <p:ext uri="{BB962C8B-B14F-4D97-AF65-F5344CB8AC3E}">
        <p14:creationId xmlns:p14="http://schemas.microsoft.com/office/powerpoint/2010/main" val="1083002618"/>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239EE0-0ED4-FD70-C1F3-46F16170A6BA}"/>
              </a:ext>
            </a:extLst>
          </p:cNvPr>
          <p:cNvSpPr>
            <a:spLocks noGrp="1"/>
          </p:cNvSpPr>
          <p:nvPr>
            <p:ph type="dt" sz="half" idx="10"/>
          </p:nvPr>
        </p:nvSpPr>
        <p:spPr/>
        <p:txBody>
          <a:bodyPr/>
          <a:lstStyle/>
          <a:p>
            <a:r>
              <a:rPr lang="en-US"/>
              <a:t>10/19/2025</a:t>
            </a:r>
          </a:p>
        </p:txBody>
      </p:sp>
      <p:sp>
        <p:nvSpPr>
          <p:cNvPr id="3" name="Footer Placeholder 2">
            <a:extLst>
              <a:ext uri="{FF2B5EF4-FFF2-40B4-BE49-F238E27FC236}">
                <a16:creationId xmlns:a16="http://schemas.microsoft.com/office/drawing/2014/main" id="{318A5B6F-9E79-6C30-ADE2-C574F58B74DD}"/>
              </a:ext>
            </a:extLst>
          </p:cNvPr>
          <p:cNvSpPr>
            <a:spLocks noGrp="1"/>
          </p:cNvSpPr>
          <p:nvPr>
            <p:ph type="ftr" sz="quarter" idx="11"/>
          </p:nvPr>
        </p:nvSpPr>
        <p:spPr/>
        <p:txBody>
          <a:bodyPr/>
          <a:lstStyle/>
          <a:p>
            <a:r>
              <a:rPr lang="en-US"/>
              <a:t>Princiiples To Live By 3</a:t>
            </a:r>
            <a:endParaRPr lang="en-US" dirty="0"/>
          </a:p>
        </p:txBody>
      </p:sp>
      <p:sp>
        <p:nvSpPr>
          <p:cNvPr id="4" name="Slide Number Placeholder 3">
            <a:extLst>
              <a:ext uri="{FF2B5EF4-FFF2-40B4-BE49-F238E27FC236}">
                <a16:creationId xmlns:a16="http://schemas.microsoft.com/office/drawing/2014/main" id="{6E42158D-672B-3046-268D-76F85E8A5689}"/>
              </a:ext>
            </a:extLst>
          </p:cNvPr>
          <p:cNvSpPr>
            <a:spLocks noGrp="1"/>
          </p:cNvSpPr>
          <p:nvPr>
            <p:ph type="sldNum" sz="quarter" idx="12"/>
          </p:nvPr>
        </p:nvSpPr>
        <p:spPr/>
        <p:txBody>
          <a:bodyPr/>
          <a:lstStyle/>
          <a:p>
            <a:fld id="{87E7843D-FF13-4365-9478-9625B70A2705}" type="slidenum">
              <a:rPr lang="en-US" smtClean="0"/>
              <a:t>17</a:t>
            </a:fld>
            <a:endParaRPr lang="en-US"/>
          </a:p>
        </p:txBody>
      </p:sp>
      <p:sp>
        <p:nvSpPr>
          <p:cNvPr id="6" name="TextBox 5">
            <a:extLst>
              <a:ext uri="{FF2B5EF4-FFF2-40B4-BE49-F238E27FC236}">
                <a16:creationId xmlns:a16="http://schemas.microsoft.com/office/drawing/2014/main" id="{58CDBB68-C54E-9567-3518-465F9D96C5D9}"/>
              </a:ext>
            </a:extLst>
          </p:cNvPr>
          <p:cNvSpPr txBox="1"/>
          <p:nvPr/>
        </p:nvSpPr>
        <p:spPr>
          <a:xfrm>
            <a:off x="637504" y="0"/>
            <a:ext cx="11296961" cy="5755422"/>
          </a:xfrm>
          <a:prstGeom prst="rect">
            <a:avLst/>
          </a:prstGeom>
          <a:noFill/>
        </p:spPr>
        <p:txBody>
          <a:bodyPr wrap="square">
            <a:spAutoFit/>
          </a:bodyPr>
          <a:lstStyle/>
          <a:p>
            <a:r>
              <a:rPr lang="en-US" sz="4400" b="1" dirty="0"/>
              <a:t>THE.WORLD.IS.FALLING.APART</a:t>
            </a:r>
          </a:p>
          <a:p>
            <a:r>
              <a:rPr lang="en-US" sz="3600" dirty="0"/>
              <a:t>	143 Now we find out that God promised to supply all of our needs we had need of, in this journey. But, remember, He only supplies it on conditions. </a:t>
            </a:r>
            <a:r>
              <a:rPr lang="en-US" sz="3600" b="1" u="sng" dirty="0"/>
              <a:t>We've got to meet His condition, first</a:t>
            </a:r>
            <a:r>
              <a:rPr lang="en-US" sz="3600" dirty="0"/>
              <a:t>. If we do not meet His condition, He will not meet our condition. We've got to do the thing that's right, first, got to go down to the bottom and build up. We can't start at the top and come down. Now, He'll meet our condition. All of His promises are on condition.							 63-1115 </a:t>
            </a:r>
          </a:p>
        </p:txBody>
      </p:sp>
    </p:spTree>
    <p:extLst>
      <p:ext uri="{BB962C8B-B14F-4D97-AF65-F5344CB8AC3E}">
        <p14:creationId xmlns:p14="http://schemas.microsoft.com/office/powerpoint/2010/main" val="1960550313"/>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10/19/2025</a:t>
            </a:r>
          </a:p>
        </p:txBody>
      </p:sp>
      <p:sp>
        <p:nvSpPr>
          <p:cNvPr id="3" name="Footer Placeholder 2"/>
          <p:cNvSpPr>
            <a:spLocks noGrp="1"/>
          </p:cNvSpPr>
          <p:nvPr>
            <p:ph type="ftr" sz="quarter" idx="11"/>
          </p:nvPr>
        </p:nvSpPr>
        <p:spPr/>
        <p:txBody>
          <a:bodyPr/>
          <a:lstStyle/>
          <a:p>
            <a:r>
              <a:rPr lang="en-US"/>
              <a:t>Princiiples To Live By 3</a:t>
            </a:r>
          </a:p>
        </p:txBody>
      </p:sp>
      <p:sp>
        <p:nvSpPr>
          <p:cNvPr id="4" name="Slide Number Placeholder 3"/>
          <p:cNvSpPr>
            <a:spLocks noGrp="1"/>
          </p:cNvSpPr>
          <p:nvPr>
            <p:ph type="sldNum" sz="quarter" idx="12"/>
          </p:nvPr>
        </p:nvSpPr>
        <p:spPr/>
        <p:txBody>
          <a:bodyPr/>
          <a:lstStyle/>
          <a:p>
            <a:fld id="{34FBDB5F-F88B-4ECD-8AC6-E346D095E253}" type="slidenum">
              <a:rPr lang="en-US" smtClean="0"/>
              <a:pPr/>
              <a:t>18</a:t>
            </a:fld>
            <a:endParaRPr lang="en-US"/>
          </a:p>
        </p:txBody>
      </p:sp>
      <p:sp>
        <p:nvSpPr>
          <p:cNvPr id="33793" name="Rectangle 1"/>
          <p:cNvSpPr>
            <a:spLocks noChangeArrowheads="1"/>
          </p:cNvSpPr>
          <p:nvPr/>
        </p:nvSpPr>
        <p:spPr bwMode="auto">
          <a:xfrm>
            <a:off x="704088" y="-61555"/>
            <a:ext cx="10827512"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4800" b="1" dirty="0">
                <a:latin typeface="Candara" panose="020E0502030303020204" pitchFamily="34" charset="0"/>
                <a:ea typeface="Times New Roman" pitchFamily="18" charset="0"/>
                <a:cs typeface="Arial" pitchFamily="34" charset="0"/>
              </a:rPr>
              <a:t>Holiness</a:t>
            </a:r>
            <a:r>
              <a:rPr lang="en-US" sz="4800" dirty="0">
                <a:latin typeface="Candara" panose="020E0502030303020204" pitchFamily="34" charset="0"/>
                <a:ea typeface="Times New Roman" pitchFamily="18" charset="0"/>
                <a:cs typeface="Arial" pitchFamily="34" charset="0"/>
              </a:rPr>
              <a:t> </a:t>
            </a:r>
          </a:p>
          <a:p>
            <a:pPr fontAlgn="base">
              <a:spcBef>
                <a:spcPct val="0"/>
              </a:spcBef>
              <a:spcAft>
                <a:spcPct val="0"/>
              </a:spcAft>
            </a:pPr>
            <a:r>
              <a:rPr lang="en-US" sz="3600" dirty="0">
                <a:latin typeface="Candara" panose="020E0502030303020204" pitchFamily="34" charset="0"/>
                <a:ea typeface="Times New Roman" pitchFamily="18" charset="0"/>
                <a:cs typeface="Arial" pitchFamily="34" charset="0"/>
              </a:rPr>
              <a:t>	To divide off, to mark off from other things and other people, making something different, distinct, not common. </a:t>
            </a:r>
            <a:endParaRPr lang="en-US" sz="2400" dirty="0">
              <a:latin typeface="Candara" panose="020E0502030303020204" pitchFamily="34" charset="0"/>
            </a:endParaRPr>
          </a:p>
          <a:p>
            <a:pPr eaLnBrk="0" fontAlgn="base" hangingPunct="0">
              <a:spcBef>
                <a:spcPct val="0"/>
              </a:spcBef>
              <a:spcAft>
                <a:spcPct val="0"/>
              </a:spcAft>
            </a:pPr>
            <a:r>
              <a:rPr lang="en-US" sz="2400" dirty="0">
                <a:latin typeface="Candara" panose="020E0502030303020204" pitchFamily="34" charset="0"/>
                <a:ea typeface="Times New Roman" pitchFamily="18" charset="0"/>
                <a:cs typeface="Arial" pitchFamily="34" charset="0"/>
              </a:rPr>
              <a:t>	</a:t>
            </a:r>
            <a:endParaRPr lang="en-US" sz="2400" dirty="0">
              <a:latin typeface="Candara" panose="020E0502030303020204" pitchFamily="34" charset="0"/>
            </a:endParaRPr>
          </a:p>
          <a:p>
            <a:pPr eaLnBrk="0" fontAlgn="base" hangingPunct="0">
              <a:spcBef>
                <a:spcPct val="0"/>
              </a:spcBef>
              <a:spcAft>
                <a:spcPct val="0"/>
              </a:spcAft>
            </a:pPr>
            <a:r>
              <a:rPr lang="en-US" sz="4400" b="1" dirty="0">
                <a:latin typeface="Candara" panose="020E0502030303020204" pitchFamily="34" charset="0"/>
                <a:ea typeface="Times New Roman" pitchFamily="18" charset="0"/>
              </a:rPr>
              <a:t>WHY?    </a:t>
            </a:r>
            <a:r>
              <a:rPr lang="en-US" sz="4000" dirty="0">
                <a:latin typeface="Candara" panose="020E0502030303020204" pitchFamily="34" charset="0"/>
                <a:ea typeface="Times New Roman" pitchFamily="18" charset="0"/>
              </a:rPr>
              <a:t>63-0626   </a:t>
            </a:r>
            <a:endParaRPr lang="en-US" sz="4000" dirty="0">
              <a:latin typeface="Candara" panose="020E0502030303020204" pitchFamily="34" charset="0"/>
            </a:endParaRPr>
          </a:p>
          <a:p>
            <a:pPr eaLnBrk="0" fontAlgn="base" hangingPunct="0">
              <a:spcBef>
                <a:spcPct val="0"/>
              </a:spcBef>
              <a:spcAft>
                <a:spcPct val="0"/>
              </a:spcAft>
            </a:pPr>
            <a:r>
              <a:rPr lang="en-US" sz="3600" dirty="0">
                <a:latin typeface="Candara" panose="020E0502030303020204" pitchFamily="34" charset="0"/>
                <a:ea typeface="Times New Roman" pitchFamily="18" charset="0"/>
              </a:rPr>
              <a:t>	126 The same God, lived one time, still lives today. His same doctrine of holiness just lives tonight the same as it ever lived, just the same thing. Notice, the people has got away from the doctrine of it, that's all.</a:t>
            </a:r>
            <a:endParaRPr lang="en-US" sz="3600" dirty="0">
              <a:latin typeface="Candara" panose="020E0502030303020204" pitchFamily="34" charset="0"/>
            </a:endParaRPr>
          </a:p>
        </p:txBody>
      </p:sp>
    </p:spTree>
    <p:extLst>
      <p:ext uri="{BB962C8B-B14F-4D97-AF65-F5344CB8AC3E}">
        <p14:creationId xmlns:p14="http://schemas.microsoft.com/office/powerpoint/2010/main" val="3257166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3">
                                            <p:txEl>
                                              <p:pRg st="3" end="3"/>
                                            </p:txEl>
                                          </p:spTgt>
                                        </p:tgtEl>
                                        <p:attrNameLst>
                                          <p:attrName>style.visibility</p:attrName>
                                        </p:attrNameLst>
                                      </p:cBhvr>
                                      <p:to>
                                        <p:strVal val="visible"/>
                                      </p:to>
                                    </p:set>
                                    <p:anim calcmode="lin" valueType="num">
                                      <p:cBhvr additive="base">
                                        <p:cTn id="7" dur="2000" fill="hold"/>
                                        <p:tgtEl>
                                          <p:spTgt spid="33793">
                                            <p:txEl>
                                              <p:pRg st="3" end="3"/>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379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793">
                                            <p:txEl>
                                              <p:pRg st="4" end="4"/>
                                            </p:txEl>
                                          </p:spTgt>
                                        </p:tgtEl>
                                        <p:attrNameLst>
                                          <p:attrName>style.visibility</p:attrName>
                                        </p:attrNameLst>
                                      </p:cBhvr>
                                      <p:to>
                                        <p:strVal val="visible"/>
                                      </p:to>
                                    </p:set>
                                    <p:anim calcmode="lin" valueType="num">
                                      <p:cBhvr additive="base">
                                        <p:cTn id="11" dur="2000" fill="hold"/>
                                        <p:tgtEl>
                                          <p:spTgt spid="33793">
                                            <p:txEl>
                                              <p:pRg st="4" end="4"/>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379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10/19/2025</a:t>
            </a:r>
          </a:p>
        </p:txBody>
      </p:sp>
      <p:sp>
        <p:nvSpPr>
          <p:cNvPr id="3" name="Footer Placeholder 2"/>
          <p:cNvSpPr>
            <a:spLocks noGrp="1"/>
          </p:cNvSpPr>
          <p:nvPr>
            <p:ph type="ftr" sz="quarter" idx="11"/>
          </p:nvPr>
        </p:nvSpPr>
        <p:spPr/>
        <p:txBody>
          <a:bodyPr/>
          <a:lstStyle/>
          <a:p>
            <a:r>
              <a:rPr lang="en-US"/>
              <a:t>Princiiples To Live By 3</a:t>
            </a:r>
          </a:p>
        </p:txBody>
      </p:sp>
      <p:sp>
        <p:nvSpPr>
          <p:cNvPr id="4" name="Slide Number Placeholder 3"/>
          <p:cNvSpPr>
            <a:spLocks noGrp="1"/>
          </p:cNvSpPr>
          <p:nvPr>
            <p:ph type="sldNum" sz="quarter" idx="12"/>
          </p:nvPr>
        </p:nvSpPr>
        <p:spPr/>
        <p:txBody>
          <a:bodyPr/>
          <a:lstStyle/>
          <a:p>
            <a:fld id="{34FBDB5F-F88B-4ECD-8AC6-E346D095E253}" type="slidenum">
              <a:rPr lang="en-US" smtClean="0"/>
              <a:pPr/>
              <a:t>19</a:t>
            </a:fld>
            <a:endParaRPr lang="en-US"/>
          </a:p>
        </p:txBody>
      </p:sp>
      <p:sp>
        <p:nvSpPr>
          <p:cNvPr id="5" name="Rectangle 4"/>
          <p:cNvSpPr/>
          <p:nvPr/>
        </p:nvSpPr>
        <p:spPr>
          <a:xfrm>
            <a:off x="716026" y="-52830"/>
            <a:ext cx="11069574" cy="5847755"/>
          </a:xfrm>
          <a:prstGeom prst="rect">
            <a:avLst/>
          </a:prstGeom>
        </p:spPr>
        <p:txBody>
          <a:bodyPr wrap="square">
            <a:spAutoFit/>
          </a:bodyPr>
          <a:lstStyle/>
          <a:p>
            <a:r>
              <a:rPr lang="en-US" sz="5400" b="1" dirty="0"/>
              <a:t>WHY</a:t>
            </a:r>
          </a:p>
          <a:p>
            <a:r>
              <a:rPr lang="en-US" sz="4000" dirty="0"/>
              <a:t>	5  Brother Williams, God ever be with you and your son in this great work, the missionaries and so forth... How I appreciate this. Never, never get away from it, friends. Don't never let that spirit of worship and that clean holiness ever die among you. Keep that light burning, for it's the lifeline of the church. It's Christ in His Church.</a:t>
            </a:r>
          </a:p>
          <a:p>
            <a:pPr algn="r"/>
            <a:r>
              <a:rPr lang="en-US" sz="4000" dirty="0"/>
              <a:t>60-0401</a:t>
            </a:r>
          </a:p>
        </p:txBody>
      </p:sp>
    </p:spTree>
    <p:extLst>
      <p:ext uri="{BB962C8B-B14F-4D97-AF65-F5344CB8AC3E}">
        <p14:creationId xmlns:p14="http://schemas.microsoft.com/office/powerpoint/2010/main" val="2196222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79833C7-FDE4-4657-B0B1-32BE833C2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ABE7C0B-A2D9-4202-A524-532DA2E2D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972CA0F-4796-5F15-F202-855FF5D87ADE}"/>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20" y="10"/>
            <a:ext cx="12191979" cy="7616641"/>
          </a:xfrm>
          <a:prstGeom prst="rect">
            <a:avLst/>
          </a:prstGeom>
        </p:spPr>
      </p:pic>
      <p:sp>
        <p:nvSpPr>
          <p:cNvPr id="5" name="Footer Placeholder 4">
            <a:extLst>
              <a:ext uri="{FF2B5EF4-FFF2-40B4-BE49-F238E27FC236}">
                <a16:creationId xmlns:a16="http://schemas.microsoft.com/office/drawing/2014/main" id="{2D5C2E1A-8C3C-B3BB-8AF2-4E4847B3BCA8}"/>
              </a:ext>
            </a:extLst>
          </p:cNvPr>
          <p:cNvSpPr>
            <a:spLocks noGrp="1"/>
          </p:cNvSpPr>
          <p:nvPr>
            <p:ph type="ftr" sz="quarter" idx="11"/>
          </p:nvPr>
        </p:nvSpPr>
        <p:spPr>
          <a:xfrm>
            <a:off x="704088" y="6356350"/>
            <a:ext cx="4539727" cy="365125"/>
          </a:xfrm>
        </p:spPr>
        <p:txBody>
          <a:bodyPr>
            <a:normAutofit/>
          </a:bodyPr>
          <a:lstStyle/>
          <a:p>
            <a:pPr>
              <a:spcAft>
                <a:spcPts val="600"/>
              </a:spcAft>
            </a:pPr>
            <a:r>
              <a:rPr lang="en-US">
                <a:solidFill>
                  <a:srgbClr val="FFFFFF"/>
                </a:solidFill>
              </a:rPr>
              <a:t>Princiiples To Live By 3</a:t>
            </a:r>
          </a:p>
        </p:txBody>
      </p:sp>
      <p:sp>
        <p:nvSpPr>
          <p:cNvPr id="4" name="Date Placeholder 3">
            <a:extLst>
              <a:ext uri="{FF2B5EF4-FFF2-40B4-BE49-F238E27FC236}">
                <a16:creationId xmlns:a16="http://schemas.microsoft.com/office/drawing/2014/main" id="{4FDBB7A0-3800-DC89-392A-6CF2CED73AEA}"/>
              </a:ext>
            </a:extLst>
          </p:cNvPr>
          <p:cNvSpPr>
            <a:spLocks noGrp="1"/>
          </p:cNvSpPr>
          <p:nvPr>
            <p:ph type="dt" sz="half" idx="10"/>
          </p:nvPr>
        </p:nvSpPr>
        <p:spPr>
          <a:xfrm>
            <a:off x="8369448" y="6356350"/>
            <a:ext cx="2549564" cy="365125"/>
          </a:xfrm>
        </p:spPr>
        <p:txBody>
          <a:bodyPr>
            <a:normAutofit/>
          </a:bodyPr>
          <a:lstStyle/>
          <a:p>
            <a:pPr>
              <a:spcAft>
                <a:spcPts val="600"/>
              </a:spcAft>
            </a:pPr>
            <a:r>
              <a:rPr lang="en-US">
                <a:solidFill>
                  <a:srgbClr val="FFFFFF"/>
                </a:solidFill>
              </a:rPr>
              <a:t>10/19/2025</a:t>
            </a:r>
          </a:p>
        </p:txBody>
      </p:sp>
      <p:sp>
        <p:nvSpPr>
          <p:cNvPr id="6" name="Slide Number Placeholder 5">
            <a:extLst>
              <a:ext uri="{FF2B5EF4-FFF2-40B4-BE49-F238E27FC236}">
                <a16:creationId xmlns:a16="http://schemas.microsoft.com/office/drawing/2014/main" id="{66A35C24-3C76-DF83-0CC2-45F3D6FF858E}"/>
              </a:ext>
            </a:extLst>
          </p:cNvPr>
          <p:cNvSpPr>
            <a:spLocks noGrp="1"/>
          </p:cNvSpPr>
          <p:nvPr>
            <p:ph type="sldNum" sz="quarter" idx="12"/>
          </p:nvPr>
        </p:nvSpPr>
        <p:spPr>
          <a:xfrm>
            <a:off x="10919012" y="6356350"/>
            <a:ext cx="672354" cy="365125"/>
          </a:xfrm>
        </p:spPr>
        <p:txBody>
          <a:bodyPr>
            <a:normAutofit/>
          </a:bodyPr>
          <a:lstStyle/>
          <a:p>
            <a:pPr>
              <a:lnSpc>
                <a:spcPct val="90000"/>
              </a:lnSpc>
              <a:spcAft>
                <a:spcPts val="600"/>
              </a:spcAft>
            </a:pPr>
            <a:fld id="{87E7843D-FF13-4365-9478-9625B70A2705}" type="slidenum">
              <a:rPr lang="en-US" smtClean="0">
                <a:solidFill>
                  <a:srgbClr val="FFFFFF"/>
                </a:solidFill>
              </a:rPr>
              <a:pPr>
                <a:lnSpc>
                  <a:spcPct val="90000"/>
                </a:lnSpc>
                <a:spcAft>
                  <a:spcPts val="600"/>
                </a:spcAft>
              </a:pPr>
              <a:t>2</a:t>
            </a:fld>
            <a:endParaRPr lang="en-US">
              <a:solidFill>
                <a:srgbClr val="FFFFFF"/>
              </a:solidFill>
            </a:endParaRPr>
          </a:p>
        </p:txBody>
      </p:sp>
      <p:sp>
        <p:nvSpPr>
          <p:cNvPr id="8" name="TextBox 7">
            <a:extLst>
              <a:ext uri="{FF2B5EF4-FFF2-40B4-BE49-F238E27FC236}">
                <a16:creationId xmlns:a16="http://schemas.microsoft.com/office/drawing/2014/main" id="{3CB240DE-D3EF-9F88-8BDD-3979429620C6}"/>
              </a:ext>
            </a:extLst>
          </p:cNvPr>
          <p:cNvSpPr txBox="1"/>
          <p:nvPr/>
        </p:nvSpPr>
        <p:spPr>
          <a:xfrm>
            <a:off x="6762540" y="5663852"/>
            <a:ext cx="5101213" cy="1384995"/>
          </a:xfrm>
          <a:prstGeom prst="rect">
            <a:avLst/>
          </a:prstGeom>
          <a:noFill/>
        </p:spPr>
        <p:txBody>
          <a:bodyPr wrap="square" rtlCol="0">
            <a:spAutoFit/>
          </a:bodyPr>
          <a:lstStyle/>
          <a:p>
            <a:r>
              <a:rPr lang="en-US" sz="2800" b="1" dirty="0">
                <a:solidFill>
                  <a:schemeClr val="bg1"/>
                </a:solidFill>
              </a:rPr>
              <a:t>Bro. Gustav Panknin, Bro. Eric Peters, Bro. Barry</a:t>
            </a:r>
          </a:p>
          <a:p>
            <a:endParaRPr lang="en-US" sz="2800" b="1" dirty="0">
              <a:solidFill>
                <a:schemeClr val="bg1"/>
              </a:solidFill>
            </a:endParaRPr>
          </a:p>
        </p:txBody>
      </p:sp>
    </p:spTree>
    <p:extLst>
      <p:ext uri="{BB962C8B-B14F-4D97-AF65-F5344CB8AC3E}">
        <p14:creationId xmlns:p14="http://schemas.microsoft.com/office/powerpoint/2010/main" val="3091438057"/>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A8AFD1-70C6-D6CB-1E60-7340ED24F2DC}"/>
              </a:ext>
            </a:extLst>
          </p:cNvPr>
          <p:cNvSpPr>
            <a:spLocks noGrp="1"/>
          </p:cNvSpPr>
          <p:nvPr>
            <p:ph type="dt" sz="half" idx="10"/>
          </p:nvPr>
        </p:nvSpPr>
        <p:spPr/>
        <p:txBody>
          <a:bodyPr/>
          <a:lstStyle/>
          <a:p>
            <a:r>
              <a:rPr lang="en-US"/>
              <a:t>10/19/2025</a:t>
            </a:r>
          </a:p>
        </p:txBody>
      </p:sp>
      <p:sp>
        <p:nvSpPr>
          <p:cNvPr id="3" name="Footer Placeholder 2">
            <a:extLst>
              <a:ext uri="{FF2B5EF4-FFF2-40B4-BE49-F238E27FC236}">
                <a16:creationId xmlns:a16="http://schemas.microsoft.com/office/drawing/2014/main" id="{CF4CB89D-787D-3D9E-3335-A919358F4BA2}"/>
              </a:ext>
            </a:extLst>
          </p:cNvPr>
          <p:cNvSpPr>
            <a:spLocks noGrp="1"/>
          </p:cNvSpPr>
          <p:nvPr>
            <p:ph type="ftr" sz="quarter" idx="11"/>
          </p:nvPr>
        </p:nvSpPr>
        <p:spPr/>
        <p:txBody>
          <a:bodyPr/>
          <a:lstStyle/>
          <a:p>
            <a:r>
              <a:rPr lang="en-US"/>
              <a:t>Princiiples To Live By 3</a:t>
            </a:r>
            <a:endParaRPr lang="en-US" dirty="0"/>
          </a:p>
        </p:txBody>
      </p:sp>
      <p:sp>
        <p:nvSpPr>
          <p:cNvPr id="4" name="Slide Number Placeholder 3">
            <a:extLst>
              <a:ext uri="{FF2B5EF4-FFF2-40B4-BE49-F238E27FC236}">
                <a16:creationId xmlns:a16="http://schemas.microsoft.com/office/drawing/2014/main" id="{8E6F3B1D-5D89-B3C8-03B2-64B3F5F57FCF}"/>
              </a:ext>
            </a:extLst>
          </p:cNvPr>
          <p:cNvSpPr>
            <a:spLocks noGrp="1"/>
          </p:cNvSpPr>
          <p:nvPr>
            <p:ph type="sldNum" sz="quarter" idx="12"/>
          </p:nvPr>
        </p:nvSpPr>
        <p:spPr/>
        <p:txBody>
          <a:bodyPr/>
          <a:lstStyle/>
          <a:p>
            <a:fld id="{87E7843D-FF13-4365-9478-9625B70A2705}" type="slidenum">
              <a:rPr lang="en-US" smtClean="0"/>
              <a:t>20</a:t>
            </a:fld>
            <a:endParaRPr lang="en-US"/>
          </a:p>
        </p:txBody>
      </p:sp>
      <p:sp>
        <p:nvSpPr>
          <p:cNvPr id="6" name="TextBox 5">
            <a:extLst>
              <a:ext uri="{FF2B5EF4-FFF2-40B4-BE49-F238E27FC236}">
                <a16:creationId xmlns:a16="http://schemas.microsoft.com/office/drawing/2014/main" id="{592D983A-3A0B-D11F-8E7A-EF0366E0FE5D}"/>
              </a:ext>
            </a:extLst>
          </p:cNvPr>
          <p:cNvSpPr txBox="1"/>
          <p:nvPr/>
        </p:nvSpPr>
        <p:spPr>
          <a:xfrm>
            <a:off x="469900" y="0"/>
            <a:ext cx="11569700" cy="5755422"/>
          </a:xfrm>
          <a:prstGeom prst="rect">
            <a:avLst/>
          </a:prstGeom>
          <a:noFill/>
        </p:spPr>
        <p:txBody>
          <a:bodyPr wrap="square">
            <a:spAutoFit/>
          </a:bodyPr>
          <a:lstStyle/>
          <a:p>
            <a:r>
              <a:rPr lang="en-US" sz="4400" b="1" dirty="0"/>
              <a:t>MARK.OF.THE.BEAST.AND.THE.SEAL.OF.GOD.2</a:t>
            </a:r>
          </a:p>
          <a:p>
            <a:r>
              <a:rPr lang="en-US" sz="3600" dirty="0"/>
              <a:t>	Here's a glass. I find it out there, it's full of mud out in the chicken yard somewhere. Would you woman go and put some water in that for your husband? Well, I wouldn't want to be your husband. What is the first thing you do? You pick it up out of the miry clay; that's </a:t>
            </a:r>
            <a:r>
              <a:rPr lang="en-US" sz="3600" b="1" dirty="0"/>
              <a:t>justification</a:t>
            </a:r>
            <a:r>
              <a:rPr lang="en-US" sz="3600" dirty="0"/>
              <a:t>. </a:t>
            </a:r>
          </a:p>
          <a:p>
            <a:r>
              <a:rPr lang="en-US" sz="3600" dirty="0"/>
              <a:t>	Then what do you do? You take it in and put it through a process of boiling and sterilizing and cleaning. What does "</a:t>
            </a:r>
            <a:r>
              <a:rPr lang="en-US" sz="3600" b="1" dirty="0"/>
              <a:t>sanctify</a:t>
            </a:r>
            <a:r>
              <a:rPr lang="en-US" sz="3600" dirty="0"/>
              <a:t>" mean? It's a compound Greek word which means "to be cleaned and set aside for service."      61-0217 </a:t>
            </a:r>
          </a:p>
        </p:txBody>
      </p:sp>
    </p:spTree>
    <p:extLst>
      <p:ext uri="{BB962C8B-B14F-4D97-AF65-F5344CB8AC3E}">
        <p14:creationId xmlns:p14="http://schemas.microsoft.com/office/powerpoint/2010/main" val="611609505"/>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9351FB-9646-E32D-8D64-EFACAE2DB6E8}"/>
              </a:ext>
            </a:extLst>
          </p:cNvPr>
          <p:cNvSpPr>
            <a:spLocks noGrp="1"/>
          </p:cNvSpPr>
          <p:nvPr>
            <p:ph type="dt" sz="half" idx="10"/>
          </p:nvPr>
        </p:nvSpPr>
        <p:spPr/>
        <p:txBody>
          <a:bodyPr/>
          <a:lstStyle/>
          <a:p>
            <a:r>
              <a:rPr lang="en-US"/>
              <a:t>10/19/2025</a:t>
            </a:r>
          </a:p>
        </p:txBody>
      </p:sp>
      <p:sp>
        <p:nvSpPr>
          <p:cNvPr id="3" name="Footer Placeholder 2">
            <a:extLst>
              <a:ext uri="{FF2B5EF4-FFF2-40B4-BE49-F238E27FC236}">
                <a16:creationId xmlns:a16="http://schemas.microsoft.com/office/drawing/2014/main" id="{6D16F2FA-54BC-5F8E-E8D5-B9C124D7CA13}"/>
              </a:ext>
            </a:extLst>
          </p:cNvPr>
          <p:cNvSpPr>
            <a:spLocks noGrp="1"/>
          </p:cNvSpPr>
          <p:nvPr>
            <p:ph type="ftr" sz="quarter" idx="11"/>
          </p:nvPr>
        </p:nvSpPr>
        <p:spPr/>
        <p:txBody>
          <a:bodyPr/>
          <a:lstStyle/>
          <a:p>
            <a:r>
              <a:rPr lang="en-US"/>
              <a:t>Princiiples To Live By 3</a:t>
            </a:r>
            <a:endParaRPr lang="en-US" dirty="0"/>
          </a:p>
        </p:txBody>
      </p:sp>
      <p:sp>
        <p:nvSpPr>
          <p:cNvPr id="4" name="Slide Number Placeholder 3">
            <a:extLst>
              <a:ext uri="{FF2B5EF4-FFF2-40B4-BE49-F238E27FC236}">
                <a16:creationId xmlns:a16="http://schemas.microsoft.com/office/drawing/2014/main" id="{E76DA5FF-FF37-2AB0-A9E1-59D83C7F6DF1}"/>
              </a:ext>
            </a:extLst>
          </p:cNvPr>
          <p:cNvSpPr>
            <a:spLocks noGrp="1"/>
          </p:cNvSpPr>
          <p:nvPr>
            <p:ph type="sldNum" sz="quarter" idx="12"/>
          </p:nvPr>
        </p:nvSpPr>
        <p:spPr/>
        <p:txBody>
          <a:bodyPr/>
          <a:lstStyle/>
          <a:p>
            <a:fld id="{87E7843D-FF13-4365-9478-9625B70A2705}" type="slidenum">
              <a:rPr lang="en-US" smtClean="0"/>
              <a:t>21</a:t>
            </a:fld>
            <a:endParaRPr lang="en-US"/>
          </a:p>
        </p:txBody>
      </p:sp>
      <p:sp>
        <p:nvSpPr>
          <p:cNvPr id="6" name="TextBox 5">
            <a:extLst>
              <a:ext uri="{FF2B5EF4-FFF2-40B4-BE49-F238E27FC236}">
                <a16:creationId xmlns:a16="http://schemas.microsoft.com/office/drawing/2014/main" id="{6D0B08BD-C004-3653-6E4C-7487832D2E96}"/>
              </a:ext>
            </a:extLst>
          </p:cNvPr>
          <p:cNvSpPr txBox="1"/>
          <p:nvPr/>
        </p:nvSpPr>
        <p:spPr>
          <a:xfrm>
            <a:off x="704088" y="0"/>
            <a:ext cx="11118850" cy="5755422"/>
          </a:xfrm>
          <a:prstGeom prst="rect">
            <a:avLst/>
          </a:prstGeom>
          <a:noFill/>
        </p:spPr>
        <p:txBody>
          <a:bodyPr wrap="square">
            <a:spAutoFit/>
          </a:bodyPr>
          <a:lstStyle/>
          <a:p>
            <a:r>
              <a:rPr lang="en-US" sz="4400" b="1" dirty="0"/>
              <a:t>JOHN 13:10-11</a:t>
            </a:r>
          </a:p>
          <a:p>
            <a:r>
              <a:rPr lang="en-US" sz="4400" i="1" dirty="0"/>
              <a:t>	</a:t>
            </a:r>
            <a:r>
              <a:rPr lang="en-US" sz="4000" i="1" dirty="0"/>
              <a:t>Jesus saith to him, He that is washed </a:t>
            </a:r>
            <a:r>
              <a:rPr lang="en-US" sz="4000" i="1" dirty="0" err="1"/>
              <a:t>needeth</a:t>
            </a:r>
            <a:r>
              <a:rPr lang="en-US" sz="4000" i="1" dirty="0"/>
              <a:t> not save to wash his feet, but is clean every whit: and ye are clean, but not all. 11 For he knew who should betray him; therefore said he, Ye are not all clean.</a:t>
            </a:r>
          </a:p>
          <a:p>
            <a:pPr lvl="0" eaLnBrk="0" fontAlgn="base" hangingPunct="0">
              <a:spcBef>
                <a:spcPct val="0"/>
              </a:spcBef>
              <a:spcAft>
                <a:spcPct val="0"/>
              </a:spcAft>
            </a:pPr>
            <a:r>
              <a:rPr lang="en-US" sz="4000" b="1" dirty="0">
                <a:latin typeface="Candara" panose="020E0502030303020204" pitchFamily="34" charset="0"/>
                <a:ea typeface="Times New Roman" pitchFamily="18" charset="0"/>
                <a:cs typeface="Browallia New" panose="020B0502040204020203" pitchFamily="34" charset="-34"/>
              </a:rPr>
              <a:t>PSALMS 141:4</a:t>
            </a:r>
            <a:r>
              <a:rPr lang="en-US" sz="4000" i="1" dirty="0">
                <a:latin typeface="Candara" panose="020E0502030303020204" pitchFamily="34" charset="0"/>
                <a:ea typeface="Times New Roman" pitchFamily="18" charset="0"/>
                <a:cs typeface="Browallia New" panose="020B0502040204020203" pitchFamily="34" charset="-34"/>
              </a:rPr>
              <a:t>  </a:t>
            </a:r>
          </a:p>
          <a:p>
            <a:pPr lvl="0" eaLnBrk="0" fontAlgn="base" hangingPunct="0">
              <a:spcBef>
                <a:spcPct val="0"/>
              </a:spcBef>
              <a:spcAft>
                <a:spcPct val="0"/>
              </a:spcAft>
            </a:pPr>
            <a:r>
              <a:rPr lang="en-US" sz="4000" i="1" dirty="0">
                <a:latin typeface="Candara" panose="020E0502030303020204" pitchFamily="34" charset="0"/>
                <a:ea typeface="Times New Roman" pitchFamily="18" charset="0"/>
                <a:cs typeface="Browallia New" panose="020B0502040204020203" pitchFamily="34" charset="-34"/>
              </a:rPr>
              <a:t>	Incline not my heart to any evil thing, to </a:t>
            </a:r>
            <a:r>
              <a:rPr lang="en-US" sz="4000" i="1" dirty="0" err="1">
                <a:latin typeface="Candara" panose="020E0502030303020204" pitchFamily="34" charset="0"/>
                <a:ea typeface="Times New Roman" pitchFamily="18" charset="0"/>
                <a:cs typeface="Browallia New" panose="020B0502040204020203" pitchFamily="34" charset="-34"/>
              </a:rPr>
              <a:t>practise</a:t>
            </a:r>
            <a:r>
              <a:rPr lang="en-US" sz="4000" i="1" dirty="0">
                <a:latin typeface="Candara" panose="020E0502030303020204" pitchFamily="34" charset="0"/>
                <a:ea typeface="Times New Roman" pitchFamily="18" charset="0"/>
                <a:cs typeface="Browallia New" panose="020B0502040204020203" pitchFamily="34" charset="-34"/>
              </a:rPr>
              <a:t> wicked works with men that work iniquity…</a:t>
            </a:r>
          </a:p>
        </p:txBody>
      </p:sp>
    </p:spTree>
    <p:extLst>
      <p:ext uri="{BB962C8B-B14F-4D97-AF65-F5344CB8AC3E}">
        <p14:creationId xmlns:p14="http://schemas.microsoft.com/office/powerpoint/2010/main" val="1049735759"/>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ECFD1A-41B9-EADE-5DBE-A8E8818E0FD0}"/>
              </a:ext>
            </a:extLst>
          </p:cNvPr>
          <p:cNvSpPr>
            <a:spLocks noGrp="1"/>
          </p:cNvSpPr>
          <p:nvPr>
            <p:ph type="dt" sz="half" idx="10"/>
          </p:nvPr>
        </p:nvSpPr>
        <p:spPr/>
        <p:txBody>
          <a:bodyPr/>
          <a:lstStyle/>
          <a:p>
            <a:r>
              <a:rPr lang="en-US"/>
              <a:t>10/19/2025</a:t>
            </a:r>
          </a:p>
        </p:txBody>
      </p:sp>
      <p:sp>
        <p:nvSpPr>
          <p:cNvPr id="3" name="Footer Placeholder 2">
            <a:extLst>
              <a:ext uri="{FF2B5EF4-FFF2-40B4-BE49-F238E27FC236}">
                <a16:creationId xmlns:a16="http://schemas.microsoft.com/office/drawing/2014/main" id="{E7F3400B-27CA-7ADD-D3FD-33272616BB35}"/>
              </a:ext>
            </a:extLst>
          </p:cNvPr>
          <p:cNvSpPr>
            <a:spLocks noGrp="1"/>
          </p:cNvSpPr>
          <p:nvPr>
            <p:ph type="ftr" sz="quarter" idx="11"/>
          </p:nvPr>
        </p:nvSpPr>
        <p:spPr/>
        <p:txBody>
          <a:bodyPr/>
          <a:lstStyle/>
          <a:p>
            <a:r>
              <a:rPr lang="en-US"/>
              <a:t>Princiiples To Live By 3</a:t>
            </a:r>
            <a:endParaRPr lang="en-US" dirty="0"/>
          </a:p>
        </p:txBody>
      </p:sp>
      <p:sp>
        <p:nvSpPr>
          <p:cNvPr id="4" name="Slide Number Placeholder 3">
            <a:extLst>
              <a:ext uri="{FF2B5EF4-FFF2-40B4-BE49-F238E27FC236}">
                <a16:creationId xmlns:a16="http://schemas.microsoft.com/office/drawing/2014/main" id="{89DE0364-6210-FF4E-B393-EBD17DA9F961}"/>
              </a:ext>
            </a:extLst>
          </p:cNvPr>
          <p:cNvSpPr>
            <a:spLocks noGrp="1"/>
          </p:cNvSpPr>
          <p:nvPr>
            <p:ph type="sldNum" sz="quarter" idx="12"/>
          </p:nvPr>
        </p:nvSpPr>
        <p:spPr/>
        <p:txBody>
          <a:bodyPr/>
          <a:lstStyle/>
          <a:p>
            <a:fld id="{87E7843D-FF13-4365-9478-9625B70A2705}" type="slidenum">
              <a:rPr lang="en-US" smtClean="0"/>
              <a:t>22</a:t>
            </a:fld>
            <a:endParaRPr lang="en-US"/>
          </a:p>
        </p:txBody>
      </p:sp>
      <p:sp>
        <p:nvSpPr>
          <p:cNvPr id="6" name="TextBox 5">
            <a:extLst>
              <a:ext uri="{FF2B5EF4-FFF2-40B4-BE49-F238E27FC236}">
                <a16:creationId xmlns:a16="http://schemas.microsoft.com/office/drawing/2014/main" id="{18C08C16-464C-CA59-997C-556BD91EED68}"/>
              </a:ext>
            </a:extLst>
          </p:cNvPr>
          <p:cNvSpPr txBox="1"/>
          <p:nvPr/>
        </p:nvSpPr>
        <p:spPr>
          <a:xfrm>
            <a:off x="704088" y="0"/>
            <a:ext cx="11271602" cy="6801862"/>
          </a:xfrm>
          <a:prstGeom prst="rect">
            <a:avLst/>
          </a:prstGeom>
          <a:noFill/>
        </p:spPr>
        <p:txBody>
          <a:bodyPr wrap="square">
            <a:spAutoFit/>
          </a:bodyPr>
          <a:lstStyle/>
          <a:p>
            <a:r>
              <a:rPr lang="en-US" sz="4400" b="1" dirty="0"/>
              <a:t>MATTHEW 23:25 </a:t>
            </a:r>
            <a:r>
              <a:rPr lang="en-US" sz="4400" dirty="0"/>
              <a:t>(Clean on the Outside)</a:t>
            </a:r>
          </a:p>
          <a:p>
            <a:r>
              <a:rPr lang="en-US" sz="3600" i="1" dirty="0"/>
              <a:t>	Woe unto you, scribes and Pharisees, hypocrites! for ye make clean </a:t>
            </a:r>
            <a:r>
              <a:rPr lang="en-US" sz="3600" i="1" u="sng" dirty="0"/>
              <a:t>the outside of the cup and of the platter</a:t>
            </a:r>
            <a:r>
              <a:rPr lang="en-US" sz="3600" i="1" dirty="0"/>
              <a:t>, but within they are full of extortion and excess. 26 Thou blind Pharisee, cleanse first that which is within the cup and platter, that the outside of them may be clean also.</a:t>
            </a:r>
            <a:endParaRPr lang="en-US" i="1" dirty="0"/>
          </a:p>
          <a:p>
            <a:endParaRPr lang="en-US" sz="1600" i="1" dirty="0"/>
          </a:p>
          <a:p>
            <a:r>
              <a:rPr lang="en-US" sz="4000" b="1" dirty="0"/>
              <a:t>I CORINTHIANS 9:27 </a:t>
            </a:r>
          </a:p>
          <a:p>
            <a:r>
              <a:rPr lang="en-US" sz="3600" i="1" dirty="0"/>
              <a:t>	But I keep under my body, and bring it into subjection: lest that by any means, when I have preached to others, I myself should be a castaway. </a:t>
            </a:r>
          </a:p>
          <a:p>
            <a:endParaRPr lang="en-US" sz="3200" i="1" dirty="0"/>
          </a:p>
        </p:txBody>
      </p:sp>
    </p:spTree>
    <p:extLst>
      <p:ext uri="{BB962C8B-B14F-4D97-AF65-F5344CB8AC3E}">
        <p14:creationId xmlns:p14="http://schemas.microsoft.com/office/powerpoint/2010/main" val="385045090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 calcmode="lin" valueType="num">
                                      <p:cBhvr additive="base">
                                        <p:cTn id="1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89BB09-8DFE-4E6A-2C40-37C2336C4C4E}"/>
              </a:ext>
            </a:extLst>
          </p:cNvPr>
          <p:cNvSpPr>
            <a:spLocks noGrp="1"/>
          </p:cNvSpPr>
          <p:nvPr>
            <p:ph type="dt" sz="half" idx="10"/>
          </p:nvPr>
        </p:nvSpPr>
        <p:spPr/>
        <p:txBody>
          <a:bodyPr/>
          <a:lstStyle/>
          <a:p>
            <a:r>
              <a:rPr lang="en-US"/>
              <a:t>10/19/2025</a:t>
            </a:r>
          </a:p>
        </p:txBody>
      </p:sp>
      <p:sp>
        <p:nvSpPr>
          <p:cNvPr id="3" name="Footer Placeholder 2">
            <a:extLst>
              <a:ext uri="{FF2B5EF4-FFF2-40B4-BE49-F238E27FC236}">
                <a16:creationId xmlns:a16="http://schemas.microsoft.com/office/drawing/2014/main" id="{A709815B-C438-FD9E-5BE7-DF20A44FDEC6}"/>
              </a:ext>
            </a:extLst>
          </p:cNvPr>
          <p:cNvSpPr>
            <a:spLocks noGrp="1"/>
          </p:cNvSpPr>
          <p:nvPr>
            <p:ph type="ftr" sz="quarter" idx="11"/>
          </p:nvPr>
        </p:nvSpPr>
        <p:spPr/>
        <p:txBody>
          <a:bodyPr/>
          <a:lstStyle/>
          <a:p>
            <a:r>
              <a:rPr lang="en-US"/>
              <a:t>Princiiples To Live By 3</a:t>
            </a:r>
            <a:endParaRPr lang="en-US" dirty="0"/>
          </a:p>
        </p:txBody>
      </p:sp>
      <p:sp>
        <p:nvSpPr>
          <p:cNvPr id="4" name="Slide Number Placeholder 3">
            <a:extLst>
              <a:ext uri="{FF2B5EF4-FFF2-40B4-BE49-F238E27FC236}">
                <a16:creationId xmlns:a16="http://schemas.microsoft.com/office/drawing/2014/main" id="{1AC4C464-1060-B576-9103-0418E117C4EA}"/>
              </a:ext>
            </a:extLst>
          </p:cNvPr>
          <p:cNvSpPr>
            <a:spLocks noGrp="1"/>
          </p:cNvSpPr>
          <p:nvPr>
            <p:ph type="sldNum" sz="quarter" idx="12"/>
          </p:nvPr>
        </p:nvSpPr>
        <p:spPr/>
        <p:txBody>
          <a:bodyPr/>
          <a:lstStyle/>
          <a:p>
            <a:fld id="{87E7843D-FF13-4365-9478-9625B70A2705}" type="slidenum">
              <a:rPr lang="en-US" smtClean="0"/>
              <a:t>23</a:t>
            </a:fld>
            <a:endParaRPr lang="en-US"/>
          </a:p>
        </p:txBody>
      </p:sp>
      <p:sp>
        <p:nvSpPr>
          <p:cNvPr id="6" name="TextBox 5">
            <a:extLst>
              <a:ext uri="{FF2B5EF4-FFF2-40B4-BE49-F238E27FC236}">
                <a16:creationId xmlns:a16="http://schemas.microsoft.com/office/drawing/2014/main" id="{54C942CF-8FFC-D35C-79A3-BF7F7B0CB350}"/>
              </a:ext>
            </a:extLst>
          </p:cNvPr>
          <p:cNvSpPr txBox="1"/>
          <p:nvPr/>
        </p:nvSpPr>
        <p:spPr>
          <a:xfrm>
            <a:off x="501446" y="-49160"/>
            <a:ext cx="11572568" cy="6370975"/>
          </a:xfrm>
          <a:prstGeom prst="rect">
            <a:avLst/>
          </a:prstGeom>
          <a:noFill/>
        </p:spPr>
        <p:txBody>
          <a:bodyPr wrap="square">
            <a:spAutoFit/>
          </a:bodyPr>
          <a:lstStyle/>
          <a:p>
            <a:r>
              <a:rPr lang="en-US" sz="4800" b="1" dirty="0"/>
              <a:t>I CORINTHIANS 6:9-11</a:t>
            </a:r>
          </a:p>
          <a:p>
            <a:r>
              <a:rPr lang="en-US" sz="4000" i="1" dirty="0"/>
              <a:t>	Know ye not that the unrighteous shall not inherit the kingdom of God? Be not deceived: neither fornicators, nor idolaters, nor adulterers, nor effeminate, nor abusers of themselves with mankind, 10 Nor thieves, nor covetous, nor drunkards, nor revilers, nor extortioners, shall inherit the kingdom of God. 11 And such were some of you: </a:t>
            </a:r>
            <a:r>
              <a:rPr lang="en-US" sz="4000" b="1" i="1" spc="-150" dirty="0"/>
              <a:t>but ye are washed, but ye are sanctified, but ye are justified in the name of the Lord Jesus, and by the Spirit of our God</a:t>
            </a:r>
            <a:r>
              <a:rPr lang="en-US" sz="4000" i="1" dirty="0"/>
              <a:t>. </a:t>
            </a:r>
          </a:p>
        </p:txBody>
      </p:sp>
    </p:spTree>
    <p:extLst>
      <p:ext uri="{BB962C8B-B14F-4D97-AF65-F5344CB8AC3E}">
        <p14:creationId xmlns:p14="http://schemas.microsoft.com/office/powerpoint/2010/main" val="1618194200"/>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93591-F9C4-46AA-BF3F-63F2AB752B44}"/>
              </a:ext>
            </a:extLst>
          </p:cNvPr>
          <p:cNvSpPr>
            <a:spLocks noGrp="1"/>
          </p:cNvSpPr>
          <p:nvPr>
            <p:ph type="dt" sz="half" idx="10"/>
          </p:nvPr>
        </p:nvSpPr>
        <p:spPr>
          <a:xfrm>
            <a:off x="8147308" y="6373030"/>
            <a:ext cx="2368292" cy="309201"/>
          </a:xfrm>
        </p:spPr>
        <p:txBody>
          <a:bodyPr/>
          <a:lstStyle/>
          <a:p>
            <a:pPr defTabSz="457200"/>
            <a:r>
              <a:rPr lang="en-US">
                <a:solidFill>
                  <a:prstClr val="white">
                    <a:tint val="75000"/>
                  </a:prstClr>
                </a:solidFill>
              </a:rPr>
              <a:t>10/19/2025</a:t>
            </a:r>
            <a:endParaRPr lang="en-US" dirty="0">
              <a:solidFill>
                <a:prstClr val="white">
                  <a:tint val="75000"/>
                </a:prstClr>
              </a:solidFill>
            </a:endParaRPr>
          </a:p>
        </p:txBody>
      </p:sp>
      <p:sp>
        <p:nvSpPr>
          <p:cNvPr id="3" name="Footer Placeholder 2">
            <a:extLst>
              <a:ext uri="{FF2B5EF4-FFF2-40B4-BE49-F238E27FC236}">
                <a16:creationId xmlns:a16="http://schemas.microsoft.com/office/drawing/2014/main" id="{7CBB2C51-D453-48E8-8A96-DDFC269686C0}"/>
              </a:ext>
            </a:extLst>
          </p:cNvPr>
          <p:cNvSpPr>
            <a:spLocks noGrp="1"/>
          </p:cNvSpPr>
          <p:nvPr>
            <p:ph type="ftr" sz="quarter" idx="11"/>
          </p:nvPr>
        </p:nvSpPr>
        <p:spPr>
          <a:xfrm>
            <a:off x="3276601" y="6373030"/>
            <a:ext cx="3719283" cy="309201"/>
          </a:xfrm>
        </p:spPr>
        <p:txBody>
          <a:bodyPr/>
          <a:lstStyle/>
          <a:p>
            <a:pPr defTabSz="457200"/>
            <a:r>
              <a:rPr lang="en-US">
                <a:solidFill>
                  <a:prstClr val="white">
                    <a:tint val="75000"/>
                  </a:prstClr>
                </a:solidFill>
              </a:rPr>
              <a:t>Princiiples To Live By 3</a:t>
            </a:r>
            <a:endParaRPr lang="en-US" dirty="0">
              <a:solidFill>
                <a:prstClr val="white">
                  <a:tint val="75000"/>
                </a:prstClr>
              </a:solidFill>
            </a:endParaRPr>
          </a:p>
        </p:txBody>
      </p:sp>
      <p:sp>
        <p:nvSpPr>
          <p:cNvPr id="4" name="Slide Number Placeholder 3">
            <a:extLst>
              <a:ext uri="{FF2B5EF4-FFF2-40B4-BE49-F238E27FC236}">
                <a16:creationId xmlns:a16="http://schemas.microsoft.com/office/drawing/2014/main" id="{90ACBEE0-0DDD-418C-A219-341F8E40BAA4}"/>
              </a:ext>
            </a:extLst>
          </p:cNvPr>
          <p:cNvSpPr>
            <a:spLocks noGrp="1"/>
          </p:cNvSpPr>
          <p:nvPr>
            <p:ph type="sldNum" sz="quarter" idx="12"/>
          </p:nvPr>
        </p:nvSpPr>
        <p:spPr>
          <a:xfrm>
            <a:off x="1676400" y="6178652"/>
            <a:ext cx="795746" cy="503578"/>
          </a:xfrm>
        </p:spPr>
        <p:txBody>
          <a:bodyPr/>
          <a:lstStyle/>
          <a:p>
            <a:pPr defTabSz="457200"/>
            <a:fld id="{34FBDB5F-F88B-4ECD-8AC6-E346D095E253}" type="slidenum">
              <a:rPr lang="en-US">
                <a:solidFill>
                  <a:srgbClr val="FB8C29"/>
                </a:solidFill>
              </a:rPr>
              <a:pPr defTabSz="457200"/>
              <a:t>24</a:t>
            </a:fld>
            <a:endParaRPr lang="en-US" dirty="0">
              <a:solidFill>
                <a:srgbClr val="FB8C29"/>
              </a:solidFill>
            </a:endParaRPr>
          </a:p>
        </p:txBody>
      </p:sp>
      <p:pic>
        <p:nvPicPr>
          <p:cNvPr id="6" name="Picture 5">
            <a:extLst>
              <a:ext uri="{FF2B5EF4-FFF2-40B4-BE49-F238E27FC236}">
                <a16:creationId xmlns:a16="http://schemas.microsoft.com/office/drawing/2014/main" id="{E5FCCBF9-9746-48F8-8B98-E428723316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0000"/>
          <a:stretch/>
        </p:blipFill>
        <p:spPr>
          <a:xfrm>
            <a:off x="5159508" y="47626"/>
            <a:ext cx="5508493" cy="6124575"/>
          </a:xfrm>
          <a:prstGeom prst="rect">
            <a:avLst/>
          </a:prstGeom>
        </p:spPr>
      </p:pic>
      <p:sp>
        <p:nvSpPr>
          <p:cNvPr id="5" name="TextBox 4">
            <a:extLst>
              <a:ext uri="{FF2B5EF4-FFF2-40B4-BE49-F238E27FC236}">
                <a16:creationId xmlns:a16="http://schemas.microsoft.com/office/drawing/2014/main" id="{DDA51152-22BE-4645-B26A-58E3A4BDBEF0}"/>
              </a:ext>
            </a:extLst>
          </p:cNvPr>
          <p:cNvSpPr txBox="1"/>
          <p:nvPr/>
        </p:nvSpPr>
        <p:spPr>
          <a:xfrm>
            <a:off x="2074272" y="505753"/>
            <a:ext cx="6536328" cy="4893647"/>
          </a:xfrm>
          <a:prstGeom prst="rect">
            <a:avLst/>
          </a:prstGeom>
          <a:noFill/>
        </p:spPr>
        <p:txBody>
          <a:bodyPr wrap="square" rtlCol="0">
            <a:spAutoFit/>
          </a:bodyPr>
          <a:lstStyle/>
          <a:p>
            <a:pPr defTabSz="457200"/>
            <a:r>
              <a:rPr lang="en-US" sz="7200" dirty="0">
                <a:solidFill>
                  <a:prstClr val="white"/>
                </a:solidFill>
                <a:latin typeface="Candara" panose="020E0502030303020204" pitchFamily="34" charset="0"/>
              </a:rPr>
              <a:t>Holiness</a:t>
            </a:r>
            <a:r>
              <a:rPr lang="en-US" sz="4800" b="1" dirty="0">
                <a:solidFill>
                  <a:prstClr val="white"/>
                </a:solidFill>
                <a:latin typeface="Candara" panose="020E0502030303020204" pitchFamily="34" charset="0"/>
              </a:rPr>
              <a:t> </a:t>
            </a:r>
            <a:r>
              <a:rPr lang="en-US" sz="4400" dirty="0">
                <a:solidFill>
                  <a:prstClr val="white"/>
                </a:solidFill>
                <a:latin typeface="Candara" panose="020E0502030303020204" pitchFamily="34" charset="0"/>
              </a:rPr>
              <a:t>(or, Purity):</a:t>
            </a:r>
          </a:p>
          <a:p>
            <a:pPr defTabSz="457200"/>
            <a:r>
              <a:rPr lang="en-US" sz="4000" dirty="0">
                <a:solidFill>
                  <a:prstClr val="white"/>
                </a:solidFill>
                <a:latin typeface="Candara" panose="020E0502030303020204" pitchFamily="34" charset="0"/>
              </a:rPr>
              <a:t>	</a:t>
            </a:r>
            <a:r>
              <a:rPr lang="en-US" sz="4400" dirty="0">
                <a:solidFill>
                  <a:prstClr val="white"/>
                </a:solidFill>
                <a:latin typeface="Candara" panose="020E0502030303020204" pitchFamily="34" charset="0"/>
              </a:rPr>
              <a:t>Internal and External 	Quality About it. </a:t>
            </a:r>
          </a:p>
          <a:p>
            <a:pPr defTabSz="457200"/>
            <a:endParaRPr lang="en-US" sz="4400" dirty="0">
              <a:solidFill>
                <a:prstClr val="white"/>
              </a:solidFill>
              <a:latin typeface="Candara" panose="020E0502030303020204" pitchFamily="34" charset="0"/>
            </a:endParaRPr>
          </a:p>
          <a:p>
            <a:pPr defTabSz="457200"/>
            <a:endParaRPr lang="en-US" sz="4400" dirty="0">
              <a:solidFill>
                <a:prstClr val="white"/>
              </a:solidFill>
              <a:latin typeface="Candara" panose="020E0502030303020204" pitchFamily="34" charset="0"/>
            </a:endParaRPr>
          </a:p>
          <a:p>
            <a:pPr defTabSz="457200"/>
            <a:endParaRPr lang="en-US" sz="4400" dirty="0">
              <a:solidFill>
                <a:prstClr val="white"/>
              </a:solidFill>
              <a:latin typeface="Candara" panose="020E0502030303020204" pitchFamily="34" charset="0"/>
            </a:endParaRPr>
          </a:p>
          <a:p>
            <a:pPr defTabSz="457200"/>
            <a:endParaRPr lang="en-US" sz="2000" dirty="0">
              <a:solidFill>
                <a:prstClr val="white"/>
              </a:solidFill>
              <a:latin typeface="Candara" panose="020E0502030303020204" pitchFamily="34" charset="0"/>
            </a:endParaRPr>
          </a:p>
        </p:txBody>
      </p:sp>
    </p:spTree>
    <p:extLst>
      <p:ext uri="{BB962C8B-B14F-4D97-AF65-F5344CB8AC3E}">
        <p14:creationId xmlns:p14="http://schemas.microsoft.com/office/powerpoint/2010/main" val="3739118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A41188-7C59-E454-BDB0-E4CFBB794CF0}"/>
              </a:ext>
            </a:extLst>
          </p:cNvPr>
          <p:cNvSpPr>
            <a:spLocks noGrp="1"/>
          </p:cNvSpPr>
          <p:nvPr>
            <p:ph type="dt" sz="half" idx="10"/>
          </p:nvPr>
        </p:nvSpPr>
        <p:spPr/>
        <p:txBody>
          <a:bodyPr/>
          <a:lstStyle/>
          <a:p>
            <a:r>
              <a:rPr lang="en-US"/>
              <a:t>10/19/2025</a:t>
            </a:r>
          </a:p>
        </p:txBody>
      </p:sp>
      <p:sp>
        <p:nvSpPr>
          <p:cNvPr id="4" name="Slide Number Placeholder 3">
            <a:extLst>
              <a:ext uri="{FF2B5EF4-FFF2-40B4-BE49-F238E27FC236}">
                <a16:creationId xmlns:a16="http://schemas.microsoft.com/office/drawing/2014/main" id="{C95051E0-D41D-03CC-976E-7FC5019AC997}"/>
              </a:ext>
            </a:extLst>
          </p:cNvPr>
          <p:cNvSpPr>
            <a:spLocks noGrp="1"/>
          </p:cNvSpPr>
          <p:nvPr>
            <p:ph type="sldNum" sz="quarter" idx="12"/>
          </p:nvPr>
        </p:nvSpPr>
        <p:spPr/>
        <p:txBody>
          <a:bodyPr/>
          <a:lstStyle/>
          <a:p>
            <a:fld id="{34FBDB5F-F88B-4ECD-8AC6-E346D095E253}" type="slidenum">
              <a:rPr lang="en-US" smtClean="0"/>
              <a:pPr/>
              <a:t>25</a:t>
            </a:fld>
            <a:endParaRPr lang="en-US" dirty="0"/>
          </a:p>
        </p:txBody>
      </p:sp>
      <p:sp>
        <p:nvSpPr>
          <p:cNvPr id="6" name="TextBox 5">
            <a:extLst>
              <a:ext uri="{FF2B5EF4-FFF2-40B4-BE49-F238E27FC236}">
                <a16:creationId xmlns:a16="http://schemas.microsoft.com/office/drawing/2014/main" id="{15796C0F-C293-D1C8-3546-E0088817AA9C}"/>
              </a:ext>
            </a:extLst>
          </p:cNvPr>
          <p:cNvSpPr txBox="1"/>
          <p:nvPr/>
        </p:nvSpPr>
        <p:spPr>
          <a:xfrm>
            <a:off x="425450" y="273050"/>
            <a:ext cx="11423650" cy="3539430"/>
          </a:xfrm>
          <a:prstGeom prst="rect">
            <a:avLst/>
          </a:prstGeom>
          <a:noFill/>
        </p:spPr>
        <p:txBody>
          <a:bodyPr wrap="square">
            <a:spAutoFit/>
          </a:bodyPr>
          <a:lstStyle/>
          <a:p>
            <a:r>
              <a:rPr lang="en-US" sz="4800" b="1" dirty="0">
                <a:latin typeface="Candara" panose="020E0502030303020204" pitchFamily="34" charset="0"/>
              </a:rPr>
              <a:t>II CORINTHIANS 7:1</a:t>
            </a:r>
            <a:endParaRPr lang="en-US" sz="4800" b="1" i="1" dirty="0">
              <a:latin typeface="Candara" panose="020E0502030303020204" pitchFamily="34" charset="0"/>
            </a:endParaRPr>
          </a:p>
          <a:p>
            <a:r>
              <a:rPr lang="en-US" sz="3600" i="1" dirty="0">
                <a:latin typeface="Candara" panose="020E0502030303020204" pitchFamily="34" charset="0"/>
              </a:rPr>
              <a:t>	</a:t>
            </a:r>
            <a:r>
              <a:rPr lang="en-US" sz="4400" i="1" dirty="0">
                <a:latin typeface="Candara" panose="020E0502030303020204" pitchFamily="34" charset="0"/>
              </a:rPr>
              <a:t> Having therefore these promises, dearly beloved, let us cleanse ourselves from all filthiness of the flesh and spirit, perfecting holiness in the fear of God. </a:t>
            </a:r>
          </a:p>
        </p:txBody>
      </p:sp>
      <p:sp>
        <p:nvSpPr>
          <p:cNvPr id="7" name="Footer Placeholder 6">
            <a:extLst>
              <a:ext uri="{FF2B5EF4-FFF2-40B4-BE49-F238E27FC236}">
                <a16:creationId xmlns:a16="http://schemas.microsoft.com/office/drawing/2014/main" id="{7A4C812A-A9C5-3844-9FC9-E7C4C11162CF}"/>
              </a:ext>
            </a:extLst>
          </p:cNvPr>
          <p:cNvSpPr>
            <a:spLocks noGrp="1"/>
          </p:cNvSpPr>
          <p:nvPr>
            <p:ph type="ftr" sz="quarter" idx="11"/>
          </p:nvPr>
        </p:nvSpPr>
        <p:spPr/>
        <p:txBody>
          <a:bodyPr/>
          <a:lstStyle/>
          <a:p>
            <a:r>
              <a:rPr lang="en-US"/>
              <a:t>Princiiples To Live By 3</a:t>
            </a:r>
          </a:p>
        </p:txBody>
      </p:sp>
    </p:spTree>
    <p:extLst>
      <p:ext uri="{BB962C8B-B14F-4D97-AF65-F5344CB8AC3E}">
        <p14:creationId xmlns:p14="http://schemas.microsoft.com/office/powerpoint/2010/main" val="2388201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A099B4-1B29-3AB8-F549-513B40BA1876}"/>
              </a:ext>
            </a:extLst>
          </p:cNvPr>
          <p:cNvSpPr>
            <a:spLocks noGrp="1"/>
          </p:cNvSpPr>
          <p:nvPr>
            <p:ph type="dt" sz="half" idx="10"/>
          </p:nvPr>
        </p:nvSpPr>
        <p:spPr/>
        <p:txBody>
          <a:bodyPr/>
          <a:lstStyle/>
          <a:p>
            <a:r>
              <a:rPr lang="en-US"/>
              <a:t>10/19/2025</a:t>
            </a:r>
          </a:p>
        </p:txBody>
      </p:sp>
      <p:sp>
        <p:nvSpPr>
          <p:cNvPr id="3" name="Footer Placeholder 2">
            <a:extLst>
              <a:ext uri="{FF2B5EF4-FFF2-40B4-BE49-F238E27FC236}">
                <a16:creationId xmlns:a16="http://schemas.microsoft.com/office/drawing/2014/main" id="{61B81CC1-1CAF-0BF8-5AE7-0EA1508D902A}"/>
              </a:ext>
            </a:extLst>
          </p:cNvPr>
          <p:cNvSpPr>
            <a:spLocks noGrp="1"/>
          </p:cNvSpPr>
          <p:nvPr>
            <p:ph type="ftr" sz="quarter" idx="11"/>
          </p:nvPr>
        </p:nvSpPr>
        <p:spPr/>
        <p:txBody>
          <a:bodyPr/>
          <a:lstStyle/>
          <a:p>
            <a:r>
              <a:rPr lang="en-US"/>
              <a:t>Princiiples To Live By 3</a:t>
            </a:r>
            <a:endParaRPr lang="en-US" dirty="0"/>
          </a:p>
        </p:txBody>
      </p:sp>
      <p:sp>
        <p:nvSpPr>
          <p:cNvPr id="4" name="Slide Number Placeholder 3">
            <a:extLst>
              <a:ext uri="{FF2B5EF4-FFF2-40B4-BE49-F238E27FC236}">
                <a16:creationId xmlns:a16="http://schemas.microsoft.com/office/drawing/2014/main" id="{6935EA90-CDEE-441D-58E6-619453114655}"/>
              </a:ext>
            </a:extLst>
          </p:cNvPr>
          <p:cNvSpPr>
            <a:spLocks noGrp="1"/>
          </p:cNvSpPr>
          <p:nvPr>
            <p:ph type="sldNum" sz="quarter" idx="12"/>
          </p:nvPr>
        </p:nvSpPr>
        <p:spPr/>
        <p:txBody>
          <a:bodyPr/>
          <a:lstStyle/>
          <a:p>
            <a:fld id="{87E7843D-FF13-4365-9478-9625B70A2705}" type="slidenum">
              <a:rPr lang="en-US" smtClean="0"/>
              <a:t>26</a:t>
            </a:fld>
            <a:endParaRPr lang="en-US"/>
          </a:p>
        </p:txBody>
      </p:sp>
      <p:sp>
        <p:nvSpPr>
          <p:cNvPr id="6" name="TextBox 5">
            <a:extLst>
              <a:ext uri="{FF2B5EF4-FFF2-40B4-BE49-F238E27FC236}">
                <a16:creationId xmlns:a16="http://schemas.microsoft.com/office/drawing/2014/main" id="{8856761D-29AB-DFAD-FDCB-EC57F492D451}"/>
              </a:ext>
            </a:extLst>
          </p:cNvPr>
          <p:cNvSpPr txBox="1"/>
          <p:nvPr/>
        </p:nvSpPr>
        <p:spPr>
          <a:xfrm>
            <a:off x="462116" y="0"/>
            <a:ext cx="11543071" cy="6370975"/>
          </a:xfrm>
          <a:prstGeom prst="rect">
            <a:avLst/>
          </a:prstGeom>
          <a:noFill/>
        </p:spPr>
        <p:txBody>
          <a:bodyPr wrap="square">
            <a:spAutoFit/>
          </a:bodyPr>
          <a:lstStyle/>
          <a:p>
            <a:r>
              <a:rPr lang="en-US" sz="4800" b="1" dirty="0"/>
              <a:t>I CORINTHIANS 6:9-11</a:t>
            </a:r>
          </a:p>
          <a:p>
            <a:r>
              <a:rPr lang="en-US" sz="4000" dirty="0"/>
              <a:t> 	</a:t>
            </a:r>
            <a:r>
              <a:rPr lang="en-US" sz="4000" i="1" dirty="0"/>
              <a:t>Know ye not that the unrighteous shall not inherit the kingdom of God? Be not deceived: neither fornicators, nor idolaters, nor adulterers, nor effeminate, nor abusers of themselves with mankind, 10 Nor thieves, nor covetous, nor drunkards, nor revilers, nor extortioners, shall inherit the kingdom of God. 11 And such were some of you: but ye are washed, but ye are sanctified, but ye are justified in the name of the Lord Jesus, and by the Spirit of our God. </a:t>
            </a:r>
          </a:p>
        </p:txBody>
      </p:sp>
    </p:spTree>
    <p:extLst>
      <p:ext uri="{BB962C8B-B14F-4D97-AF65-F5344CB8AC3E}">
        <p14:creationId xmlns:p14="http://schemas.microsoft.com/office/powerpoint/2010/main" val="646624303"/>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10/19/2025</a:t>
            </a:r>
          </a:p>
        </p:txBody>
      </p:sp>
      <p:sp>
        <p:nvSpPr>
          <p:cNvPr id="4" name="Footer Placeholder 3"/>
          <p:cNvSpPr>
            <a:spLocks noGrp="1"/>
          </p:cNvSpPr>
          <p:nvPr>
            <p:ph type="ftr" sz="quarter" idx="11"/>
          </p:nvPr>
        </p:nvSpPr>
        <p:spPr/>
        <p:txBody>
          <a:bodyPr/>
          <a:lstStyle/>
          <a:p>
            <a:r>
              <a:rPr lang="en-US"/>
              <a:t>Princiiples To Live By 3</a:t>
            </a:r>
          </a:p>
        </p:txBody>
      </p:sp>
      <p:sp>
        <p:nvSpPr>
          <p:cNvPr id="3" name="Slide Number Placeholder 2"/>
          <p:cNvSpPr>
            <a:spLocks noGrp="1"/>
          </p:cNvSpPr>
          <p:nvPr>
            <p:ph type="sldNum" sz="quarter" idx="12"/>
          </p:nvPr>
        </p:nvSpPr>
        <p:spPr/>
        <p:txBody>
          <a:bodyPr/>
          <a:lstStyle/>
          <a:p>
            <a:fld id="{34FBDB5F-F88B-4ECD-8AC6-E346D095E253}" type="slidenum">
              <a:rPr lang="en-US" smtClean="0"/>
              <a:pPr/>
              <a:t>27</a:t>
            </a:fld>
            <a:endParaRPr lang="en-US"/>
          </a:p>
        </p:txBody>
      </p:sp>
      <p:sp>
        <p:nvSpPr>
          <p:cNvPr id="5" name="Rectangle 4"/>
          <p:cNvSpPr/>
          <p:nvPr/>
        </p:nvSpPr>
        <p:spPr>
          <a:xfrm>
            <a:off x="530225" y="-171448"/>
            <a:ext cx="11131550" cy="5755422"/>
          </a:xfrm>
          <a:prstGeom prst="rect">
            <a:avLst/>
          </a:prstGeom>
        </p:spPr>
        <p:txBody>
          <a:bodyPr wrap="square">
            <a:spAutoFit/>
          </a:bodyPr>
          <a:lstStyle/>
          <a:p>
            <a:r>
              <a:rPr lang="en-US" sz="6000" b="1" dirty="0"/>
              <a:t>CHURCH.AGE.BOOK </a:t>
            </a:r>
          </a:p>
          <a:p>
            <a:r>
              <a:rPr lang="en-US" sz="4400" dirty="0"/>
              <a:t>	292-1 …It is not joining a church that counts. The life is not in the church. </a:t>
            </a:r>
            <a:r>
              <a:rPr lang="en-US" sz="4400" b="1" dirty="0"/>
              <a:t>The life is in Christ</a:t>
            </a:r>
            <a:r>
              <a:rPr lang="en-US" sz="4400" dirty="0"/>
              <a:t>. </a:t>
            </a:r>
          </a:p>
          <a:p>
            <a:r>
              <a:rPr lang="en-US" sz="4400" i="1" dirty="0"/>
              <a:t>	</a:t>
            </a:r>
            <a:r>
              <a:rPr lang="mr-IN" sz="4400" i="1" dirty="0"/>
              <a:t>…</a:t>
            </a:r>
            <a:r>
              <a:rPr lang="en-US" sz="4400" b="1" dirty="0"/>
              <a:t>Man is made holy by the Spirit</a:t>
            </a:r>
            <a:r>
              <a:rPr lang="en-US" sz="4400" dirty="0"/>
              <a:t>. It is the Spirit of Holiness that raised Jesus from the dead that in-dwells us and makes us holy with His holiness.</a:t>
            </a:r>
          </a:p>
        </p:txBody>
      </p:sp>
    </p:spTree>
    <p:extLst>
      <p:ext uri="{BB962C8B-B14F-4D97-AF65-F5344CB8AC3E}">
        <p14:creationId xmlns:p14="http://schemas.microsoft.com/office/powerpoint/2010/main" val="2679154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8683EC-0E30-28F3-3CB8-0123F4AFDC72}"/>
              </a:ext>
            </a:extLst>
          </p:cNvPr>
          <p:cNvSpPr>
            <a:spLocks noGrp="1"/>
          </p:cNvSpPr>
          <p:nvPr>
            <p:ph type="dt" sz="half" idx="10"/>
          </p:nvPr>
        </p:nvSpPr>
        <p:spPr/>
        <p:txBody>
          <a:bodyPr/>
          <a:lstStyle/>
          <a:p>
            <a:r>
              <a:rPr lang="en-US"/>
              <a:t>10/19/2025</a:t>
            </a:r>
          </a:p>
        </p:txBody>
      </p:sp>
      <p:sp>
        <p:nvSpPr>
          <p:cNvPr id="3" name="Footer Placeholder 2">
            <a:extLst>
              <a:ext uri="{FF2B5EF4-FFF2-40B4-BE49-F238E27FC236}">
                <a16:creationId xmlns:a16="http://schemas.microsoft.com/office/drawing/2014/main" id="{1BDBB3FE-2A96-470E-F5EC-57A495BB7F79}"/>
              </a:ext>
            </a:extLst>
          </p:cNvPr>
          <p:cNvSpPr>
            <a:spLocks noGrp="1"/>
          </p:cNvSpPr>
          <p:nvPr>
            <p:ph type="ftr" sz="quarter" idx="11"/>
          </p:nvPr>
        </p:nvSpPr>
        <p:spPr/>
        <p:txBody>
          <a:bodyPr/>
          <a:lstStyle/>
          <a:p>
            <a:r>
              <a:rPr lang="en-US"/>
              <a:t>Princiiples To Live By 3</a:t>
            </a:r>
            <a:endParaRPr lang="en-US" dirty="0"/>
          </a:p>
        </p:txBody>
      </p:sp>
      <p:sp>
        <p:nvSpPr>
          <p:cNvPr id="4" name="Slide Number Placeholder 3">
            <a:extLst>
              <a:ext uri="{FF2B5EF4-FFF2-40B4-BE49-F238E27FC236}">
                <a16:creationId xmlns:a16="http://schemas.microsoft.com/office/drawing/2014/main" id="{8E2FF442-107F-E58F-034D-D3B47408DAD9}"/>
              </a:ext>
            </a:extLst>
          </p:cNvPr>
          <p:cNvSpPr>
            <a:spLocks noGrp="1"/>
          </p:cNvSpPr>
          <p:nvPr>
            <p:ph type="sldNum" sz="quarter" idx="12"/>
          </p:nvPr>
        </p:nvSpPr>
        <p:spPr/>
        <p:txBody>
          <a:bodyPr/>
          <a:lstStyle/>
          <a:p>
            <a:fld id="{87E7843D-FF13-4365-9478-9625B70A2705}" type="slidenum">
              <a:rPr lang="en-US" smtClean="0"/>
              <a:t>28</a:t>
            </a:fld>
            <a:endParaRPr lang="en-US"/>
          </a:p>
        </p:txBody>
      </p:sp>
      <p:sp>
        <p:nvSpPr>
          <p:cNvPr id="6" name="TextBox 5">
            <a:extLst>
              <a:ext uri="{FF2B5EF4-FFF2-40B4-BE49-F238E27FC236}">
                <a16:creationId xmlns:a16="http://schemas.microsoft.com/office/drawing/2014/main" id="{07DEFC6A-4EE9-2B87-5EC2-BF03AF11C972}"/>
              </a:ext>
            </a:extLst>
          </p:cNvPr>
          <p:cNvSpPr txBox="1"/>
          <p:nvPr/>
        </p:nvSpPr>
        <p:spPr>
          <a:xfrm>
            <a:off x="654050" y="-5417"/>
            <a:ext cx="11029950" cy="5663089"/>
          </a:xfrm>
          <a:prstGeom prst="rect">
            <a:avLst/>
          </a:prstGeom>
          <a:noFill/>
        </p:spPr>
        <p:txBody>
          <a:bodyPr wrap="square">
            <a:spAutoFit/>
          </a:bodyPr>
          <a:lstStyle/>
          <a:p>
            <a:r>
              <a:rPr lang="en-US" sz="5400" b="1" dirty="0"/>
              <a:t>THE.RAPTURE</a:t>
            </a:r>
          </a:p>
          <a:p>
            <a:r>
              <a:rPr lang="en-US" sz="4400" dirty="0"/>
              <a:t>  	27 And I want to speak on the subject of: The Rapture. </a:t>
            </a:r>
          </a:p>
          <a:p>
            <a:r>
              <a:rPr lang="en-US" sz="4400" dirty="0"/>
              <a:t>	28 Now, we believe that there will be a Rapture. All Christians believe that, that's Bible readers, believes that there will be a Rapture.</a:t>
            </a:r>
          </a:p>
          <a:p>
            <a:pPr algn="r"/>
            <a:r>
              <a:rPr lang="en-US" sz="4400" dirty="0"/>
              <a:t>65-1204</a:t>
            </a:r>
          </a:p>
        </p:txBody>
      </p:sp>
    </p:spTree>
    <p:extLst>
      <p:ext uri="{BB962C8B-B14F-4D97-AF65-F5344CB8AC3E}">
        <p14:creationId xmlns:p14="http://schemas.microsoft.com/office/powerpoint/2010/main" val="988436689"/>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C29D0D-19D3-34CA-3297-DCDD5DAAC091}"/>
              </a:ext>
            </a:extLst>
          </p:cNvPr>
          <p:cNvSpPr>
            <a:spLocks noGrp="1"/>
          </p:cNvSpPr>
          <p:nvPr>
            <p:ph type="dt" sz="half" idx="10"/>
          </p:nvPr>
        </p:nvSpPr>
        <p:spPr/>
        <p:txBody>
          <a:bodyPr/>
          <a:lstStyle/>
          <a:p>
            <a:r>
              <a:rPr lang="en-US"/>
              <a:t>10/19/2025</a:t>
            </a:r>
          </a:p>
        </p:txBody>
      </p:sp>
      <p:sp>
        <p:nvSpPr>
          <p:cNvPr id="3" name="Footer Placeholder 2">
            <a:extLst>
              <a:ext uri="{FF2B5EF4-FFF2-40B4-BE49-F238E27FC236}">
                <a16:creationId xmlns:a16="http://schemas.microsoft.com/office/drawing/2014/main" id="{A39BD969-1BB2-38B6-8E7A-1CE8A9873B70}"/>
              </a:ext>
            </a:extLst>
          </p:cNvPr>
          <p:cNvSpPr>
            <a:spLocks noGrp="1"/>
          </p:cNvSpPr>
          <p:nvPr>
            <p:ph type="ftr" sz="quarter" idx="11"/>
          </p:nvPr>
        </p:nvSpPr>
        <p:spPr/>
        <p:txBody>
          <a:bodyPr/>
          <a:lstStyle/>
          <a:p>
            <a:r>
              <a:rPr lang="en-US"/>
              <a:t>Princiiples To Live By 3</a:t>
            </a:r>
            <a:endParaRPr lang="en-US" dirty="0"/>
          </a:p>
        </p:txBody>
      </p:sp>
      <p:sp>
        <p:nvSpPr>
          <p:cNvPr id="4" name="Slide Number Placeholder 3">
            <a:extLst>
              <a:ext uri="{FF2B5EF4-FFF2-40B4-BE49-F238E27FC236}">
                <a16:creationId xmlns:a16="http://schemas.microsoft.com/office/drawing/2014/main" id="{9F10E9AD-09C3-4F8C-1133-046D9B24E3F4}"/>
              </a:ext>
            </a:extLst>
          </p:cNvPr>
          <p:cNvSpPr>
            <a:spLocks noGrp="1"/>
          </p:cNvSpPr>
          <p:nvPr>
            <p:ph type="sldNum" sz="quarter" idx="12"/>
          </p:nvPr>
        </p:nvSpPr>
        <p:spPr/>
        <p:txBody>
          <a:bodyPr/>
          <a:lstStyle/>
          <a:p>
            <a:fld id="{87E7843D-FF13-4365-9478-9625B70A2705}" type="slidenum">
              <a:rPr lang="en-US" smtClean="0"/>
              <a:t>29</a:t>
            </a:fld>
            <a:endParaRPr lang="en-US"/>
          </a:p>
        </p:txBody>
      </p:sp>
      <p:sp>
        <p:nvSpPr>
          <p:cNvPr id="6" name="TextBox 5">
            <a:extLst>
              <a:ext uri="{FF2B5EF4-FFF2-40B4-BE49-F238E27FC236}">
                <a16:creationId xmlns:a16="http://schemas.microsoft.com/office/drawing/2014/main" id="{D340AC6E-FE51-F153-B41B-7C98E1E1262C}"/>
              </a:ext>
            </a:extLst>
          </p:cNvPr>
          <p:cNvSpPr txBox="1"/>
          <p:nvPr/>
        </p:nvSpPr>
        <p:spPr>
          <a:xfrm>
            <a:off x="635261" y="18541"/>
            <a:ext cx="11369925" cy="6309420"/>
          </a:xfrm>
          <a:prstGeom prst="rect">
            <a:avLst/>
          </a:prstGeom>
          <a:noFill/>
        </p:spPr>
        <p:txBody>
          <a:bodyPr wrap="square">
            <a:spAutoFit/>
          </a:bodyPr>
          <a:lstStyle/>
          <a:p>
            <a:r>
              <a:rPr lang="en-US" sz="4400" b="1" dirty="0"/>
              <a:t>COLOSSIANS 2:4</a:t>
            </a:r>
          </a:p>
          <a:p>
            <a:r>
              <a:rPr lang="en-US" sz="3600" i="1" dirty="0"/>
              <a:t>	And this I say, lest any man should beguile you with enticing words. 5 For though I be absent in the flesh, yet am I with you in the spirit, joying and beholding your order, and the </a:t>
            </a:r>
            <a:r>
              <a:rPr lang="en-US" sz="3600" i="1" dirty="0" err="1"/>
              <a:t>stedfastness</a:t>
            </a:r>
            <a:r>
              <a:rPr lang="en-US" sz="3600" i="1" dirty="0"/>
              <a:t> of your faith in Christ. 6 As ye have therefore received Christ Jesus the Lord, so walk ye in him: 7 Rooted and built up in him, and stablished in the faith, as ye have been taught, abounding therein with thanksgiving. 8 Beware lest any man spoil you through philosophy and vain deceit, after the tradition of men, </a:t>
            </a:r>
            <a:r>
              <a:rPr lang="en-US" sz="3600" i="1" u="sng" dirty="0"/>
              <a:t>after the rudiments of the world, and not after Christ</a:t>
            </a:r>
            <a:r>
              <a:rPr lang="en-US" sz="3600" i="1" dirty="0"/>
              <a:t>. </a:t>
            </a:r>
          </a:p>
        </p:txBody>
      </p:sp>
    </p:spTree>
    <p:extLst>
      <p:ext uri="{BB962C8B-B14F-4D97-AF65-F5344CB8AC3E}">
        <p14:creationId xmlns:p14="http://schemas.microsoft.com/office/powerpoint/2010/main" val="479519544"/>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2C8845-3B34-5C24-A95F-FB856A9544F5}"/>
              </a:ext>
            </a:extLst>
          </p:cNvPr>
          <p:cNvSpPr>
            <a:spLocks noGrp="1"/>
          </p:cNvSpPr>
          <p:nvPr>
            <p:ph type="dt" sz="half" idx="10"/>
          </p:nvPr>
        </p:nvSpPr>
        <p:spPr/>
        <p:txBody>
          <a:bodyPr/>
          <a:lstStyle/>
          <a:p>
            <a:r>
              <a:rPr lang="en-US"/>
              <a:t>10/19/2025</a:t>
            </a:r>
          </a:p>
        </p:txBody>
      </p:sp>
      <p:sp>
        <p:nvSpPr>
          <p:cNvPr id="3" name="Footer Placeholder 2">
            <a:extLst>
              <a:ext uri="{FF2B5EF4-FFF2-40B4-BE49-F238E27FC236}">
                <a16:creationId xmlns:a16="http://schemas.microsoft.com/office/drawing/2014/main" id="{FA7C4754-DD22-9316-559D-45843F1B1C93}"/>
              </a:ext>
            </a:extLst>
          </p:cNvPr>
          <p:cNvSpPr>
            <a:spLocks noGrp="1"/>
          </p:cNvSpPr>
          <p:nvPr>
            <p:ph type="ftr" sz="quarter" idx="11"/>
          </p:nvPr>
        </p:nvSpPr>
        <p:spPr/>
        <p:txBody>
          <a:bodyPr/>
          <a:lstStyle/>
          <a:p>
            <a:r>
              <a:rPr lang="en-US"/>
              <a:t>Princiiples To Live By 3</a:t>
            </a:r>
            <a:endParaRPr lang="en-US" dirty="0"/>
          </a:p>
        </p:txBody>
      </p:sp>
      <p:sp>
        <p:nvSpPr>
          <p:cNvPr id="4" name="Slide Number Placeholder 3">
            <a:extLst>
              <a:ext uri="{FF2B5EF4-FFF2-40B4-BE49-F238E27FC236}">
                <a16:creationId xmlns:a16="http://schemas.microsoft.com/office/drawing/2014/main" id="{425837A1-B166-9948-FA40-7EDD24B90794}"/>
              </a:ext>
            </a:extLst>
          </p:cNvPr>
          <p:cNvSpPr>
            <a:spLocks noGrp="1"/>
          </p:cNvSpPr>
          <p:nvPr>
            <p:ph type="sldNum" sz="quarter" idx="12"/>
          </p:nvPr>
        </p:nvSpPr>
        <p:spPr/>
        <p:txBody>
          <a:bodyPr/>
          <a:lstStyle/>
          <a:p>
            <a:fld id="{87E7843D-FF13-4365-9478-9625B70A2705}" type="slidenum">
              <a:rPr lang="en-US" smtClean="0"/>
              <a:t>3</a:t>
            </a:fld>
            <a:endParaRPr lang="en-US"/>
          </a:p>
        </p:txBody>
      </p:sp>
      <p:pic>
        <p:nvPicPr>
          <p:cNvPr id="6" name="Picture 5">
            <a:extLst>
              <a:ext uri="{FF2B5EF4-FFF2-40B4-BE49-F238E27FC236}">
                <a16:creationId xmlns:a16="http://schemas.microsoft.com/office/drawing/2014/main" id="{A0EB8675-D4C7-9E81-E7D3-E2A94A541FA0}"/>
              </a:ext>
            </a:extLst>
          </p:cNvPr>
          <p:cNvPicPr>
            <a:picLocks noChangeAspect="1"/>
          </p:cNvPicPr>
          <p:nvPr/>
        </p:nvPicPr>
        <p:blipFill>
          <a:blip r:embed="rId2"/>
          <a:srcRect t="26584"/>
          <a:stretch>
            <a:fillRect/>
          </a:stretch>
        </p:blipFill>
        <p:spPr>
          <a:xfrm>
            <a:off x="0" y="0"/>
            <a:ext cx="12207175" cy="6721474"/>
          </a:xfrm>
          <a:prstGeom prst="rect">
            <a:avLst/>
          </a:prstGeom>
        </p:spPr>
      </p:pic>
    </p:spTree>
    <p:extLst>
      <p:ext uri="{BB962C8B-B14F-4D97-AF65-F5344CB8AC3E}">
        <p14:creationId xmlns:p14="http://schemas.microsoft.com/office/powerpoint/2010/main" val="906979002"/>
      </p:ext>
    </p:extLst>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2D4C8A-7847-2B0E-B485-1F3F7CD4003F}"/>
              </a:ext>
            </a:extLst>
          </p:cNvPr>
          <p:cNvSpPr>
            <a:spLocks noGrp="1"/>
          </p:cNvSpPr>
          <p:nvPr>
            <p:ph type="dt" sz="half" idx="10"/>
          </p:nvPr>
        </p:nvSpPr>
        <p:spPr/>
        <p:txBody>
          <a:bodyPr/>
          <a:lstStyle/>
          <a:p>
            <a:r>
              <a:rPr lang="en-US"/>
              <a:t>10/19/2025</a:t>
            </a:r>
          </a:p>
        </p:txBody>
      </p:sp>
      <p:sp>
        <p:nvSpPr>
          <p:cNvPr id="3" name="Footer Placeholder 2">
            <a:extLst>
              <a:ext uri="{FF2B5EF4-FFF2-40B4-BE49-F238E27FC236}">
                <a16:creationId xmlns:a16="http://schemas.microsoft.com/office/drawing/2014/main" id="{5A6C92E8-453B-DBA2-0761-99D8EF7A4033}"/>
              </a:ext>
            </a:extLst>
          </p:cNvPr>
          <p:cNvSpPr>
            <a:spLocks noGrp="1"/>
          </p:cNvSpPr>
          <p:nvPr>
            <p:ph type="ftr" sz="quarter" idx="11"/>
          </p:nvPr>
        </p:nvSpPr>
        <p:spPr/>
        <p:txBody>
          <a:bodyPr/>
          <a:lstStyle/>
          <a:p>
            <a:r>
              <a:rPr lang="en-US"/>
              <a:t>Princiiples To Live By 3</a:t>
            </a:r>
            <a:endParaRPr lang="en-US" dirty="0"/>
          </a:p>
        </p:txBody>
      </p:sp>
      <p:sp>
        <p:nvSpPr>
          <p:cNvPr id="4" name="Slide Number Placeholder 3">
            <a:extLst>
              <a:ext uri="{FF2B5EF4-FFF2-40B4-BE49-F238E27FC236}">
                <a16:creationId xmlns:a16="http://schemas.microsoft.com/office/drawing/2014/main" id="{CAB21BE4-3BC0-054E-9CE2-6C739EE95592}"/>
              </a:ext>
            </a:extLst>
          </p:cNvPr>
          <p:cNvSpPr>
            <a:spLocks noGrp="1"/>
          </p:cNvSpPr>
          <p:nvPr>
            <p:ph type="sldNum" sz="quarter" idx="12"/>
          </p:nvPr>
        </p:nvSpPr>
        <p:spPr/>
        <p:txBody>
          <a:bodyPr/>
          <a:lstStyle/>
          <a:p>
            <a:fld id="{87E7843D-FF13-4365-9478-9625B70A2705}" type="slidenum">
              <a:rPr lang="en-US" smtClean="0"/>
              <a:t>30</a:t>
            </a:fld>
            <a:endParaRPr lang="en-US"/>
          </a:p>
        </p:txBody>
      </p:sp>
      <p:sp>
        <p:nvSpPr>
          <p:cNvPr id="6" name="TextBox 5">
            <a:extLst>
              <a:ext uri="{FF2B5EF4-FFF2-40B4-BE49-F238E27FC236}">
                <a16:creationId xmlns:a16="http://schemas.microsoft.com/office/drawing/2014/main" id="{A887DFC3-95A9-A96D-CD76-4B5BF0101659}"/>
              </a:ext>
            </a:extLst>
          </p:cNvPr>
          <p:cNvSpPr txBox="1"/>
          <p:nvPr/>
        </p:nvSpPr>
        <p:spPr>
          <a:xfrm>
            <a:off x="704088" y="612844"/>
            <a:ext cx="11347450" cy="5632311"/>
          </a:xfrm>
          <a:prstGeom prst="rect">
            <a:avLst/>
          </a:prstGeom>
          <a:noFill/>
        </p:spPr>
        <p:txBody>
          <a:bodyPr wrap="square">
            <a:spAutoFit/>
          </a:bodyPr>
          <a:lstStyle/>
          <a:p>
            <a:pPr algn="l">
              <a:buNone/>
            </a:pPr>
            <a:r>
              <a:rPr lang="en-US" sz="3600" b="1" i="0" baseline="30000" dirty="0">
                <a:solidFill>
                  <a:srgbClr val="000000"/>
                </a:solidFill>
                <a:effectLst/>
                <a:latin typeface="Candara" panose="020E0502030303020204" pitchFamily="34" charset="0"/>
              </a:rPr>
              <a:t>	18 </a:t>
            </a:r>
            <a:r>
              <a:rPr lang="en-US" sz="3600" b="0" i="0" dirty="0">
                <a:solidFill>
                  <a:srgbClr val="000000"/>
                </a:solidFill>
                <a:effectLst/>
                <a:latin typeface="Candara" panose="020E0502030303020204" pitchFamily="34" charset="0"/>
              </a:rPr>
              <a:t>Then lifted I up mine eyes, and saw, and behold four horns. </a:t>
            </a:r>
            <a:r>
              <a:rPr lang="en-US" sz="3600" b="1" i="0" baseline="30000" dirty="0">
                <a:solidFill>
                  <a:srgbClr val="000000"/>
                </a:solidFill>
                <a:effectLst/>
                <a:latin typeface="Candara" panose="020E0502030303020204" pitchFamily="34" charset="0"/>
              </a:rPr>
              <a:t>19 </a:t>
            </a:r>
            <a:r>
              <a:rPr lang="en-US" sz="3600" b="0" i="0" dirty="0">
                <a:solidFill>
                  <a:srgbClr val="000000"/>
                </a:solidFill>
                <a:effectLst/>
                <a:latin typeface="Candara" panose="020E0502030303020204" pitchFamily="34" charset="0"/>
              </a:rPr>
              <a:t>And I said unto the angel that talked with me, What be these? And he answered me, These are the horns which have scattered Judah, Israel, and Jerusalem.</a:t>
            </a:r>
          </a:p>
          <a:p>
            <a:pPr algn="l">
              <a:buNone/>
            </a:pPr>
            <a:r>
              <a:rPr lang="en-US" sz="3600" b="1" i="0" baseline="30000" dirty="0">
                <a:solidFill>
                  <a:srgbClr val="000000"/>
                </a:solidFill>
                <a:effectLst/>
                <a:latin typeface="Candara" panose="020E0502030303020204" pitchFamily="34" charset="0"/>
              </a:rPr>
              <a:t>20 </a:t>
            </a:r>
            <a:r>
              <a:rPr lang="en-US" sz="3600" b="0" i="0" dirty="0">
                <a:solidFill>
                  <a:srgbClr val="000000"/>
                </a:solidFill>
                <a:effectLst/>
                <a:latin typeface="Candara" panose="020E0502030303020204" pitchFamily="34" charset="0"/>
              </a:rPr>
              <a:t>And the </a:t>
            </a:r>
            <a:r>
              <a:rPr lang="en-US" sz="3600" b="0" i="0" cap="small" dirty="0">
                <a:solidFill>
                  <a:srgbClr val="000000"/>
                </a:solidFill>
                <a:effectLst/>
                <a:latin typeface="Candara" panose="020E0502030303020204" pitchFamily="34" charset="0"/>
              </a:rPr>
              <a:t>Lord</a:t>
            </a:r>
            <a:r>
              <a:rPr lang="en-US" sz="3600" b="0" i="0" dirty="0">
                <a:solidFill>
                  <a:srgbClr val="000000"/>
                </a:solidFill>
                <a:effectLst/>
                <a:latin typeface="Candara" panose="020E0502030303020204" pitchFamily="34" charset="0"/>
              </a:rPr>
              <a:t> shewed me </a:t>
            </a:r>
            <a:r>
              <a:rPr lang="en-US" sz="3600" b="1" i="0" dirty="0">
                <a:solidFill>
                  <a:srgbClr val="000000"/>
                </a:solidFill>
                <a:effectLst/>
                <a:latin typeface="Candara" panose="020E0502030303020204" pitchFamily="34" charset="0"/>
              </a:rPr>
              <a:t>four carpenters.</a:t>
            </a:r>
          </a:p>
          <a:p>
            <a:pPr algn="l">
              <a:buNone/>
            </a:pPr>
            <a:r>
              <a:rPr lang="en-US" sz="3600" b="1" i="0" baseline="30000" dirty="0">
                <a:solidFill>
                  <a:srgbClr val="000000"/>
                </a:solidFill>
                <a:effectLst/>
                <a:latin typeface="Candara" panose="020E0502030303020204" pitchFamily="34" charset="0"/>
              </a:rPr>
              <a:t>21 </a:t>
            </a:r>
            <a:r>
              <a:rPr lang="en-US" sz="3600" b="0" i="0" dirty="0">
                <a:solidFill>
                  <a:srgbClr val="000000"/>
                </a:solidFill>
                <a:effectLst/>
                <a:latin typeface="Candara" panose="020E0502030303020204" pitchFamily="34" charset="0"/>
              </a:rPr>
              <a:t>Then said I, What come these to do? And he </a:t>
            </a:r>
            <a:r>
              <a:rPr lang="en-US" sz="3600" b="0" i="0" dirty="0" err="1">
                <a:solidFill>
                  <a:srgbClr val="000000"/>
                </a:solidFill>
                <a:effectLst/>
                <a:latin typeface="Candara" panose="020E0502030303020204" pitchFamily="34" charset="0"/>
              </a:rPr>
              <a:t>spake</a:t>
            </a:r>
            <a:r>
              <a:rPr lang="en-US" sz="3600" b="0" i="0" dirty="0">
                <a:solidFill>
                  <a:srgbClr val="000000"/>
                </a:solidFill>
                <a:effectLst/>
                <a:latin typeface="Candara" panose="020E0502030303020204" pitchFamily="34" charset="0"/>
              </a:rPr>
              <a:t>, saying, These are the horns which have scattered Judah, so that no man did lift up his head: but these are come to fray them, to cast out the horns of the Gentiles, which lifted up their horn over the land of Judah to scatter it.</a:t>
            </a:r>
          </a:p>
        </p:txBody>
      </p:sp>
      <p:sp>
        <p:nvSpPr>
          <p:cNvPr id="7" name="TextBox 6">
            <a:extLst>
              <a:ext uri="{FF2B5EF4-FFF2-40B4-BE49-F238E27FC236}">
                <a16:creationId xmlns:a16="http://schemas.microsoft.com/office/drawing/2014/main" id="{FF3D670E-F3FA-4CAC-624E-43BFAA7869EB}"/>
              </a:ext>
            </a:extLst>
          </p:cNvPr>
          <p:cNvSpPr txBox="1"/>
          <p:nvPr/>
        </p:nvSpPr>
        <p:spPr>
          <a:xfrm>
            <a:off x="704088" y="0"/>
            <a:ext cx="3854450" cy="707886"/>
          </a:xfrm>
          <a:prstGeom prst="rect">
            <a:avLst/>
          </a:prstGeom>
          <a:noFill/>
        </p:spPr>
        <p:txBody>
          <a:bodyPr wrap="square" rtlCol="0">
            <a:spAutoFit/>
          </a:bodyPr>
          <a:lstStyle/>
          <a:p>
            <a:r>
              <a:rPr lang="en-US" sz="4000" b="1" dirty="0"/>
              <a:t>Zechariah 1:18-21</a:t>
            </a:r>
          </a:p>
        </p:txBody>
      </p:sp>
    </p:spTree>
    <p:extLst>
      <p:ext uri="{BB962C8B-B14F-4D97-AF65-F5344CB8AC3E}">
        <p14:creationId xmlns:p14="http://schemas.microsoft.com/office/powerpoint/2010/main" val="1472578034"/>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048611-791A-466A-A5C1-B0415D43D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BE7C0B-A2D9-4202-A524-532DA2E2D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DD0E884A-93C9-44E4-842F-5B6C251F8C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476" y="723900"/>
            <a:ext cx="10610474" cy="0"/>
          </a:xfrm>
          <a:prstGeom prst="line">
            <a:avLst/>
          </a:prstGeom>
          <a:ln w="44450">
            <a:solidFill>
              <a:srgbClr val="FFFFFF"/>
            </a:solidFill>
          </a:ln>
          <a:effectLst>
            <a:outerShdw blurRad="50800" dist="25400" dir="2700000" sx="99000" sy="99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10EB31C-CD53-48C2-A9BE-DFB0681AE3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rgbClr val="FFFFFF"/>
            </a:solidFill>
          </a:ln>
          <a:effectLst>
            <a:outerShdw blurRad="50800" dist="25400" dir="2700000" sx="99000" sy="99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8855231B-53EA-41DB-3D83-76C67963B74A}"/>
              </a:ext>
            </a:extLst>
          </p:cNvPr>
          <p:cNvSpPr>
            <a:spLocks noGrp="1"/>
          </p:cNvSpPr>
          <p:nvPr>
            <p:ph type="ftr" sz="quarter" idx="11"/>
          </p:nvPr>
        </p:nvSpPr>
        <p:spPr>
          <a:xfrm>
            <a:off x="704088" y="6356350"/>
            <a:ext cx="4539727" cy="365125"/>
          </a:xfrm>
        </p:spPr>
        <p:txBody>
          <a:bodyPr>
            <a:normAutofit/>
          </a:bodyPr>
          <a:lstStyle/>
          <a:p>
            <a:pPr>
              <a:spcAft>
                <a:spcPts val="600"/>
              </a:spcAft>
            </a:pPr>
            <a:r>
              <a:rPr lang="en-US">
                <a:solidFill>
                  <a:srgbClr val="FFFFFF"/>
                </a:solidFill>
              </a:rPr>
              <a:t>Princiiples To Live By 3</a:t>
            </a:r>
          </a:p>
        </p:txBody>
      </p:sp>
      <p:sp>
        <p:nvSpPr>
          <p:cNvPr id="2" name="Date Placeholder 1">
            <a:extLst>
              <a:ext uri="{FF2B5EF4-FFF2-40B4-BE49-F238E27FC236}">
                <a16:creationId xmlns:a16="http://schemas.microsoft.com/office/drawing/2014/main" id="{7FA2DE7A-C295-2788-CB8F-0974630724DB}"/>
              </a:ext>
            </a:extLst>
          </p:cNvPr>
          <p:cNvSpPr>
            <a:spLocks noGrp="1"/>
          </p:cNvSpPr>
          <p:nvPr>
            <p:ph type="dt" sz="half" idx="10"/>
          </p:nvPr>
        </p:nvSpPr>
        <p:spPr>
          <a:xfrm>
            <a:off x="8369448" y="6356350"/>
            <a:ext cx="2549564" cy="365125"/>
          </a:xfrm>
        </p:spPr>
        <p:txBody>
          <a:bodyPr>
            <a:normAutofit/>
          </a:bodyPr>
          <a:lstStyle/>
          <a:p>
            <a:pPr>
              <a:spcAft>
                <a:spcPts val="600"/>
              </a:spcAft>
            </a:pPr>
            <a:r>
              <a:rPr lang="en-US">
                <a:solidFill>
                  <a:srgbClr val="FFFFFF"/>
                </a:solidFill>
              </a:rPr>
              <a:t>10/19/2025</a:t>
            </a:r>
          </a:p>
        </p:txBody>
      </p:sp>
      <p:sp>
        <p:nvSpPr>
          <p:cNvPr id="4" name="Slide Number Placeholder 3">
            <a:extLst>
              <a:ext uri="{FF2B5EF4-FFF2-40B4-BE49-F238E27FC236}">
                <a16:creationId xmlns:a16="http://schemas.microsoft.com/office/drawing/2014/main" id="{DF4556F5-FF34-05BB-EC38-340C3A442DEF}"/>
              </a:ext>
            </a:extLst>
          </p:cNvPr>
          <p:cNvSpPr>
            <a:spLocks noGrp="1"/>
          </p:cNvSpPr>
          <p:nvPr>
            <p:ph type="sldNum" sz="quarter" idx="12"/>
          </p:nvPr>
        </p:nvSpPr>
        <p:spPr>
          <a:xfrm>
            <a:off x="10919012" y="6356350"/>
            <a:ext cx="672354" cy="365125"/>
          </a:xfrm>
        </p:spPr>
        <p:txBody>
          <a:bodyPr>
            <a:normAutofit/>
          </a:bodyPr>
          <a:lstStyle/>
          <a:p>
            <a:pPr>
              <a:lnSpc>
                <a:spcPct val="90000"/>
              </a:lnSpc>
              <a:spcAft>
                <a:spcPts val="600"/>
              </a:spcAft>
            </a:pPr>
            <a:fld id="{87E7843D-FF13-4365-9478-9625B70A2705}" type="slidenum">
              <a:rPr lang="en-US">
                <a:solidFill>
                  <a:srgbClr val="FFFFFF"/>
                </a:solidFill>
              </a:rPr>
              <a:pPr>
                <a:lnSpc>
                  <a:spcPct val="90000"/>
                </a:lnSpc>
                <a:spcAft>
                  <a:spcPts val="600"/>
                </a:spcAft>
              </a:pPr>
              <a:t>31</a:t>
            </a:fld>
            <a:endParaRPr lang="en-US">
              <a:solidFill>
                <a:srgbClr val="FFFFFF"/>
              </a:solidFill>
            </a:endParaRPr>
          </a:p>
        </p:txBody>
      </p:sp>
      <p:pic>
        <p:nvPicPr>
          <p:cNvPr id="5" name="Picture 2" descr="Related image">
            <a:extLst>
              <a:ext uri="{FF2B5EF4-FFF2-40B4-BE49-F238E27FC236}">
                <a16:creationId xmlns:a16="http://schemas.microsoft.com/office/drawing/2014/main" id="{FB5B22DC-D392-BFB2-FF19-EC0FE63A9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907"/>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D4F4E61-1727-813E-69C6-3D391503752F}"/>
              </a:ext>
            </a:extLst>
          </p:cNvPr>
          <p:cNvSpPr txBox="1"/>
          <p:nvPr/>
        </p:nvSpPr>
        <p:spPr>
          <a:xfrm>
            <a:off x="368300" y="5296495"/>
            <a:ext cx="8523487" cy="923330"/>
          </a:xfrm>
          <a:prstGeom prst="rect">
            <a:avLst/>
          </a:prstGeom>
          <a:solidFill>
            <a:schemeClr val="accent3">
              <a:lumMod val="75000"/>
            </a:schemeClr>
          </a:solidFill>
          <a:ln>
            <a:solidFill>
              <a:schemeClr val="bg1"/>
            </a:solidFill>
          </a:ln>
        </p:spPr>
        <p:txBody>
          <a:bodyPr wrap="none" rtlCol="0">
            <a:spAutoFit/>
          </a:bodyPr>
          <a:lstStyle/>
          <a:p>
            <a:r>
              <a:rPr lang="en-US" sz="5400" dirty="0">
                <a:solidFill>
                  <a:schemeClr val="bg1"/>
                </a:solidFill>
              </a:rPr>
              <a:t>Have a Blessed Thanksgiving</a:t>
            </a:r>
          </a:p>
        </p:txBody>
      </p:sp>
    </p:spTree>
    <p:extLst>
      <p:ext uri="{BB962C8B-B14F-4D97-AF65-F5344CB8AC3E}">
        <p14:creationId xmlns:p14="http://schemas.microsoft.com/office/powerpoint/2010/main" val="1058523292"/>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AA827E-7595-8891-BF78-0B56F4EF06D3}"/>
              </a:ext>
            </a:extLst>
          </p:cNvPr>
          <p:cNvSpPr txBox="1"/>
          <p:nvPr/>
        </p:nvSpPr>
        <p:spPr>
          <a:xfrm>
            <a:off x="589256" y="338631"/>
            <a:ext cx="11259879" cy="3785652"/>
          </a:xfrm>
          <a:prstGeom prst="rect">
            <a:avLst/>
          </a:prstGeom>
          <a:noFill/>
        </p:spPr>
        <p:txBody>
          <a:bodyPr wrap="square">
            <a:spAutoFit/>
          </a:bodyPr>
          <a:lstStyle/>
          <a:p>
            <a:r>
              <a:rPr lang="en-US" sz="2400" b="1" dirty="0"/>
              <a:t>HEBREWS.CHAPTER.SEVEN.1</a:t>
            </a:r>
          </a:p>
          <a:p>
            <a:r>
              <a:rPr lang="en-US" dirty="0"/>
              <a:t>	75  Abraham said, "I'll not take from a thread to a </a:t>
            </a:r>
            <a:r>
              <a:rPr lang="en-US" dirty="0" err="1"/>
              <a:t>shoelatch</a:t>
            </a:r>
            <a:r>
              <a:rPr lang="en-US" dirty="0"/>
              <a:t>." He didn't fight the war, to make a lot of money. And real true battles are not made with selfish motives. Wars are not fought for money. Wars are fought for motives, for principles. Men fight war for principles. And when Abraham went out to get Lot, he didn't go out because he </a:t>
            </a:r>
            <a:r>
              <a:rPr lang="en-US" dirty="0" err="1"/>
              <a:t>knowed</a:t>
            </a:r>
            <a:r>
              <a:rPr lang="en-US" dirty="0"/>
              <a:t> he could whip the kings and take all their possession, he went out for the principle of "saving his brother."</a:t>
            </a:r>
          </a:p>
          <a:p>
            <a:r>
              <a:rPr lang="en-US" dirty="0"/>
              <a:t>	76 And any minister that's sent out under the inspiration of the King of Heaven, will not go for money; neither will he go to make big churches, neither will he go to inspire denominations. He'll only go for one principle, and that is, "To bring back his fallen brother."</a:t>
            </a:r>
          </a:p>
          <a:p>
            <a:r>
              <a:rPr lang="en-US" dirty="0"/>
              <a:t>	77 As I say, "Real wars are fought and waged for principles and not for money." And men and women who join church and come into church, to be popular, because the Joneses belong there, or they change their church from a little church to a big church, you're doing it for a selfish motive and the right principle is not behind it. You should be willing to stand at the battle front.</a:t>
            </a:r>
          </a:p>
        </p:txBody>
      </p:sp>
      <p:sp>
        <p:nvSpPr>
          <p:cNvPr id="2" name="Date Placeholder 1">
            <a:extLst>
              <a:ext uri="{FF2B5EF4-FFF2-40B4-BE49-F238E27FC236}">
                <a16:creationId xmlns:a16="http://schemas.microsoft.com/office/drawing/2014/main" id="{4AE91BEB-78AF-6B75-A5DF-20C6FEBBC94B}"/>
              </a:ext>
            </a:extLst>
          </p:cNvPr>
          <p:cNvSpPr>
            <a:spLocks noGrp="1"/>
          </p:cNvSpPr>
          <p:nvPr>
            <p:ph type="dt" sz="half" idx="10"/>
          </p:nvPr>
        </p:nvSpPr>
        <p:spPr/>
        <p:txBody>
          <a:bodyPr/>
          <a:lstStyle/>
          <a:p>
            <a:r>
              <a:rPr lang="en-US"/>
              <a:t>10/19/2025</a:t>
            </a:r>
          </a:p>
        </p:txBody>
      </p:sp>
      <p:sp>
        <p:nvSpPr>
          <p:cNvPr id="4" name="Footer Placeholder 3">
            <a:extLst>
              <a:ext uri="{FF2B5EF4-FFF2-40B4-BE49-F238E27FC236}">
                <a16:creationId xmlns:a16="http://schemas.microsoft.com/office/drawing/2014/main" id="{B2819D47-4B51-3193-BE02-8240A81559DE}"/>
              </a:ext>
            </a:extLst>
          </p:cNvPr>
          <p:cNvSpPr>
            <a:spLocks noGrp="1"/>
          </p:cNvSpPr>
          <p:nvPr>
            <p:ph type="ftr" sz="quarter" idx="11"/>
          </p:nvPr>
        </p:nvSpPr>
        <p:spPr/>
        <p:txBody>
          <a:bodyPr/>
          <a:lstStyle/>
          <a:p>
            <a:r>
              <a:rPr lang="en-US"/>
              <a:t>Princiiples To Live By 3</a:t>
            </a:r>
            <a:endParaRPr lang="en-US" dirty="0"/>
          </a:p>
        </p:txBody>
      </p:sp>
      <p:sp>
        <p:nvSpPr>
          <p:cNvPr id="5" name="Slide Number Placeholder 4">
            <a:extLst>
              <a:ext uri="{FF2B5EF4-FFF2-40B4-BE49-F238E27FC236}">
                <a16:creationId xmlns:a16="http://schemas.microsoft.com/office/drawing/2014/main" id="{F1BA4BEC-FC31-8656-AB1F-094CE239BD22}"/>
              </a:ext>
            </a:extLst>
          </p:cNvPr>
          <p:cNvSpPr>
            <a:spLocks noGrp="1"/>
          </p:cNvSpPr>
          <p:nvPr>
            <p:ph type="sldNum" sz="quarter" idx="12"/>
          </p:nvPr>
        </p:nvSpPr>
        <p:spPr/>
        <p:txBody>
          <a:bodyPr/>
          <a:lstStyle/>
          <a:p>
            <a:fld id="{87E7843D-FF13-4365-9478-9625B70A2705}" type="slidenum">
              <a:rPr lang="en-US" smtClean="0"/>
              <a:t>32</a:t>
            </a:fld>
            <a:endParaRPr lang="en-US"/>
          </a:p>
        </p:txBody>
      </p:sp>
    </p:spTree>
    <p:extLst>
      <p:ext uri="{BB962C8B-B14F-4D97-AF65-F5344CB8AC3E}">
        <p14:creationId xmlns:p14="http://schemas.microsoft.com/office/powerpoint/2010/main" val="2618582397"/>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164E03-538E-3DF1-455D-3B27A43F78E7}"/>
              </a:ext>
            </a:extLst>
          </p:cNvPr>
          <p:cNvSpPr>
            <a:spLocks noGrp="1"/>
          </p:cNvSpPr>
          <p:nvPr>
            <p:ph type="dt" sz="half" idx="10"/>
          </p:nvPr>
        </p:nvSpPr>
        <p:spPr/>
        <p:txBody>
          <a:bodyPr/>
          <a:lstStyle/>
          <a:p>
            <a:r>
              <a:rPr lang="en-US"/>
              <a:t>10/19/2025</a:t>
            </a:r>
          </a:p>
        </p:txBody>
      </p:sp>
      <p:sp>
        <p:nvSpPr>
          <p:cNvPr id="3" name="Footer Placeholder 2">
            <a:extLst>
              <a:ext uri="{FF2B5EF4-FFF2-40B4-BE49-F238E27FC236}">
                <a16:creationId xmlns:a16="http://schemas.microsoft.com/office/drawing/2014/main" id="{01AC8C8A-4BEE-6AD4-C8C7-4283D9AD2C98}"/>
              </a:ext>
            </a:extLst>
          </p:cNvPr>
          <p:cNvSpPr>
            <a:spLocks noGrp="1"/>
          </p:cNvSpPr>
          <p:nvPr>
            <p:ph type="ftr" sz="quarter" idx="11"/>
          </p:nvPr>
        </p:nvSpPr>
        <p:spPr/>
        <p:txBody>
          <a:bodyPr/>
          <a:lstStyle/>
          <a:p>
            <a:r>
              <a:rPr lang="en-US"/>
              <a:t>Princiiples To Live By 3</a:t>
            </a:r>
            <a:endParaRPr lang="en-US" dirty="0"/>
          </a:p>
        </p:txBody>
      </p:sp>
      <p:sp>
        <p:nvSpPr>
          <p:cNvPr id="4" name="Slide Number Placeholder 3">
            <a:extLst>
              <a:ext uri="{FF2B5EF4-FFF2-40B4-BE49-F238E27FC236}">
                <a16:creationId xmlns:a16="http://schemas.microsoft.com/office/drawing/2014/main" id="{325A6FD1-48E5-46A5-49B7-00F0FAD88DA4}"/>
              </a:ext>
            </a:extLst>
          </p:cNvPr>
          <p:cNvSpPr>
            <a:spLocks noGrp="1"/>
          </p:cNvSpPr>
          <p:nvPr>
            <p:ph type="sldNum" sz="quarter" idx="12"/>
          </p:nvPr>
        </p:nvSpPr>
        <p:spPr/>
        <p:txBody>
          <a:bodyPr/>
          <a:lstStyle/>
          <a:p>
            <a:fld id="{87E7843D-FF13-4365-9478-9625B70A2705}" type="slidenum">
              <a:rPr lang="en-US" smtClean="0"/>
              <a:t>4</a:t>
            </a:fld>
            <a:endParaRPr lang="en-US"/>
          </a:p>
        </p:txBody>
      </p:sp>
      <p:pic>
        <p:nvPicPr>
          <p:cNvPr id="5" name="Picture 4">
            <a:extLst>
              <a:ext uri="{FF2B5EF4-FFF2-40B4-BE49-F238E27FC236}">
                <a16:creationId xmlns:a16="http://schemas.microsoft.com/office/drawing/2014/main" id="{06615DD7-D255-933B-B2C1-CB39512566DD}"/>
              </a:ext>
            </a:extLst>
          </p:cNvPr>
          <p:cNvPicPr>
            <a:picLocks noChangeAspect="1"/>
          </p:cNvPicPr>
          <p:nvPr/>
        </p:nvPicPr>
        <p:blipFill>
          <a:blip r:embed="rId2"/>
          <a:stretch>
            <a:fillRect/>
          </a:stretch>
        </p:blipFill>
        <p:spPr>
          <a:xfrm>
            <a:off x="600634" y="461352"/>
            <a:ext cx="4738824" cy="8008118"/>
          </a:xfrm>
          <a:prstGeom prst="rect">
            <a:avLst/>
          </a:prstGeom>
        </p:spPr>
      </p:pic>
      <p:pic>
        <p:nvPicPr>
          <p:cNvPr id="6" name="Picture 5">
            <a:extLst>
              <a:ext uri="{FF2B5EF4-FFF2-40B4-BE49-F238E27FC236}">
                <a16:creationId xmlns:a16="http://schemas.microsoft.com/office/drawing/2014/main" id="{1CAF114B-A994-62AF-0D1D-D58D4197247A}"/>
              </a:ext>
            </a:extLst>
          </p:cNvPr>
          <p:cNvPicPr>
            <a:picLocks noChangeAspect="1"/>
          </p:cNvPicPr>
          <p:nvPr/>
        </p:nvPicPr>
        <p:blipFill>
          <a:blip r:embed="rId3"/>
          <a:srcRect l="18344" r="10545"/>
          <a:stretch>
            <a:fillRect/>
          </a:stretch>
        </p:blipFill>
        <p:spPr>
          <a:xfrm>
            <a:off x="5552388" y="461352"/>
            <a:ext cx="5935524" cy="6260123"/>
          </a:xfrm>
          <a:prstGeom prst="rect">
            <a:avLst/>
          </a:prstGeom>
        </p:spPr>
      </p:pic>
    </p:spTree>
    <p:extLst>
      <p:ext uri="{BB962C8B-B14F-4D97-AF65-F5344CB8AC3E}">
        <p14:creationId xmlns:p14="http://schemas.microsoft.com/office/powerpoint/2010/main" val="1587637410"/>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048611-791A-466A-A5C1-B0415D43D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BE7C0B-A2D9-4202-A524-532DA2E2D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A7A5890-B018-3EAE-4165-3B63423E1E71}"/>
              </a:ext>
            </a:extLst>
          </p:cNvPr>
          <p:cNvPicPr>
            <a:picLocks noChangeAspect="1"/>
          </p:cNvPicPr>
          <p:nvPr/>
        </p:nvPicPr>
        <p:blipFill>
          <a:blip r:embed="rId2"/>
          <a:srcRect b="3846"/>
          <a:stretch>
            <a:fillRect/>
          </a:stretch>
        </p:blipFill>
        <p:spPr>
          <a:xfrm>
            <a:off x="20" y="10"/>
            <a:ext cx="12191980" cy="6857990"/>
          </a:xfrm>
          <a:prstGeom prst="rect">
            <a:avLst/>
          </a:prstGeom>
        </p:spPr>
      </p:pic>
      <p:cxnSp>
        <p:nvCxnSpPr>
          <p:cNvPr id="14" name="Straight Connector 13">
            <a:extLst>
              <a:ext uri="{FF2B5EF4-FFF2-40B4-BE49-F238E27FC236}">
                <a16:creationId xmlns:a16="http://schemas.microsoft.com/office/drawing/2014/main" id="{DD0E884A-93C9-44E4-842F-5B6C251F8C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476" y="723900"/>
            <a:ext cx="10610474" cy="0"/>
          </a:xfrm>
          <a:prstGeom prst="line">
            <a:avLst/>
          </a:prstGeom>
          <a:ln w="44450">
            <a:solidFill>
              <a:srgbClr val="FFFFFF"/>
            </a:solidFill>
          </a:ln>
          <a:effectLst>
            <a:outerShdw blurRad="50800" dist="25400" dir="2700000" sx="99000" sy="99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10EB31C-CD53-48C2-A9BE-DFB0681AE3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rgbClr val="FFFFFF"/>
            </a:solidFill>
          </a:ln>
          <a:effectLst>
            <a:outerShdw blurRad="50800" dist="25400" dir="2700000" sx="99000" sy="99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DB96613D-03C8-F631-2A59-359D05315AD2}"/>
              </a:ext>
            </a:extLst>
          </p:cNvPr>
          <p:cNvSpPr>
            <a:spLocks noGrp="1"/>
          </p:cNvSpPr>
          <p:nvPr>
            <p:ph type="ftr" sz="quarter" idx="11"/>
          </p:nvPr>
        </p:nvSpPr>
        <p:spPr>
          <a:xfrm>
            <a:off x="704088" y="6356350"/>
            <a:ext cx="4539727" cy="365125"/>
          </a:xfrm>
        </p:spPr>
        <p:txBody>
          <a:bodyPr>
            <a:normAutofit/>
          </a:bodyPr>
          <a:lstStyle/>
          <a:p>
            <a:pPr>
              <a:spcAft>
                <a:spcPts val="600"/>
              </a:spcAft>
            </a:pPr>
            <a:r>
              <a:rPr lang="en-US">
                <a:solidFill>
                  <a:srgbClr val="FFFFFF"/>
                </a:solidFill>
              </a:rPr>
              <a:t>Princiiples To Live By 3</a:t>
            </a:r>
          </a:p>
        </p:txBody>
      </p:sp>
      <p:sp>
        <p:nvSpPr>
          <p:cNvPr id="2" name="Date Placeholder 1">
            <a:extLst>
              <a:ext uri="{FF2B5EF4-FFF2-40B4-BE49-F238E27FC236}">
                <a16:creationId xmlns:a16="http://schemas.microsoft.com/office/drawing/2014/main" id="{1D697E94-E9EA-3A77-79C4-3BEE1FE5E344}"/>
              </a:ext>
            </a:extLst>
          </p:cNvPr>
          <p:cNvSpPr>
            <a:spLocks noGrp="1"/>
          </p:cNvSpPr>
          <p:nvPr>
            <p:ph type="dt" sz="half" idx="10"/>
          </p:nvPr>
        </p:nvSpPr>
        <p:spPr>
          <a:xfrm>
            <a:off x="8369448" y="6356350"/>
            <a:ext cx="2549564" cy="365125"/>
          </a:xfrm>
        </p:spPr>
        <p:txBody>
          <a:bodyPr>
            <a:normAutofit/>
          </a:bodyPr>
          <a:lstStyle/>
          <a:p>
            <a:pPr>
              <a:spcAft>
                <a:spcPts val="600"/>
              </a:spcAft>
            </a:pPr>
            <a:r>
              <a:rPr lang="en-US">
                <a:solidFill>
                  <a:srgbClr val="FFFFFF"/>
                </a:solidFill>
              </a:rPr>
              <a:t>10/19/2025</a:t>
            </a:r>
          </a:p>
        </p:txBody>
      </p:sp>
      <p:sp>
        <p:nvSpPr>
          <p:cNvPr id="4" name="Slide Number Placeholder 3">
            <a:extLst>
              <a:ext uri="{FF2B5EF4-FFF2-40B4-BE49-F238E27FC236}">
                <a16:creationId xmlns:a16="http://schemas.microsoft.com/office/drawing/2014/main" id="{3F7A896E-0820-D9CB-76D9-0774988FCC26}"/>
              </a:ext>
            </a:extLst>
          </p:cNvPr>
          <p:cNvSpPr>
            <a:spLocks noGrp="1"/>
          </p:cNvSpPr>
          <p:nvPr>
            <p:ph type="sldNum" sz="quarter" idx="12"/>
          </p:nvPr>
        </p:nvSpPr>
        <p:spPr>
          <a:xfrm>
            <a:off x="10919012" y="6356350"/>
            <a:ext cx="672354" cy="365125"/>
          </a:xfrm>
        </p:spPr>
        <p:txBody>
          <a:bodyPr>
            <a:normAutofit/>
          </a:bodyPr>
          <a:lstStyle/>
          <a:p>
            <a:pPr>
              <a:lnSpc>
                <a:spcPct val="90000"/>
              </a:lnSpc>
              <a:spcAft>
                <a:spcPts val="600"/>
              </a:spcAft>
            </a:pPr>
            <a:fld id="{87E7843D-FF13-4365-9478-9625B70A2705}" type="slidenum">
              <a:rPr lang="en-US">
                <a:solidFill>
                  <a:srgbClr val="FFFFFF"/>
                </a:solidFill>
              </a:rPr>
              <a:pPr>
                <a:lnSpc>
                  <a:spcPct val="90000"/>
                </a:lnSpc>
                <a:spcAft>
                  <a:spcPts val="600"/>
                </a:spcAft>
              </a:pPr>
              <a:t>5</a:t>
            </a:fld>
            <a:endParaRPr lang="en-US">
              <a:solidFill>
                <a:srgbClr val="FFFFFF"/>
              </a:solidFill>
            </a:endParaRPr>
          </a:p>
        </p:txBody>
      </p:sp>
    </p:spTree>
    <p:extLst>
      <p:ext uri="{BB962C8B-B14F-4D97-AF65-F5344CB8AC3E}">
        <p14:creationId xmlns:p14="http://schemas.microsoft.com/office/powerpoint/2010/main" val="42242301"/>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174896" y="125361"/>
            <a:ext cx="9126420" cy="6222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58878" y="403123"/>
            <a:ext cx="5246124" cy="2398763"/>
          </a:xfrm>
        </p:spPr>
        <p:txBody>
          <a:bodyPr/>
          <a:lstStyle/>
          <a:p>
            <a:pPr algn="ctr"/>
            <a:r>
              <a:rPr lang="en-US" dirty="0"/>
              <a:t>Thanksgiving</a:t>
            </a:r>
          </a:p>
        </p:txBody>
      </p:sp>
      <p:sp>
        <p:nvSpPr>
          <p:cNvPr id="3" name="Subtitle 2"/>
          <p:cNvSpPr>
            <a:spLocks noGrp="1"/>
          </p:cNvSpPr>
          <p:nvPr>
            <p:ph type="subTitle" idx="1"/>
          </p:nvPr>
        </p:nvSpPr>
        <p:spPr>
          <a:xfrm>
            <a:off x="9212826" y="125361"/>
            <a:ext cx="2979174" cy="5842820"/>
          </a:xfrm>
          <a:noFill/>
        </p:spPr>
        <p:txBody>
          <a:bodyPr>
            <a:normAutofit/>
          </a:bodyPr>
          <a:lstStyle/>
          <a:p>
            <a:pPr algn="ctr"/>
            <a:r>
              <a:rPr lang="en-US" sz="2400" b="1" dirty="0"/>
              <a:t>Psalm 95:1-3</a:t>
            </a:r>
          </a:p>
          <a:p>
            <a:pPr algn="ctr"/>
            <a:r>
              <a:rPr lang="en-US" sz="2400" i="1" dirty="0"/>
              <a:t>O come, let us sing unto the LORD: let us make a joyful noise to the rock of our salvation. 2 let us come before his presence with thanksgiving, and make a joyful noise unto him with psalms. 3 for the LORD is a great god, and a great king above all gods.</a:t>
            </a:r>
          </a:p>
        </p:txBody>
      </p:sp>
    </p:spTree>
    <p:extLst>
      <p:ext uri="{BB962C8B-B14F-4D97-AF65-F5344CB8AC3E}">
        <p14:creationId xmlns:p14="http://schemas.microsoft.com/office/powerpoint/2010/main" val="3540492216"/>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9F1D5C-8AF2-E24E-E0A9-E4CD86B8F8DA}"/>
              </a:ext>
            </a:extLst>
          </p:cNvPr>
          <p:cNvSpPr>
            <a:spLocks noGrp="1"/>
          </p:cNvSpPr>
          <p:nvPr>
            <p:ph type="dt" sz="half" idx="10"/>
          </p:nvPr>
        </p:nvSpPr>
        <p:spPr/>
        <p:txBody>
          <a:bodyPr/>
          <a:lstStyle/>
          <a:p>
            <a:r>
              <a:rPr lang="en-US"/>
              <a:t>10/19/2025</a:t>
            </a:r>
          </a:p>
        </p:txBody>
      </p:sp>
      <p:sp>
        <p:nvSpPr>
          <p:cNvPr id="3" name="Footer Placeholder 2">
            <a:extLst>
              <a:ext uri="{FF2B5EF4-FFF2-40B4-BE49-F238E27FC236}">
                <a16:creationId xmlns:a16="http://schemas.microsoft.com/office/drawing/2014/main" id="{16DD496D-A307-9CC0-16A3-631F1307F418}"/>
              </a:ext>
            </a:extLst>
          </p:cNvPr>
          <p:cNvSpPr>
            <a:spLocks noGrp="1"/>
          </p:cNvSpPr>
          <p:nvPr>
            <p:ph type="ftr" sz="quarter" idx="11"/>
          </p:nvPr>
        </p:nvSpPr>
        <p:spPr/>
        <p:txBody>
          <a:bodyPr/>
          <a:lstStyle/>
          <a:p>
            <a:r>
              <a:rPr lang="en-US"/>
              <a:t>Princiiples To Live By 3</a:t>
            </a:r>
            <a:endParaRPr lang="en-US" dirty="0"/>
          </a:p>
        </p:txBody>
      </p:sp>
      <p:sp>
        <p:nvSpPr>
          <p:cNvPr id="4" name="Slide Number Placeholder 3">
            <a:extLst>
              <a:ext uri="{FF2B5EF4-FFF2-40B4-BE49-F238E27FC236}">
                <a16:creationId xmlns:a16="http://schemas.microsoft.com/office/drawing/2014/main" id="{B2C2634C-B3D4-47A3-7A13-9A85537FE0B0}"/>
              </a:ext>
            </a:extLst>
          </p:cNvPr>
          <p:cNvSpPr>
            <a:spLocks noGrp="1"/>
          </p:cNvSpPr>
          <p:nvPr>
            <p:ph type="sldNum" sz="quarter" idx="12"/>
          </p:nvPr>
        </p:nvSpPr>
        <p:spPr/>
        <p:txBody>
          <a:bodyPr/>
          <a:lstStyle/>
          <a:p>
            <a:fld id="{87E7843D-FF13-4365-9478-9625B70A2705}" type="slidenum">
              <a:rPr lang="en-US" smtClean="0"/>
              <a:t>7</a:t>
            </a:fld>
            <a:endParaRPr lang="en-US"/>
          </a:p>
        </p:txBody>
      </p:sp>
      <p:sp>
        <p:nvSpPr>
          <p:cNvPr id="6" name="TextBox 5">
            <a:extLst>
              <a:ext uri="{FF2B5EF4-FFF2-40B4-BE49-F238E27FC236}">
                <a16:creationId xmlns:a16="http://schemas.microsoft.com/office/drawing/2014/main" id="{C08F8481-B9B7-EDAB-1BB4-2B5C4353FE59}"/>
              </a:ext>
            </a:extLst>
          </p:cNvPr>
          <p:cNvSpPr txBox="1"/>
          <p:nvPr/>
        </p:nvSpPr>
        <p:spPr>
          <a:xfrm>
            <a:off x="600634" y="724039"/>
            <a:ext cx="11369925" cy="5632311"/>
          </a:xfrm>
          <a:prstGeom prst="rect">
            <a:avLst/>
          </a:prstGeom>
          <a:noFill/>
        </p:spPr>
        <p:txBody>
          <a:bodyPr wrap="square">
            <a:spAutoFit/>
          </a:bodyPr>
          <a:lstStyle/>
          <a:p>
            <a:r>
              <a:rPr lang="en-US" sz="4000" b="0" i="0" dirty="0">
                <a:solidFill>
                  <a:srgbClr val="4F4D4A"/>
                </a:solidFill>
                <a:effectLst/>
                <a:latin typeface="Inter"/>
              </a:rPr>
              <a:t>This holiday is an opportunity to instill in our children virtues such as the triumph of good over evil, the value of truth, rewards of discipline, and importance of finding happiness in immaterial things, family closeness, and generosity. Let us be thankful for the bonds of family and the chance to build strong, supportive homes where children can grow into independent, compassionate individuals who impact the world for the better.</a:t>
            </a:r>
            <a:endParaRPr lang="en-US" sz="4000" dirty="0"/>
          </a:p>
        </p:txBody>
      </p:sp>
    </p:spTree>
    <p:extLst>
      <p:ext uri="{BB962C8B-B14F-4D97-AF65-F5344CB8AC3E}">
        <p14:creationId xmlns:p14="http://schemas.microsoft.com/office/powerpoint/2010/main" val="153817651"/>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75012" y="0"/>
            <a:ext cx="9144000" cy="68986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11397" y="136525"/>
            <a:ext cx="3921266" cy="1200329"/>
          </a:xfrm>
          <a:prstGeom prst="rect">
            <a:avLst/>
          </a:prstGeom>
        </p:spPr>
        <p:txBody>
          <a:bodyPr wrap="none">
            <a:spAutoFit/>
          </a:bodyPr>
          <a:lstStyle/>
          <a:p>
            <a:pPr algn="ctr"/>
            <a:r>
              <a:rPr lang="en-US" sz="3600" dirty="0">
                <a:solidFill>
                  <a:schemeClr val="bg1"/>
                </a:solidFill>
              </a:rPr>
              <a:t>The Landing Of </a:t>
            </a:r>
          </a:p>
          <a:p>
            <a:pPr algn="ctr"/>
            <a:r>
              <a:rPr lang="en-US" sz="3600" dirty="0">
                <a:solidFill>
                  <a:schemeClr val="bg1"/>
                </a:solidFill>
              </a:rPr>
              <a:t>The Pilgrim Fathers</a:t>
            </a:r>
          </a:p>
        </p:txBody>
      </p:sp>
      <p:sp>
        <p:nvSpPr>
          <p:cNvPr id="3" name="Rectangle 2"/>
          <p:cNvSpPr/>
          <p:nvPr/>
        </p:nvSpPr>
        <p:spPr>
          <a:xfrm>
            <a:off x="1809749" y="5441544"/>
            <a:ext cx="8277225" cy="954107"/>
          </a:xfrm>
          <a:prstGeom prst="rect">
            <a:avLst/>
          </a:prstGeom>
        </p:spPr>
        <p:txBody>
          <a:bodyPr wrap="square">
            <a:spAutoFit/>
          </a:bodyPr>
          <a:lstStyle/>
          <a:p>
            <a:pPr algn="ctr"/>
            <a:r>
              <a:rPr lang="en-US" sz="3200" b="1" dirty="0">
                <a:solidFill>
                  <a:schemeClr val="bg1"/>
                </a:solidFill>
              </a:rPr>
              <a:t>COLOSSIANS 4:2</a:t>
            </a:r>
          </a:p>
          <a:p>
            <a:pPr algn="ctr"/>
            <a:r>
              <a:rPr lang="en-US" sz="2400" i="1" dirty="0">
                <a:solidFill>
                  <a:schemeClr val="bg1"/>
                </a:solidFill>
              </a:rPr>
              <a:t>Continue in prayer, and watch in the same with thanksgiving; </a:t>
            </a:r>
          </a:p>
        </p:txBody>
      </p:sp>
      <p:sp>
        <p:nvSpPr>
          <p:cNvPr id="4" name="Date Placeholder 3"/>
          <p:cNvSpPr>
            <a:spLocks noGrp="1"/>
          </p:cNvSpPr>
          <p:nvPr>
            <p:ph type="dt" sz="half" idx="10"/>
          </p:nvPr>
        </p:nvSpPr>
        <p:spPr/>
        <p:txBody>
          <a:bodyPr/>
          <a:lstStyle/>
          <a:p>
            <a:r>
              <a:rPr lang="en-US"/>
              <a:t>10/19/2025</a:t>
            </a:r>
            <a:endParaRPr lang="en-US" dirty="0"/>
          </a:p>
        </p:txBody>
      </p:sp>
      <p:sp>
        <p:nvSpPr>
          <p:cNvPr id="5" name="Footer Placeholder 4"/>
          <p:cNvSpPr>
            <a:spLocks noGrp="1"/>
          </p:cNvSpPr>
          <p:nvPr>
            <p:ph type="ftr" sz="quarter" idx="11"/>
          </p:nvPr>
        </p:nvSpPr>
        <p:spPr/>
        <p:txBody>
          <a:bodyPr/>
          <a:lstStyle/>
          <a:p>
            <a:r>
              <a:rPr lang="en-US"/>
              <a:t>Princiiples To Live By 3</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376968627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5598" y="0"/>
            <a:ext cx="10975768" cy="5509200"/>
          </a:xfrm>
          <a:prstGeom prst="rect">
            <a:avLst/>
          </a:prstGeom>
        </p:spPr>
        <p:txBody>
          <a:bodyPr wrap="square">
            <a:spAutoFit/>
          </a:bodyPr>
          <a:lstStyle/>
          <a:p>
            <a:r>
              <a:rPr lang="en-US" sz="4800" b="1" dirty="0"/>
              <a:t>THE.ANGEL.OF.THE.LORD</a:t>
            </a:r>
          </a:p>
          <a:p>
            <a:r>
              <a:rPr lang="en-US" sz="4000" dirty="0"/>
              <a:t>	2 </a:t>
            </a:r>
            <a:r>
              <a:rPr lang="en-US" sz="4400" dirty="0"/>
              <a:t>It's a pleasure to serve the Lord Jesus, to come into His courts with thanksgiving, to make known His blessings to the people. </a:t>
            </a:r>
          </a:p>
          <a:p>
            <a:r>
              <a:rPr lang="en-US" sz="4400" dirty="0"/>
              <a:t>	And I don't think there's anything greater to talk about in the world today, than Jesus Christ.</a:t>
            </a:r>
          </a:p>
          <a:p>
            <a:pPr algn="r"/>
            <a:r>
              <a:rPr lang="en-US" sz="4000" dirty="0"/>
              <a:t> 53-0604</a:t>
            </a:r>
          </a:p>
        </p:txBody>
      </p:sp>
      <p:sp>
        <p:nvSpPr>
          <p:cNvPr id="3" name="Date Placeholder 2"/>
          <p:cNvSpPr>
            <a:spLocks noGrp="1"/>
          </p:cNvSpPr>
          <p:nvPr>
            <p:ph type="dt" sz="half" idx="10"/>
          </p:nvPr>
        </p:nvSpPr>
        <p:spPr/>
        <p:txBody>
          <a:bodyPr/>
          <a:lstStyle/>
          <a:p>
            <a:r>
              <a:rPr lang="en-US"/>
              <a:t>10/19/2025</a:t>
            </a:r>
            <a:endParaRPr lang="en-US" dirty="0"/>
          </a:p>
        </p:txBody>
      </p:sp>
      <p:sp>
        <p:nvSpPr>
          <p:cNvPr id="4" name="Footer Placeholder 3"/>
          <p:cNvSpPr>
            <a:spLocks noGrp="1"/>
          </p:cNvSpPr>
          <p:nvPr>
            <p:ph type="ftr" sz="quarter" idx="11"/>
          </p:nvPr>
        </p:nvSpPr>
        <p:spPr/>
        <p:txBody>
          <a:bodyPr/>
          <a:lstStyle/>
          <a:p>
            <a:r>
              <a:rPr lang="en-US"/>
              <a:t>Princiiples To Live By 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2541568273"/>
      </p:ext>
    </p:extLst>
  </p:cSld>
  <p:clrMapOvr>
    <a:masterClrMapping/>
  </p:clrMapOvr>
  <p:transition>
    <p:wipe/>
  </p:transition>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43BFDE"/>
      </a:accent6>
      <a:hlink>
        <a:srgbClr val="FBAE29"/>
      </a:hlink>
      <a:folHlink>
        <a:srgbClr val="EDC47E"/>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2549</TotalTime>
  <Words>2574</Words>
  <Application>Microsoft Office PowerPoint</Application>
  <PresentationFormat>Widescreen</PresentationFormat>
  <Paragraphs>178</Paragraphs>
  <Slides>32</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Aptos</vt:lpstr>
      <vt:lpstr>Arial</vt:lpstr>
      <vt:lpstr>Calibri</vt:lpstr>
      <vt:lpstr>Calisto MT</vt:lpstr>
      <vt:lpstr>Candara</vt:lpstr>
      <vt:lpstr>Inter</vt:lpstr>
      <vt:lpstr>ChronicleVTI</vt:lpstr>
      <vt:lpstr>Gallery</vt:lpstr>
      <vt:lpstr>Principles to Live by</vt:lpstr>
      <vt:lpstr>PowerPoint Presentation</vt:lpstr>
      <vt:lpstr>PowerPoint Presentation</vt:lpstr>
      <vt:lpstr>PowerPoint Presentation</vt:lpstr>
      <vt:lpstr>PowerPoint Presentation</vt:lpstr>
      <vt:lpstr>Thanksgiving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Principles &amp; Promises to Live by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Coffey</dc:creator>
  <cp:lastModifiedBy>Barry Coffey</cp:lastModifiedBy>
  <cp:revision>56</cp:revision>
  <dcterms:created xsi:type="dcterms:W3CDTF">2025-10-27T23:45:04Z</dcterms:created>
  <dcterms:modified xsi:type="dcterms:W3CDTF">2025-11-20T00:20:45Z</dcterms:modified>
</cp:coreProperties>
</file>