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0"/>
  </p:notesMasterIdLst>
  <p:sldIdLst>
    <p:sldId id="256" r:id="rId2"/>
    <p:sldId id="492" r:id="rId3"/>
    <p:sldId id="259" r:id="rId4"/>
    <p:sldId id="496" r:id="rId5"/>
    <p:sldId id="263" r:id="rId6"/>
    <p:sldId id="486" r:id="rId7"/>
    <p:sldId id="485" r:id="rId8"/>
    <p:sldId id="488" r:id="rId9"/>
    <p:sldId id="266" r:id="rId10"/>
    <p:sldId id="271" r:id="rId11"/>
    <p:sldId id="265" r:id="rId12"/>
    <p:sldId id="495" r:id="rId13"/>
    <p:sldId id="494" r:id="rId14"/>
    <p:sldId id="490" r:id="rId15"/>
    <p:sldId id="274" r:id="rId16"/>
    <p:sldId id="441" r:id="rId17"/>
    <p:sldId id="261" r:id="rId18"/>
    <p:sldId id="491" r:id="rId19"/>
    <p:sldId id="273" r:id="rId20"/>
    <p:sldId id="283" r:id="rId21"/>
    <p:sldId id="258" r:id="rId22"/>
    <p:sldId id="257" r:id="rId23"/>
    <p:sldId id="269" r:id="rId24"/>
    <p:sldId id="262" r:id="rId25"/>
    <p:sldId id="493" r:id="rId26"/>
    <p:sldId id="260" r:id="rId27"/>
    <p:sldId id="475" r:id="rId28"/>
    <p:sldId id="476" r:id="rId29"/>
    <p:sldId id="477" r:id="rId30"/>
    <p:sldId id="468" r:id="rId31"/>
    <p:sldId id="469" r:id="rId32"/>
    <p:sldId id="470" r:id="rId33"/>
    <p:sldId id="471" r:id="rId34"/>
    <p:sldId id="472" r:id="rId35"/>
    <p:sldId id="291" r:id="rId36"/>
    <p:sldId id="288" r:id="rId37"/>
    <p:sldId id="289" r:id="rId38"/>
    <p:sldId id="4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75" d="100"/>
          <a:sy n="75" d="100"/>
        </p:scale>
        <p:origin x="690" y="267"/>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26540-07E1-4233-90BF-2504E4FF70E0}"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2D308-BFC1-4570-9896-5DEA9D2A28D4}" type="slidenum">
              <a:rPr lang="en-US" smtClean="0"/>
              <a:t>‹#›</a:t>
            </a:fld>
            <a:endParaRPr lang="en-US"/>
          </a:p>
        </p:txBody>
      </p:sp>
    </p:spTree>
    <p:extLst>
      <p:ext uri="{BB962C8B-B14F-4D97-AF65-F5344CB8AC3E}">
        <p14:creationId xmlns:p14="http://schemas.microsoft.com/office/powerpoint/2010/main" val="1006195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13483-A24C-97DB-1FAB-B1EE383D6793}"/>
              </a:ext>
            </a:extLst>
          </p:cNvPr>
          <p:cNvSpPr/>
          <p:nvPr/>
        </p:nvSpPr>
        <p:spPr>
          <a:xfrm>
            <a:off x="5067300" y="-429"/>
            <a:ext cx="7142987" cy="6857571"/>
          </a:xfrm>
          <a:prstGeom prst="rect">
            <a:avLst/>
          </a:prstGeom>
          <a:gradFill>
            <a:gsLst>
              <a:gs pos="0">
                <a:srgbClr val="FF411C"/>
              </a:gs>
              <a:gs pos="100000">
                <a:srgbClr val="92248E"/>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30CBF15A-228E-7325-6D7D-982EA5375DC4}"/>
              </a:ext>
            </a:extLst>
          </p:cNvPr>
          <p:cNvSpPr/>
          <p:nvPr/>
        </p:nvSpPr>
        <p:spPr>
          <a:xfrm>
            <a:off x="5067301" y="0"/>
            <a:ext cx="7158340" cy="6858000"/>
          </a:xfrm>
          <a:prstGeom prst="rect">
            <a:avLst/>
          </a:prstGeom>
          <a:gradFill>
            <a:gsLst>
              <a:gs pos="27000">
                <a:srgbClr val="DA002F">
                  <a:alpha val="6000"/>
                </a:srgbClr>
              </a:gs>
              <a:gs pos="98000">
                <a:srgbClr val="9B3597">
                  <a:alpha val="72941"/>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BBC545E-CFDF-A40B-046E-AEC9E529B81C}"/>
              </a:ext>
            </a:extLst>
          </p:cNvPr>
          <p:cNvSpPr/>
          <p:nvPr/>
        </p:nvSpPr>
        <p:spPr>
          <a:xfrm rot="10800000">
            <a:off x="5067300" y="4571999"/>
            <a:ext cx="7158340" cy="2286000"/>
          </a:xfrm>
          <a:prstGeom prst="rect">
            <a:avLst/>
          </a:prstGeom>
          <a:gradFill>
            <a:gsLst>
              <a:gs pos="28000">
                <a:srgbClr val="FF907A">
                  <a:alpha val="40000"/>
                </a:srgbClr>
              </a:gs>
              <a:gs pos="100000">
                <a:srgbClr val="DA002F">
                  <a:alpha val="20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B90503D3-D62B-0038-E24C-05C4B676AF66}"/>
              </a:ext>
            </a:extLst>
          </p:cNvPr>
          <p:cNvSpPr/>
          <p:nvPr/>
        </p:nvSpPr>
        <p:spPr>
          <a:xfrm rot="13704304">
            <a:off x="6080918" y="830588"/>
            <a:ext cx="4998441" cy="4998441"/>
          </a:xfrm>
          <a:prstGeom prst="ellipse">
            <a:avLst/>
          </a:prstGeom>
          <a:gradFill>
            <a:gsLst>
              <a:gs pos="39000">
                <a:srgbClr val="FFDBCC">
                  <a:alpha val="0"/>
                </a:srgbClr>
              </a:gs>
              <a:gs pos="100000">
                <a:srgbClr val="FF907A">
                  <a:alpha val="20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87568" y="1270535"/>
            <a:ext cx="5513832" cy="288950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687568" y="4974336"/>
            <a:ext cx="5715000" cy="1481328"/>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0" y="0"/>
            <a:ext cx="5067300" cy="6858000"/>
          </a:xfrm>
          <a:blipFill>
            <a:blip r:embed="rId2">
              <a:alphaModFix amt="70000"/>
            </a:blip>
            <a:stretch>
              <a:fillRect/>
            </a:stretch>
          </a:blipFill>
        </p:spPr>
        <p:txBody>
          <a:bodyPr/>
          <a:lstStyle>
            <a:lvl1pPr marL="0" indent="0">
              <a:buNone/>
              <a:defRPr/>
            </a:lvl1pPr>
          </a:lstStyle>
          <a:p>
            <a:r>
              <a:rPr lang="en-US" dirty="0"/>
              <a:t>.</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687566" y="6455664"/>
            <a:ext cx="2902571" cy="365760"/>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08425" y="6455664"/>
            <a:ext cx="2986167" cy="365760"/>
          </a:xfrm>
        </p:spPr>
        <p:txBody>
          <a:bodyPr/>
          <a:lstStyle>
            <a:lvl1pPr>
              <a:defRPr>
                <a:solidFill>
                  <a:schemeClr val="bg1"/>
                </a:solidFill>
              </a:defRPr>
            </a:lvl1pPr>
          </a:lstStyle>
          <a:p>
            <a:fld id="{22927AFB-A171-440E-85AE-8173A49EBA6A}"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209764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2555FD-4C27-26F9-D396-F44BD2552350}"/>
              </a:ext>
            </a:extLst>
          </p:cNvPr>
          <p:cNvSpPr/>
          <p:nvPr/>
        </p:nvSpPr>
        <p:spPr>
          <a:xfrm flipH="1">
            <a:off x="0" y="0"/>
            <a:ext cx="12188952"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14D9F56-D5FE-5416-E898-561CCD18E63E}"/>
              </a:ext>
            </a:extLst>
          </p:cNvPr>
          <p:cNvSpPr/>
          <p:nvPr/>
        </p:nvSpPr>
        <p:spPr>
          <a:xfrm>
            <a:off x="-7226" y="2522"/>
            <a:ext cx="12210294" cy="685547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DCE312D2-549E-F681-7F68-B8AAD2F7696A}"/>
              </a:ext>
            </a:extLst>
          </p:cNvPr>
          <p:cNvSpPr/>
          <p:nvPr/>
        </p:nvSpPr>
        <p:spPr>
          <a:xfrm rot="10800000" flipH="1">
            <a:off x="383414" y="0"/>
            <a:ext cx="11826874" cy="6858000"/>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CC4FFFC-E214-3024-4ED7-32DAAA7A66E0}"/>
              </a:ext>
            </a:extLst>
          </p:cNvPr>
          <p:cNvSpPr/>
          <p:nvPr/>
        </p:nvSpPr>
        <p:spPr>
          <a:xfrm rot="5400000" flipH="1">
            <a:off x="4945773" y="-4953002"/>
            <a:ext cx="2286000" cy="12192001"/>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963C23C4-6670-C4D3-CA25-EAF7EB91AC78}"/>
              </a:ext>
            </a:extLst>
          </p:cNvPr>
          <p:cNvSpPr/>
          <p:nvPr/>
        </p:nvSpPr>
        <p:spPr>
          <a:xfrm rot="10800000">
            <a:off x="3048" y="-5047"/>
            <a:ext cx="12188952" cy="6420678"/>
          </a:xfrm>
          <a:prstGeom prst="rect">
            <a:avLst/>
          </a:prstGeom>
          <a:gradFill>
            <a:gsLst>
              <a:gs pos="0">
                <a:srgbClr val="FA0036">
                  <a:alpha val="22000"/>
                </a:srgbClr>
              </a:gs>
              <a:gs pos="52000">
                <a:srgbClr val="FF907A">
                  <a:alpha val="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a:extLst>
              <a:ext uri="{FF2B5EF4-FFF2-40B4-BE49-F238E27FC236}">
                <a16:creationId xmlns:a16="http://schemas.microsoft.com/office/drawing/2014/main" id="{FAF9AED1-BD83-3598-C1F0-DC7ED0150981}"/>
              </a:ext>
            </a:extLst>
          </p:cNvPr>
          <p:cNvSpPr/>
          <p:nvPr/>
        </p:nvSpPr>
        <p:spPr>
          <a:xfrm rot="20481594" flipH="1">
            <a:off x="6172247" y="626278"/>
            <a:ext cx="5005754" cy="5005754"/>
          </a:xfrm>
          <a:prstGeom prst="ellipse">
            <a:avLst/>
          </a:pr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731520" y="2596896"/>
            <a:ext cx="8933688" cy="3566160"/>
          </a:xfrm>
        </p:spPr>
        <p:txBody>
          <a:bodyPr anchor="b">
            <a:normAutofit/>
          </a:bodyPr>
          <a:lstStyle>
            <a:lvl1pPr>
              <a:lnSpc>
                <a:spcPct val="110000"/>
              </a:lnSpc>
              <a:defRPr sz="60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CF9D34E2-F5B0-4166-BCAC-F99A4EBB0C26}"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196556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C5E01-6047-09D9-CA8C-ACF771ED4F5F}"/>
              </a:ext>
            </a:extLst>
          </p:cNvPr>
          <p:cNvSpPr/>
          <p:nvPr/>
        </p:nvSpPr>
        <p:spPr>
          <a:xfrm>
            <a:off x="-2" y="0"/>
            <a:ext cx="1219200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735CD2-2790-A02E-C1A3-EB251A110779}"/>
              </a:ext>
            </a:extLst>
          </p:cNvPr>
          <p:cNvSpPr/>
          <p:nvPr/>
        </p:nvSpPr>
        <p:spPr>
          <a:xfrm flipH="1">
            <a:off x="-2" y="0"/>
            <a:ext cx="6096000" cy="6858000"/>
          </a:xfrm>
          <a:prstGeom prst="rect">
            <a:avLst/>
          </a:prstGeom>
          <a:gradFill>
            <a:gsLst>
              <a:gs pos="8000">
                <a:srgbClr val="FF907A"/>
              </a:gs>
              <a:gs pos="100000">
                <a:srgbClr val="DA002F">
                  <a:alpha val="88627"/>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7BCFA5-D41F-08E8-0C59-3B6D1AE8FC85}"/>
              </a:ext>
            </a:extLst>
          </p:cNvPr>
          <p:cNvSpPr/>
          <p:nvPr/>
        </p:nvSpPr>
        <p:spPr>
          <a:xfrm flipH="1">
            <a:off x="0" y="17416"/>
            <a:ext cx="5067300" cy="6840156"/>
          </a:xfrm>
          <a:prstGeom prst="rect">
            <a:avLst/>
          </a:prstGeom>
          <a:gradFill>
            <a:gsLst>
              <a:gs pos="22000">
                <a:srgbClr val="FF5076">
                  <a:alpha val="0"/>
                </a:srgbClr>
              </a:gs>
              <a:gs pos="99000">
                <a:srgbClr val="92248E">
                  <a:alpha val="91765"/>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833A7D-2BA4-F824-376C-8607C290E93B}"/>
              </a:ext>
            </a:extLst>
          </p:cNvPr>
          <p:cNvSpPr/>
          <p:nvPr/>
        </p:nvSpPr>
        <p:spPr>
          <a:xfrm rot="5400000" flipH="1">
            <a:off x="-20998" y="723590"/>
            <a:ext cx="6595192" cy="5638799"/>
          </a:xfrm>
          <a:prstGeom prst="rect">
            <a:avLst/>
          </a:prstGeom>
          <a:gradFill>
            <a:gsLst>
              <a:gs pos="2000">
                <a:srgbClr val="DA002F">
                  <a:alpha val="18824"/>
                </a:srgbClr>
              </a:gs>
              <a:gs pos="57000">
                <a:srgbClr val="FE4A00">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CFC381E-3DA3-22D7-F3CB-6FF3B17D6865}"/>
              </a:ext>
            </a:extLst>
          </p:cNvPr>
          <p:cNvSpPr/>
          <p:nvPr/>
        </p:nvSpPr>
        <p:spPr>
          <a:xfrm rot="12508972">
            <a:off x="652110" y="716188"/>
            <a:ext cx="5005754" cy="5005754"/>
          </a:xfrm>
          <a:prstGeom prst="ellipse">
            <a:avLst/>
          </a:prstGeom>
          <a:gradFill>
            <a:gsLst>
              <a:gs pos="31000">
                <a:srgbClr val="FF907A">
                  <a:alpha val="0"/>
                </a:srgbClr>
              </a:gs>
              <a:gs pos="85000">
                <a:srgbClr val="FFBCAF">
                  <a:alpha val="22745"/>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22960" y="2029968"/>
            <a:ext cx="4398264" cy="2825496"/>
          </a:xfrm>
        </p:spPr>
        <p:txBody>
          <a:bodyPr anchor="ctr">
            <a:normAutofit/>
          </a:bodyPr>
          <a:lstStyle>
            <a:lvl1pPr algn="ctr">
              <a:lnSpc>
                <a:spcPct val="110000"/>
              </a:lnSpc>
              <a:defRPr sz="4000" cap="all" spc="7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004304" y="584688"/>
            <a:ext cx="4517136" cy="5688623"/>
          </a:xfrm>
        </p:spPr>
        <p:txBody>
          <a:bodyPr vert="horz" lIns="91440" tIns="45720" rIns="91440" bIns="45720" rtlCol="0" anchor="ctr">
            <a:normAutofit/>
          </a:bodyPr>
          <a:lstStyle>
            <a:lvl1pPr marL="342900" indent="-342900">
              <a:buFont typeface="+mj-lt"/>
              <a:buAutoNum type="arabicPeriod"/>
              <a:defRPr lang="en-US" sz="1800"/>
            </a:lvl1pPr>
            <a:lvl2pPr marL="571500" indent="-342900">
              <a:buFont typeface="+mj-lt"/>
              <a:buAutoNum type="arabicPeriod"/>
              <a:defRPr sz="1600"/>
            </a:lvl2pPr>
            <a:lvl3pPr marL="800100" indent="-342900">
              <a:buFont typeface="+mj-lt"/>
              <a:buAutoNum type="arabicPeriod"/>
              <a:defRPr sz="1400"/>
            </a:lvl3pPr>
            <a:lvl4pPr>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02FDF1D-424D-4F55-8CAE-9342A40AFD81}" type="datetime2">
              <a:rPr lang="en-US" smtClean="0"/>
              <a:t>Sunday, November 30, 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73240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3"/>
            <a:ext cx="12191998" cy="449257"/>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742"/>
            <a:ext cx="6281929" cy="449258"/>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86600" y="1014984"/>
            <a:ext cx="4489704" cy="1463040"/>
          </a:xfrm>
        </p:spPr>
        <p:txBody>
          <a:bodyPr anchor="t">
            <a:normAutofit/>
          </a:bodyPr>
          <a:lstStyle>
            <a:lvl1pPr>
              <a:defRPr sz="4000" cap="all" spc="700" baseline="0"/>
            </a:lvl1pPr>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6281928" cy="6411311"/>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086600" y="2633472"/>
            <a:ext cx="4498848" cy="2980944"/>
          </a:xfrm>
        </p:spPr>
        <p:txBody>
          <a:bodyPr anchor="b">
            <a:normAutofit/>
          </a:bodyPr>
          <a:lstStyle>
            <a:lvl1pPr marL="342900" indent="-342900">
              <a:buFont typeface="+mj-lt"/>
              <a:buAutoNum type="arabicPeriod"/>
              <a:defRPr sz="1800"/>
            </a:lvl1pPr>
            <a:lvl2pPr marL="571500" indent="-342900">
              <a:buFont typeface="+mj-lt"/>
              <a:buAutoNum type="arabicPeriod"/>
              <a:defRPr sz="1600"/>
            </a:lvl2pPr>
            <a:lvl3pPr marL="685800" indent="-2286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137160" y="6455664"/>
            <a:ext cx="3557016" cy="365760"/>
          </a:xfrm>
        </p:spPr>
        <p:txBody>
          <a:bodyPr/>
          <a:lstStyle>
            <a:lvl1pPr>
              <a:defRPr>
                <a:solidFill>
                  <a:schemeClr val="bg1"/>
                </a:solidFill>
              </a:defRPr>
            </a:lvl1pPr>
          </a:lstStyle>
          <a:p>
            <a:r>
              <a:rPr lang="en-US"/>
              <a:t>Sample Footer Text</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A7019B1F-F9E0-40A8-8123-21681C0812EB}" type="datetime2">
              <a:rPr lang="en-US" smtClean="0"/>
              <a:t>Sunday, November 30,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9178244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FF914-ECFF-A4E1-AD86-108676B324D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8606AF-234E-F01C-E350-3E326E5ABE30}"/>
              </a:ext>
            </a:extLst>
          </p:cNvPr>
          <p:cNvSpPr/>
          <p:nvPr/>
        </p:nvSpPr>
        <p:spPr>
          <a:xfrm>
            <a:off x="-11209" y="0"/>
            <a:ext cx="12203208" cy="1698952"/>
          </a:xfrm>
          <a:prstGeom prst="rect">
            <a:avLst/>
          </a:prstGeom>
          <a:gradFill>
            <a:gsLst>
              <a:gs pos="0">
                <a:srgbClr val="DA002F"/>
              </a:gs>
              <a:gs pos="100000">
                <a:srgbClr val="FF8463"/>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E6AE3A-A1C7-E9CA-615A-87942C8FD35D}"/>
              </a:ext>
            </a:extLst>
          </p:cNvPr>
          <p:cNvSpPr/>
          <p:nvPr/>
        </p:nvSpPr>
        <p:spPr>
          <a:xfrm>
            <a:off x="-11210" y="4199"/>
            <a:ext cx="8126510" cy="1694753"/>
          </a:xfrm>
          <a:prstGeom prst="rect">
            <a:avLst/>
          </a:prstGeom>
          <a:gradFill>
            <a:gsLst>
              <a:gs pos="37000">
                <a:srgbClr val="FF6C4F">
                  <a:alpha val="41961"/>
                </a:srgbClr>
              </a:gs>
              <a:gs pos="99000">
                <a:srgbClr val="DA002F">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082EBC-AF50-5C78-B731-0C4380660AF5}"/>
              </a:ext>
            </a:extLst>
          </p:cNvPr>
          <p:cNvSpPr/>
          <p:nvPr/>
        </p:nvSpPr>
        <p:spPr>
          <a:xfrm>
            <a:off x="5466" y="-6046"/>
            <a:ext cx="12197741" cy="1694753"/>
          </a:xfrm>
          <a:prstGeom prst="rect">
            <a:avLst/>
          </a:prstGeom>
          <a:gradFill>
            <a:gsLst>
              <a:gs pos="32000">
                <a:srgbClr val="D861D4">
                  <a:alpha val="0"/>
                </a:srgbClr>
              </a:gs>
              <a:gs pos="100000">
                <a:srgbClr val="93258E">
                  <a:alpha val="65882"/>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875520" cy="1033272"/>
          </a:xfr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2203703"/>
            <a:ext cx="9875520" cy="4067623"/>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7160" y="6455664"/>
            <a:ext cx="3557016" cy="365760"/>
          </a:xfrm>
        </p:spPr>
        <p:txBody>
          <a:bodyPr/>
          <a:lstStyle>
            <a:lvl1pPr>
              <a:defRPr>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326AF6F-B60F-4C18-B9AB-ED82420774C4}"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0082119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2103120"/>
            <a:ext cx="4325112" cy="2454796"/>
          </a:xfrm>
        </p:spPr>
        <p:txBody>
          <a:bodyPr anchor="t">
            <a:normAutofit/>
          </a:bodyPr>
          <a:lstStyle>
            <a:lvl1pPr>
              <a:defRPr sz="44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103120"/>
            <a:ext cx="4325112" cy="2459736"/>
          </a:xfrm>
        </p:spPr>
        <p:txBody>
          <a:bodyPr vert="horz" lIns="91440" tIns="45720" rIns="91440" bIns="45720" rtlCol="0">
            <a:normAutofit/>
          </a:bodyPr>
          <a:lstStyle>
            <a:lvl1pPr marL="0" indent="0">
              <a:buNone/>
              <a:defRPr lang="en-US" sz="20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CF6005E-1485-423F-B5D4-36E24475CFEE}"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970310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813048"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11371" y="1600200"/>
            <a:ext cx="4892656" cy="365760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04E31E-DF49-445C-800F-5FFC1FA8170B}"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598140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00200"/>
            <a:ext cx="3611880" cy="299923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065776" y="1600200"/>
            <a:ext cx="6135624" cy="4297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3541D06-5B5C-452D-81B5-D55337162AD4}"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811569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3547872" cy="4965192"/>
          </a:xfrm>
        </p:spPr>
        <p:txBody>
          <a:bodyPr anchor="t">
            <a:normAutofit/>
          </a:bodyPr>
          <a:lstStyle>
            <a:lvl1pPr>
              <a:defRPr sz="3200"/>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065776" y="704088"/>
            <a:ext cx="6394704"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8F4B41-77D5-4516-9B41-E9168C96B23B}"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94723909"/>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04088"/>
            <a:ext cx="2916936" cy="2916936"/>
          </a:xfrm>
        </p:spPr>
        <p:txBody>
          <a:bodyPr anchor="t">
            <a:normAutofit/>
          </a:bodyPr>
          <a:lstStyle>
            <a:lvl1pPr>
              <a:defRPr sz="32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88626" y="704088"/>
            <a:ext cx="713232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bg1"/>
                </a:solidFill>
              </a:defRPr>
            </a:lvl1pPr>
          </a:lstStyle>
          <a:p>
            <a:fld id="{1D37B679-27F6-4DEC-AE7E-AE12D4B5C168}"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72240854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8DFF7-84C4-DA92-2628-88F515669E31}"/>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58C6A-FFB7-7F91-94AA-423822AA8C38}"/>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B507E-31E7-16F8-CF5C-A1250BA873D8}"/>
              </a:ext>
            </a:extLst>
          </p:cNvPr>
          <p:cNvSpPr/>
          <p:nvPr/>
        </p:nvSpPr>
        <p:spPr>
          <a:xfrm flipH="1">
            <a:off x="8022440" y="6406116"/>
            <a:ext cx="4169557"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5488"/>
            <a:ext cx="6400800" cy="119786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56232"/>
            <a:ext cx="640080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33F47ADC-E381-68F6-8F09-4B69A1B92548}"/>
              </a:ext>
            </a:extLst>
          </p:cNvPr>
          <p:cNvSpPr>
            <a:spLocks noGrp="1"/>
          </p:cNvSpPr>
          <p:nvPr>
            <p:ph type="pic" sz="quarter" idx="15" hasCustomPrompt="1"/>
          </p:nvPr>
        </p:nvSpPr>
        <p:spPr>
          <a:xfrm>
            <a:off x="8022440" y="603504"/>
            <a:ext cx="3553863"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A318DFB-5F24-4AAB-A84B-D248D5DAC033}"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7706357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33272" y="347472"/>
            <a:ext cx="9985248" cy="96012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33272" y="1563624"/>
            <a:ext cx="9985248"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274BCA4-07E8-484C-A268-7A7F4DBB4C79}"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46283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71C36B-E56C-A499-1D3F-AC8DC09B0AE3}"/>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BC72D07-FB95-F16C-6535-C8AEB3ACAFA0}"/>
              </a:ext>
            </a:extLst>
          </p:cNvPr>
          <p:cNvSpPr/>
          <p:nvPr/>
        </p:nvSpPr>
        <p:spPr>
          <a:xfrm rot="10800000" flipH="1">
            <a:off x="0" y="6408316"/>
            <a:ext cx="12192000" cy="449684"/>
          </a:xfrm>
          <a:prstGeom prst="rect">
            <a:avLst/>
          </a:prstGeom>
          <a:gradFill>
            <a:gsLst>
              <a:gs pos="14000">
                <a:srgbClr val="FE4A00">
                  <a:alpha val="27843"/>
                </a:srgbClr>
              </a:gs>
              <a:gs pos="100000">
                <a:srgbClr val="DA002F">
                  <a:alpha val="84706"/>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AA119A-27E9-C86D-0929-AC7B5A35BD16}"/>
              </a:ext>
            </a:extLst>
          </p:cNvPr>
          <p:cNvSpPr/>
          <p:nvPr/>
        </p:nvSpPr>
        <p:spPr>
          <a:xfrm flipH="1">
            <a:off x="3807553" y="6408316"/>
            <a:ext cx="8384444" cy="449684"/>
          </a:xfrm>
          <a:prstGeom prst="rect">
            <a:avLst/>
          </a:prstGeom>
          <a:gradFill>
            <a:gsLst>
              <a:gs pos="9000">
                <a:srgbClr val="D861D4">
                  <a:alpha val="67843"/>
                </a:srgbClr>
              </a:gs>
              <a:gs pos="99000">
                <a:srgbClr val="92248E"/>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4" y="310896"/>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11" name="Picture Placeholder 10">
            <a:extLst>
              <a:ext uri="{FF2B5EF4-FFF2-40B4-BE49-F238E27FC236}">
                <a16:creationId xmlns:a16="http://schemas.microsoft.com/office/drawing/2014/main" id="{B6DF379E-0D41-B503-1F7F-4E6B2B90CC41}"/>
              </a:ext>
            </a:extLst>
          </p:cNvPr>
          <p:cNvSpPr>
            <a:spLocks noGrp="1"/>
          </p:cNvSpPr>
          <p:nvPr>
            <p:ph type="pic" sz="quarter" idx="15" hasCustomPrompt="1"/>
          </p:nvPr>
        </p:nvSpPr>
        <p:spPr>
          <a:xfrm>
            <a:off x="603503" y="603504"/>
            <a:ext cx="3192563"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4"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bg1"/>
                </a:solidFill>
                <a:effectLst/>
              </a:defRPr>
            </a:lvl1pPr>
          </a:lstStyle>
          <a:p>
            <a:fld id="{71286253-1B6C-4476-BA10-7DFF05BDD8C1}"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153565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541EC5E-2E3A-29A5-7F01-3D098A93FA76}"/>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B1A6A-A82E-C28C-BC71-E59067A1D47F}"/>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B683A0-4783-F398-8347-7EAF3DEE633C}"/>
              </a:ext>
            </a:extLst>
          </p:cNvPr>
          <p:cNvSpPr/>
          <p:nvPr/>
        </p:nvSpPr>
        <p:spPr>
          <a:xfrm flipH="1">
            <a:off x="8491125" y="6406116"/>
            <a:ext cx="370087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12572"/>
            <a:ext cx="6858000" cy="923544"/>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608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86917188-FC72-8B54-8EBD-7107C6956DBB}"/>
              </a:ext>
            </a:extLst>
          </p:cNvPr>
          <p:cNvSpPr>
            <a:spLocks noGrp="1"/>
          </p:cNvSpPr>
          <p:nvPr>
            <p:ph type="pic" sz="quarter" idx="15" hasCustomPrompt="1"/>
          </p:nvPr>
        </p:nvSpPr>
        <p:spPr>
          <a:xfrm>
            <a:off x="8491126" y="603504"/>
            <a:ext cx="3085177" cy="5202936"/>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26721B-6321-48CC-A06F-4DC67D115E8F}"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bg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1938543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00FDF4-E04E-45E3-73D7-9BD1BD2BCA87}"/>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CA41D-9DCB-DD45-31CF-2ACE1D2C681B}"/>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1F0C67-B5B9-BA90-0D30-7132F7490891}"/>
              </a:ext>
            </a:extLst>
          </p:cNvPr>
          <p:cNvSpPr/>
          <p:nvPr/>
        </p:nvSpPr>
        <p:spPr>
          <a:xfrm flipH="1">
            <a:off x="5247320" y="6400799"/>
            <a:ext cx="6944677"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3912" y="475488"/>
            <a:ext cx="5440680" cy="1197864"/>
          </a:xfrm>
        </p:spPr>
        <p:txBody>
          <a:bodyPr anchor="b"/>
          <a:lstStyle/>
          <a:p>
            <a:r>
              <a:rPr lang="en-US" dirty="0"/>
              <a:t>Click to edit Master title style</a:t>
            </a:r>
          </a:p>
        </p:txBody>
      </p:sp>
      <p:sp>
        <p:nvSpPr>
          <p:cNvPr id="16" name="Footer Placeholder 15">
            <a:extLst>
              <a:ext uri="{FF2B5EF4-FFF2-40B4-BE49-F238E27FC236}">
                <a16:creationId xmlns:a16="http://schemas.microsoft.com/office/drawing/2014/main" id="{4567FAE1-288E-FD4A-3F64-DC3B7101D933}"/>
              </a:ext>
            </a:extLst>
          </p:cNvPr>
          <p:cNvSpPr>
            <a:spLocks noGrp="1"/>
          </p:cNvSpPr>
          <p:nvPr>
            <p:ph type="ftr" sz="quarter" idx="17"/>
          </p:nvPr>
        </p:nvSpPr>
        <p:spPr/>
        <p:txBody>
          <a:bodyPr/>
          <a:lstStyle/>
          <a:p>
            <a:r>
              <a:rPr lang="en-US"/>
              <a:t>Sample Footer Text</a:t>
            </a:r>
          </a:p>
        </p:txBody>
      </p:sp>
      <p:sp>
        <p:nvSpPr>
          <p:cNvPr id="11" name="Picture Placeholder 10">
            <a:extLst>
              <a:ext uri="{FF2B5EF4-FFF2-40B4-BE49-F238E27FC236}">
                <a16:creationId xmlns:a16="http://schemas.microsoft.com/office/drawing/2014/main" id="{C7A5FBC8-9F7C-5DDE-5C2A-6D231CC88D55}"/>
              </a:ext>
            </a:extLst>
          </p:cNvPr>
          <p:cNvSpPr>
            <a:spLocks noGrp="1"/>
          </p:cNvSpPr>
          <p:nvPr>
            <p:ph type="pic" sz="quarter" idx="15" hasCustomPrompt="1"/>
          </p:nvPr>
        </p:nvSpPr>
        <p:spPr>
          <a:xfrm>
            <a:off x="603504" y="603504"/>
            <a:ext cx="4643816"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153912" y="1856232"/>
            <a:ext cx="5440680" cy="4005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14">
            <a:extLst>
              <a:ext uri="{FF2B5EF4-FFF2-40B4-BE49-F238E27FC236}">
                <a16:creationId xmlns:a16="http://schemas.microsoft.com/office/drawing/2014/main" id="{35913992-B8EA-FD20-FD4D-5B72B7A440D1}"/>
              </a:ext>
            </a:extLst>
          </p:cNvPr>
          <p:cNvSpPr>
            <a:spLocks noGrp="1"/>
          </p:cNvSpPr>
          <p:nvPr>
            <p:ph type="dt" sz="half" idx="16"/>
          </p:nvPr>
        </p:nvSpPr>
        <p:spPr/>
        <p:txBody>
          <a:bodyPr/>
          <a:lstStyle/>
          <a:p>
            <a:fld id="{CD5DF956-88B4-4B11-B70D-3316C48FAF0D}" type="datetime2">
              <a:rPr lang="en-US" smtClean="0"/>
              <a:t>Sunday, November 30, 2025</a:t>
            </a:fld>
            <a:endParaRPr lang="en-US"/>
          </a:p>
        </p:txBody>
      </p:sp>
      <p:sp>
        <p:nvSpPr>
          <p:cNvPr id="17" name="Slide Number Placeholder 16">
            <a:extLst>
              <a:ext uri="{FF2B5EF4-FFF2-40B4-BE49-F238E27FC236}">
                <a16:creationId xmlns:a16="http://schemas.microsoft.com/office/drawing/2014/main" id="{D5201357-21DD-EA1C-08A2-FA2DAB225074}"/>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89899447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205052-C3B6-6D2C-A5A8-3EFDF993E71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1E3123-7D9E-2A08-F196-CDF340945D9D}"/>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22AD7-5E04-F73B-69E6-5FA92F998C90}"/>
              </a:ext>
            </a:extLst>
          </p:cNvPr>
          <p:cNvSpPr/>
          <p:nvPr/>
        </p:nvSpPr>
        <p:spPr>
          <a:xfrm flipH="1">
            <a:off x="7284615" y="6400799"/>
            <a:ext cx="4907382"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4736" y="475488"/>
            <a:ext cx="3401568" cy="1197864"/>
          </a:xfrm>
        </p:spPr>
        <p:txBody>
          <a:bodyPr anchor="b"/>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603504" y="603504"/>
            <a:ext cx="6681111" cy="520293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4736" y="1856232"/>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9AB004D8-8BA8-480E-9129-E735C18CC49D}" type="datetime2">
              <a:rPr lang="en-US" smtClean="0"/>
              <a:t>Sunday, November 30,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416958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7562434" y="6406116"/>
            <a:ext cx="4629564"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7"/>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2843784" cy="51114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7562436" y="0"/>
            <a:ext cx="4629564" cy="6409944"/>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D4A58DCA-69A1-40C7-8F11-9BD47CD4C934}" type="datetime2">
              <a:rPr lang="en-US" smtClean="0"/>
              <a:t>Sunday, November 30,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8005357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F18C7C-1969-9C01-D038-301F240DE5F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B92EA85-E779-E444-F045-AF74D3205F21}"/>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B930F6-9FDA-0841-96E2-360254453D93}"/>
              </a:ext>
            </a:extLst>
          </p:cNvPr>
          <p:cNvSpPr/>
          <p:nvPr/>
        </p:nvSpPr>
        <p:spPr>
          <a:xfrm flipH="1">
            <a:off x="8305800" y="6406116"/>
            <a:ext cx="3886200"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704088"/>
            <a:ext cx="2907792" cy="2377440"/>
          </a:xfrm>
        </p:spPr>
        <p:txBody>
          <a:bodyPr anchor="t"/>
          <a:lstStyle/>
          <a:p>
            <a:r>
              <a:rPr lang="en-US" dirty="0"/>
              <a:t>Click to edit Master title style</a:t>
            </a:r>
          </a:p>
        </p:txBody>
      </p:sp>
      <p:sp>
        <p:nvSpPr>
          <p:cNvPr id="12" name="Footer Placeholder 11">
            <a:extLst>
              <a:ext uri="{FF2B5EF4-FFF2-40B4-BE49-F238E27FC236}">
                <a16:creationId xmlns:a16="http://schemas.microsoft.com/office/drawing/2014/main" id="{B6E8A78A-1F40-EF49-1E08-D6397550623A}"/>
              </a:ext>
            </a:extLst>
          </p:cNvPr>
          <p:cNvSpPr>
            <a:spLocks noGrp="1"/>
          </p:cNvSpPr>
          <p:nvPr>
            <p:ph type="ftr" sz="quarter" idx="17"/>
          </p:nvPr>
        </p:nvSpPr>
        <p:spPr/>
        <p:txBody>
          <a:body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023360" y="704088"/>
            <a:ext cx="3776472" cy="534770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7DC519FC-A3E9-4C11-0C12-6C530C7375C1}"/>
              </a:ext>
            </a:extLst>
          </p:cNvPr>
          <p:cNvSpPr>
            <a:spLocks noGrp="1"/>
          </p:cNvSpPr>
          <p:nvPr>
            <p:ph type="pic" sz="quarter" idx="15" hasCustomPrompt="1"/>
          </p:nvPr>
        </p:nvSpPr>
        <p:spPr>
          <a:xfrm>
            <a:off x="8305800" y="0"/>
            <a:ext cx="3886200" cy="6406116"/>
          </a:xfrm>
          <a:blipFill>
            <a:blip r:embed="rId2">
              <a:alphaModFix amt="70000"/>
            </a:blip>
            <a:stretch>
              <a:fillRect/>
            </a:stretch>
          </a:blipFill>
        </p:spPr>
        <p:txBody>
          <a:bodyPr/>
          <a:lstStyle>
            <a:lvl1pPr marL="0" indent="0">
              <a:buNone/>
              <a:defRPr/>
            </a:lvl1pPr>
          </a:lstStyle>
          <a:p>
            <a:r>
              <a:rPr lang="en-US" dirty="0"/>
              <a:t>.</a:t>
            </a:r>
          </a:p>
        </p:txBody>
      </p:sp>
      <p:sp>
        <p:nvSpPr>
          <p:cNvPr id="11" name="Date Placeholder 10">
            <a:extLst>
              <a:ext uri="{FF2B5EF4-FFF2-40B4-BE49-F238E27FC236}">
                <a16:creationId xmlns:a16="http://schemas.microsoft.com/office/drawing/2014/main" id="{D89D3850-0B82-7481-3C6F-0BDFA5DB5578}"/>
              </a:ext>
            </a:extLst>
          </p:cNvPr>
          <p:cNvSpPr>
            <a:spLocks noGrp="1"/>
          </p:cNvSpPr>
          <p:nvPr>
            <p:ph type="dt" sz="half" idx="16"/>
          </p:nvPr>
        </p:nvSpPr>
        <p:spPr/>
        <p:txBody>
          <a:bodyPr/>
          <a:lstStyle/>
          <a:p>
            <a:fld id="{33DFD5A6-3F5B-4C93-83C0-9BE650DA7164}" type="datetime2">
              <a:rPr lang="en-US" smtClean="0"/>
              <a:t>Sunday, November 30, 2025</a:t>
            </a:fld>
            <a:endParaRPr lang="en-US"/>
          </a:p>
        </p:txBody>
      </p:sp>
      <p:sp>
        <p:nvSpPr>
          <p:cNvPr id="13" name="Slide Number Placeholder 12">
            <a:extLst>
              <a:ext uri="{FF2B5EF4-FFF2-40B4-BE49-F238E27FC236}">
                <a16:creationId xmlns:a16="http://schemas.microsoft.com/office/drawing/2014/main" id="{64DFD1F8-B2A4-E3EB-CFCC-88A8CB48722E}"/>
              </a:ext>
            </a:extLst>
          </p:cNvPr>
          <p:cNvSpPr>
            <a:spLocks noGrp="1"/>
          </p:cNvSpPr>
          <p:nvPr>
            <p:ph type="sldNum" sz="quarter" idx="18"/>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2679744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270C72-937F-4EEB-59FB-6FC29DF45701}"/>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BABC61-0C94-EB2C-729D-13A2A74C04A2}"/>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F3E17B-3D55-4567-37F8-1842ADBFD144}"/>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23544"/>
            <a:ext cx="3840480" cy="2505456"/>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29184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3511295"/>
            <a:ext cx="6172200" cy="260628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CDFE0BFE-5A09-4B35-B85E-8253DEA6CAA6}" type="datetime2">
              <a:rPr lang="en-US" smtClean="0"/>
              <a:t>Sunday, November 30,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19348017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717-EA73-3C76-64BF-8AA29BC563AE}"/>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0460BC6-378A-8F4F-1D44-FA6677F92D4E}"/>
              </a:ext>
            </a:extLst>
          </p:cNvPr>
          <p:cNvSpPr/>
          <p:nvPr/>
        </p:nvSpPr>
        <p:spPr>
          <a:xfrm flipH="1">
            <a:off x="0" y="6406116"/>
            <a:ext cx="12191998" cy="461774"/>
          </a:xfrm>
          <a:prstGeom prst="rect">
            <a:avLst/>
          </a:prstGeom>
          <a:gradFill>
            <a:gsLst>
              <a:gs pos="0">
                <a:srgbClr val="DA002F"/>
              </a:gs>
              <a:gs pos="100000">
                <a:srgbClr val="D861D4">
                  <a:alpha val="58824"/>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AC97FE-4F82-FCF7-08CC-137F322BADB5}"/>
              </a:ext>
            </a:extLst>
          </p:cNvPr>
          <p:cNvSpPr/>
          <p:nvPr/>
        </p:nvSpPr>
        <p:spPr>
          <a:xfrm flipH="1">
            <a:off x="5029200" y="6406116"/>
            <a:ext cx="7162798" cy="461774"/>
          </a:xfrm>
          <a:prstGeom prst="rect">
            <a:avLst/>
          </a:prstGeom>
          <a:gradFill>
            <a:gsLst>
              <a:gs pos="19000">
                <a:srgbClr val="FF411C">
                  <a:alpha val="60784"/>
                </a:srgbClr>
              </a:gs>
              <a:gs pos="99000">
                <a:srgbClr val="FF907A">
                  <a:alpha val="86667"/>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24128" y="932688"/>
            <a:ext cx="3392424" cy="3182112"/>
          </a:xfrm>
        </p:spPr>
        <p:txBody>
          <a:bodyPr anchor="b"/>
          <a:lstStyle>
            <a:lvl1pPr algn="r">
              <a:defRPr/>
            </a:lvl1pPr>
          </a:lstStyle>
          <a:p>
            <a:r>
              <a:rPr lang="en-US" dirty="0"/>
              <a:t>Click to edit Master title style</a:t>
            </a:r>
          </a:p>
        </p:txBody>
      </p:sp>
      <p:sp>
        <p:nvSpPr>
          <p:cNvPr id="9" name="Footer Placeholder 8">
            <a:extLst>
              <a:ext uri="{FF2B5EF4-FFF2-40B4-BE49-F238E27FC236}">
                <a16:creationId xmlns:a16="http://schemas.microsoft.com/office/drawing/2014/main" id="{E44DBEB0-C6B6-5CB8-ABF9-1B2039BB0E59}"/>
              </a:ext>
            </a:extLst>
          </p:cNvPr>
          <p:cNvSpPr>
            <a:spLocks noGrp="1"/>
          </p:cNvSpPr>
          <p:nvPr>
            <p:ph type="ftr" sz="quarter" idx="16"/>
          </p:nvPr>
        </p:nvSpPr>
        <p:spPr/>
        <p:txBody>
          <a:bodyPr/>
          <a:lstStyle/>
          <a:p>
            <a:r>
              <a:rPr lang="en-US"/>
              <a:t>Sample Footer Text</a:t>
            </a:r>
          </a:p>
        </p:txBody>
      </p:sp>
      <p:sp>
        <p:nvSpPr>
          <p:cNvPr id="12" name="Picture Placeholder 11">
            <a:extLst>
              <a:ext uri="{FF2B5EF4-FFF2-40B4-BE49-F238E27FC236}">
                <a16:creationId xmlns:a16="http://schemas.microsoft.com/office/drawing/2014/main" id="{4FFF810E-C78F-40FB-2AAF-2EF21D0EC3A2}"/>
              </a:ext>
            </a:extLst>
          </p:cNvPr>
          <p:cNvSpPr>
            <a:spLocks noGrp="1"/>
          </p:cNvSpPr>
          <p:nvPr>
            <p:ph type="pic" sz="quarter" idx="18" hasCustomPrompt="1"/>
          </p:nvPr>
        </p:nvSpPr>
        <p:spPr>
          <a:xfrm>
            <a:off x="5065776" y="0"/>
            <a:ext cx="6135624" cy="3959352"/>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029200" y="4206240"/>
            <a:ext cx="6172200" cy="164592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7A2D71-C1A3-7AD4-8B7D-05B964D2B9E6}"/>
              </a:ext>
            </a:extLst>
          </p:cNvPr>
          <p:cNvSpPr>
            <a:spLocks noGrp="1"/>
          </p:cNvSpPr>
          <p:nvPr>
            <p:ph type="dt" sz="half" idx="15"/>
          </p:nvPr>
        </p:nvSpPr>
        <p:spPr/>
        <p:txBody>
          <a:bodyPr/>
          <a:lstStyle/>
          <a:p>
            <a:fld id="{E451324D-67C5-4E93-BC3F-7AE321E5F6D8}" type="datetime2">
              <a:rPr lang="en-US" smtClean="0"/>
              <a:t>Sunday, November 30, 2025</a:t>
            </a:fld>
            <a:endParaRPr lang="en-US"/>
          </a:p>
        </p:txBody>
      </p:sp>
      <p:sp>
        <p:nvSpPr>
          <p:cNvPr id="10" name="Slide Number Placeholder 9">
            <a:extLst>
              <a:ext uri="{FF2B5EF4-FFF2-40B4-BE49-F238E27FC236}">
                <a16:creationId xmlns:a16="http://schemas.microsoft.com/office/drawing/2014/main" id="{0776449E-1F63-DCB9-E493-5C6901BE3C26}"/>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124267609"/>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51A20-2748-7167-D322-21FEFCFAA88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B6C2A-5CA9-E68C-069E-E0E25559DCC0}"/>
              </a:ext>
            </a:extLst>
          </p:cNvPr>
          <p:cNvSpPr/>
          <p:nvPr/>
        </p:nvSpPr>
        <p:spPr>
          <a:xfrm flipH="1">
            <a:off x="-1" y="6408741"/>
            <a:ext cx="12191998" cy="449259"/>
          </a:xfrm>
          <a:prstGeom prst="rect">
            <a:avLst/>
          </a:prstGeom>
          <a:gradFill>
            <a:gsLst>
              <a:gs pos="34000">
                <a:srgbClr val="FE4A00">
                  <a:alpha val="72941"/>
                </a:srgbClr>
              </a:gs>
              <a:gs pos="100000">
                <a:srgbClr val="DA002F">
                  <a:alpha val="88627"/>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F80550C-DE5E-1065-0630-D03C188FDDD1}"/>
              </a:ext>
            </a:extLst>
          </p:cNvPr>
          <p:cNvSpPr/>
          <p:nvPr/>
        </p:nvSpPr>
        <p:spPr>
          <a:xfrm flipH="1">
            <a:off x="-1" y="6408314"/>
            <a:ext cx="7783998" cy="449686"/>
          </a:xfrm>
          <a:prstGeom prst="rect">
            <a:avLst/>
          </a:prstGeom>
          <a:gradFill>
            <a:gsLst>
              <a:gs pos="0">
                <a:srgbClr val="FD5353">
                  <a:alpha val="54902"/>
                </a:srgbClr>
              </a:gs>
              <a:gs pos="99000">
                <a:srgbClr val="972D8F">
                  <a:alpha val="73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832104"/>
            <a:ext cx="3273552" cy="1947672"/>
          </a:xfrm>
        </p:spPr>
        <p:txBody>
          <a:bodyPr anchor="b"/>
          <a:lstStyle/>
          <a:p>
            <a:r>
              <a:rPr lang="en-US" dirty="0"/>
              <a:t>Click to edit Master title style</a:t>
            </a:r>
          </a:p>
        </p:txBody>
      </p:sp>
      <p:sp>
        <p:nvSpPr>
          <p:cNvPr id="14" name="Picture Placeholder 13">
            <a:extLst>
              <a:ext uri="{FF2B5EF4-FFF2-40B4-BE49-F238E27FC236}">
                <a16:creationId xmlns:a16="http://schemas.microsoft.com/office/drawing/2014/main" id="{446617FE-5546-1330-38DE-729B1DB01C4F}"/>
              </a:ext>
            </a:extLst>
          </p:cNvPr>
          <p:cNvSpPr>
            <a:spLocks noGrp="1"/>
          </p:cNvSpPr>
          <p:nvPr>
            <p:ph type="pic" sz="quarter" idx="18" hasCustomPrompt="1"/>
          </p:nvPr>
        </p:nvSpPr>
        <p:spPr>
          <a:xfrm>
            <a:off x="0" y="-1"/>
            <a:ext cx="7783999" cy="6411311"/>
          </a:xfrm>
          <a:blipFill>
            <a:blip r:embed="rId2">
              <a:alphaModFix amt="70000"/>
            </a:blip>
            <a:stretch>
              <a:fillRect/>
            </a:stretch>
          </a:blipFill>
        </p:spPr>
        <p:txBody>
          <a:bodyPr/>
          <a:lstStyle>
            <a:lvl1pPr marL="0" indent="0">
              <a:buNone/>
              <a:defRPr/>
            </a:lvl1pPr>
          </a:lstStyle>
          <a:p>
            <a:r>
              <a:rPr lang="en-US" dirty="0"/>
              <a:t>.</a:t>
            </a:r>
          </a:p>
        </p:txBody>
      </p:sp>
      <p:sp>
        <p:nvSpPr>
          <p:cNvPr id="11" name="Footer Placeholder 10">
            <a:extLst>
              <a:ext uri="{FF2B5EF4-FFF2-40B4-BE49-F238E27FC236}">
                <a16:creationId xmlns:a16="http://schemas.microsoft.com/office/drawing/2014/main" id="{A9C33D4E-E2BE-E898-8127-4DC0FEE7EF69}"/>
              </a:ext>
            </a:extLst>
          </p:cNvPr>
          <p:cNvSpPr>
            <a:spLocks noGrp="1"/>
          </p:cNvSpPr>
          <p:nvPr>
            <p:ph type="ftr" sz="quarter" idx="16"/>
          </p:nvPr>
        </p:nvSpPr>
        <p:spPr>
          <a:xfrm>
            <a:off x="67056" y="6455664"/>
            <a:ext cx="3557016" cy="365760"/>
          </a:xfrm>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2852928"/>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9153B13C-4F7F-491E-137A-C175D2F34347}"/>
              </a:ext>
            </a:extLst>
          </p:cNvPr>
          <p:cNvSpPr>
            <a:spLocks noGrp="1"/>
          </p:cNvSpPr>
          <p:nvPr>
            <p:ph type="dt" sz="half" idx="15"/>
          </p:nvPr>
        </p:nvSpPr>
        <p:spPr/>
        <p:txBody>
          <a:bodyPr/>
          <a:lstStyle/>
          <a:p>
            <a:fld id="{59639FB1-C416-4550-8B7F-818DCA7584C4}" type="datetime2">
              <a:rPr lang="en-US" smtClean="0"/>
              <a:t>Sunday, November 30, 2025</a:t>
            </a:fld>
            <a:endParaRPr lang="en-US"/>
          </a:p>
        </p:txBody>
      </p:sp>
      <p:sp>
        <p:nvSpPr>
          <p:cNvPr id="12" name="Slide Number Placeholder 11">
            <a:extLst>
              <a:ext uri="{FF2B5EF4-FFF2-40B4-BE49-F238E27FC236}">
                <a16:creationId xmlns:a16="http://schemas.microsoft.com/office/drawing/2014/main" id="{465A4B81-1CBB-716F-B325-C1ECB6BA2529}"/>
              </a:ext>
            </a:extLst>
          </p:cNvPr>
          <p:cNvSpPr>
            <a:spLocks noGrp="1"/>
          </p:cNvSpPr>
          <p:nvPr>
            <p:ph type="sldNum" sz="quarter" idx="17"/>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13788340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471F3A-3E6D-0DF1-74AB-CC9D04CFAEE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BED10C-5619-54D2-5D2D-E5D0A3E26E93}"/>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96777-297F-86C7-883A-2CA5E5F7CD86}"/>
              </a:ext>
            </a:extLst>
          </p:cNvPr>
          <p:cNvSpPr/>
          <p:nvPr/>
        </p:nvSpPr>
        <p:spPr>
          <a:xfrm flipH="1">
            <a:off x="6158536" y="6400799"/>
            <a:ext cx="6033460"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12064"/>
            <a:ext cx="10844784" cy="1170432"/>
          </a:xfrm>
        </p:spPr>
        <p:txBody>
          <a:bodyPr anchor="b"/>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BC6A79F2-1363-2482-D116-A2760202AE87}"/>
              </a:ext>
            </a:extLst>
          </p:cNvPr>
          <p:cNvSpPr>
            <a:spLocks noGrp="1"/>
          </p:cNvSpPr>
          <p:nvPr>
            <p:ph type="pic" sz="quarter" idx="15" hasCustomPrompt="1"/>
          </p:nvPr>
        </p:nvSpPr>
        <p:spPr>
          <a:xfrm>
            <a:off x="731520" y="1984247"/>
            <a:ext cx="6214110" cy="3879839"/>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699959" y="1984248"/>
            <a:ext cx="3876346" cy="3879839"/>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DAA390-4D48-496D-9CF9-AA47EC8054B6}"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24131849"/>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CAF72-A322-2B88-2E9E-10B288C8315E}"/>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2EF993-7F0D-4ECF-FD85-4AAFAAAF91C6}"/>
              </a:ext>
            </a:extLst>
          </p:cNvPr>
          <p:cNvSpPr/>
          <p:nvPr/>
        </p:nvSpPr>
        <p:spPr>
          <a:xfrm rot="10800000" flipH="1">
            <a:off x="0" y="4571999"/>
            <a:ext cx="12192003" cy="2286219"/>
          </a:xfrm>
          <a:prstGeom prst="rect">
            <a:avLst/>
          </a:prstGeom>
          <a:gradFill>
            <a:gsLst>
              <a:gs pos="0">
                <a:srgbClr val="FF907A"/>
              </a:gs>
              <a:gs pos="100000">
                <a:srgbClr val="DA002F"/>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C6D141E1-516D-D7D9-7CAC-EBABCB077CDD}"/>
              </a:ext>
            </a:extLst>
          </p:cNvPr>
          <p:cNvSpPr/>
          <p:nvPr/>
        </p:nvSpPr>
        <p:spPr>
          <a:xfrm rot="10800000" flipH="1">
            <a:off x="4038600" y="4571779"/>
            <a:ext cx="8151938" cy="2286329"/>
          </a:xfrm>
          <a:prstGeom prst="rect">
            <a:avLst/>
          </a:prstGeom>
          <a:gradFill>
            <a:gsLst>
              <a:gs pos="0">
                <a:srgbClr val="FF5076">
                  <a:alpha val="0"/>
                </a:srgbClr>
              </a:gs>
              <a:gs pos="99000">
                <a:srgbClr val="91049C">
                  <a:alpha val="81961"/>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Shape 10">
            <a:extLst>
              <a:ext uri="{FF2B5EF4-FFF2-40B4-BE49-F238E27FC236}">
                <a16:creationId xmlns:a16="http://schemas.microsoft.com/office/drawing/2014/main" id="{D973ECF1-2707-D092-89EA-AC6D4B79E56F}"/>
              </a:ext>
            </a:extLst>
          </p:cNvPr>
          <p:cNvSpPr/>
          <p:nvPr/>
        </p:nvSpPr>
        <p:spPr>
          <a:xfrm rot="14834054">
            <a:off x="3015414" y="2996601"/>
            <a:ext cx="2352194" cy="3826944"/>
          </a:xfrm>
          <a:custGeom>
            <a:avLst/>
            <a:gdLst>
              <a:gd name="connsiteX0" fmla="*/ 2352194 w 2352194"/>
              <a:gd name="connsiteY0" fmla="*/ 8624 h 3826944"/>
              <a:gd name="connsiteX1" fmla="*/ 749804 w 2352194"/>
              <a:gd name="connsiteY1" fmla="*/ 3826944 h 3826944"/>
              <a:gd name="connsiteX2" fmla="*/ 566692 w 2352194"/>
              <a:gd name="connsiteY2" fmla="*/ 3648149 h 3826944"/>
              <a:gd name="connsiteX3" fmla="*/ 0 w 2352194"/>
              <a:gd name="connsiteY3" fmla="*/ 2181415 h 3826944"/>
              <a:gd name="connsiteX4" fmla="*/ 2181415 w 2352194"/>
              <a:gd name="connsiteY4" fmla="*/ 0 h 382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94" h="3826944">
                <a:moveTo>
                  <a:pt x="2352194" y="8624"/>
                </a:moveTo>
                <a:lnTo>
                  <a:pt x="749804" y="3826944"/>
                </a:lnTo>
                <a:lnTo>
                  <a:pt x="566692" y="3648149"/>
                </a:lnTo>
                <a:cubicBezTo>
                  <a:pt x="214596" y="3260758"/>
                  <a:pt x="0" y="2746147"/>
                  <a:pt x="0" y="2181415"/>
                </a:cubicBezTo>
                <a:cubicBezTo>
                  <a:pt x="0" y="976653"/>
                  <a:pt x="976652" y="0"/>
                  <a:pt x="2181415" y="0"/>
                </a:cubicBezTo>
                <a:close/>
              </a:path>
            </a:pathLst>
          </a:custGeom>
          <a:gradFill>
            <a:gsLst>
              <a:gs pos="0">
                <a:srgbClr val="FFBCAF">
                  <a:alpha val="33725"/>
                </a:srgbClr>
              </a:gs>
              <a:gs pos="100000">
                <a:srgbClr val="FF907A">
                  <a:alpha val="0"/>
                </a:srgb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09FDFDA-46A6-DCC7-FA34-612FC4BF8109}"/>
              </a:ext>
            </a:extLst>
          </p:cNvPr>
          <p:cNvSpPr/>
          <p:nvPr/>
        </p:nvSpPr>
        <p:spPr>
          <a:xfrm flipH="1">
            <a:off x="3047998" y="4571999"/>
            <a:ext cx="9143999" cy="1841109"/>
          </a:xfrm>
          <a:prstGeom prst="rect">
            <a:avLst/>
          </a:prstGeom>
          <a:gradFill>
            <a:gsLst>
              <a:gs pos="0">
                <a:srgbClr val="FF411C">
                  <a:alpha val="29804"/>
                </a:srgbClr>
              </a:gs>
              <a:gs pos="78000">
                <a:srgbClr val="DA002F">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4791456"/>
            <a:ext cx="10570464" cy="1170432"/>
          </a:xfrm>
        </p:spPr>
        <p:txBody>
          <a:bodyPr vert="horz" lIns="91440" tIns="45720" rIns="91440" bIns="45720" rtlCol="0" anchor="b">
            <a:normAutofit/>
          </a:bodyPr>
          <a:lstStyle>
            <a:lvl1pPr>
              <a:defRPr lang="en-US" sz="40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6025896"/>
            <a:ext cx="10579608" cy="429768"/>
          </a:xfrm>
        </p:spPr>
        <p:txBody>
          <a:bodyPr vert="horz" lIns="91440" tIns="45720" rIns="91440" bIns="45720" rtlCol="0">
            <a:normAutofit/>
          </a:bodyPr>
          <a:lstStyle>
            <a:lvl1pPr marL="0" indent="0">
              <a:buNone/>
              <a:defRPr lang="en-US" sz="1600" cap="all" spc="400" baseline="0">
                <a:solidFill>
                  <a:schemeClr val="bg1"/>
                </a:solidFill>
                <a:latin typeface="+mj-lt"/>
              </a:defRPr>
            </a:lvl1pPr>
          </a:lstStyle>
          <a:p>
            <a:pPr lvl="0"/>
            <a:r>
              <a:rPr lang="en-US" dirty="0"/>
              <a:t>Click to edit Master subtitle style</a:t>
            </a:r>
          </a:p>
        </p:txBody>
      </p:sp>
      <p:sp>
        <p:nvSpPr>
          <p:cNvPr id="17" name="Picture Placeholder 16">
            <a:extLst>
              <a:ext uri="{FF2B5EF4-FFF2-40B4-BE49-F238E27FC236}">
                <a16:creationId xmlns:a16="http://schemas.microsoft.com/office/drawing/2014/main" id="{CC20621E-D3A1-DE2F-A48A-0A5F27957211}"/>
              </a:ext>
            </a:extLst>
          </p:cNvPr>
          <p:cNvSpPr>
            <a:spLocks noGrp="1"/>
          </p:cNvSpPr>
          <p:nvPr>
            <p:ph type="pic" sz="quarter" idx="13" hasCustomPrompt="1"/>
          </p:nvPr>
        </p:nvSpPr>
        <p:spPr>
          <a:xfrm>
            <a:off x="0" y="0"/>
            <a:ext cx="12192000" cy="4572000"/>
          </a:xfrm>
          <a:blipFill dpi="0" rotWithShape="1">
            <a:blip r:embed="rId2">
              <a:alphaModFix amt="70000"/>
            </a:blip>
            <a:srcRect/>
            <a:stretch>
              <a:fillRect/>
            </a:stretch>
          </a:blipFill>
        </p:spPr>
        <p:txBody>
          <a:bodyPr/>
          <a:lstStyle>
            <a:lvl1pPr marL="0" indent="0">
              <a:buNone/>
              <a:defRPr/>
            </a:lvl1pPr>
          </a:lstStyle>
          <a:p>
            <a:r>
              <a:rPr lang="en-US" dirty="0"/>
              <a:t>.</a:t>
            </a:r>
          </a:p>
        </p:txBody>
      </p:sp>
      <p:sp>
        <p:nvSpPr>
          <p:cNvPr id="19" name="Footer Placeholder 18">
            <a:extLst>
              <a:ext uri="{FF2B5EF4-FFF2-40B4-BE49-F238E27FC236}">
                <a16:creationId xmlns:a16="http://schemas.microsoft.com/office/drawing/2014/main" id="{382602B3-F8C3-D957-5C3F-DF1749FA8532}"/>
              </a:ext>
            </a:extLst>
          </p:cNvPr>
          <p:cNvSpPr>
            <a:spLocks noGrp="1"/>
          </p:cNvSpPr>
          <p:nvPr>
            <p:ph type="ftr" sz="quarter" idx="15"/>
          </p:nvPr>
        </p:nvSpPr>
        <p:spPr>
          <a:xfrm>
            <a:off x="731520" y="6455664"/>
            <a:ext cx="3557016" cy="365760"/>
          </a:xfrm>
        </p:spPr>
        <p:txBody>
          <a:bodyPr/>
          <a:lstStyle>
            <a:lvl1pPr>
              <a:defRPr>
                <a:solidFill>
                  <a:schemeClr val="bg1"/>
                </a:solidFill>
                <a:effectLst/>
              </a:defRPr>
            </a:lvl1pPr>
          </a:lstStyle>
          <a:p>
            <a:r>
              <a:rPr lang="en-US"/>
              <a:t>Sample Footer Text</a:t>
            </a:r>
          </a:p>
        </p:txBody>
      </p:sp>
      <p:sp>
        <p:nvSpPr>
          <p:cNvPr id="18" name="Date Placeholder 17">
            <a:extLst>
              <a:ext uri="{FF2B5EF4-FFF2-40B4-BE49-F238E27FC236}">
                <a16:creationId xmlns:a16="http://schemas.microsoft.com/office/drawing/2014/main" id="{A0E38CC7-EEB9-1AD7-7B03-603746FE3FF6}"/>
              </a:ext>
            </a:extLst>
          </p:cNvPr>
          <p:cNvSpPr>
            <a:spLocks noGrp="1"/>
          </p:cNvSpPr>
          <p:nvPr>
            <p:ph type="dt" sz="half" idx="14"/>
          </p:nvPr>
        </p:nvSpPr>
        <p:spPr/>
        <p:txBody>
          <a:bodyPr/>
          <a:lstStyle>
            <a:lvl1pPr>
              <a:defRPr>
                <a:solidFill>
                  <a:schemeClr val="bg1"/>
                </a:solidFill>
              </a:defRPr>
            </a:lvl1pPr>
          </a:lstStyle>
          <a:p>
            <a:fld id="{8EC5E238-6443-4E66-ABD7-AFE41A3FA712}" type="datetime2">
              <a:rPr lang="en-US" smtClean="0"/>
              <a:t>Sunday, November 30, 2025</a:t>
            </a:fld>
            <a:endParaRPr lang="en-US"/>
          </a:p>
        </p:txBody>
      </p:sp>
      <p:sp>
        <p:nvSpPr>
          <p:cNvPr id="20" name="Slide Number Placeholder 19">
            <a:extLst>
              <a:ext uri="{FF2B5EF4-FFF2-40B4-BE49-F238E27FC236}">
                <a16:creationId xmlns:a16="http://schemas.microsoft.com/office/drawing/2014/main" id="{B153FF4E-D18A-13B0-6B0A-CF7AF0A5232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26201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99FD1-4C4F-942E-5C24-C7F30C3E106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93A5D-CF9E-656F-6E4D-BBE26617BBEC}"/>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037C8-31EA-E42D-7880-3FC907A897D8}"/>
              </a:ext>
            </a:extLst>
          </p:cNvPr>
          <p:cNvSpPr/>
          <p:nvPr/>
        </p:nvSpPr>
        <p:spPr>
          <a:xfrm flipH="1">
            <a:off x="4380987" y="6400799"/>
            <a:ext cx="7811009"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86200"/>
            <a:ext cx="3649468" cy="2048256"/>
          </a:xfrm>
        </p:spPr>
        <p:txBody>
          <a:bodyPr anchor="t"/>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DC72D447-6660-458A-13D3-C4FF07038659}"/>
              </a:ext>
            </a:extLst>
          </p:cNvPr>
          <p:cNvSpPr>
            <a:spLocks noGrp="1"/>
          </p:cNvSpPr>
          <p:nvPr>
            <p:ph type="pic" sz="quarter" idx="15" hasCustomPrompt="1"/>
          </p:nvPr>
        </p:nvSpPr>
        <p:spPr>
          <a:xfrm>
            <a:off x="731518" y="0"/>
            <a:ext cx="3520440" cy="3648456"/>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148072" y="704088"/>
            <a:ext cx="6428232" cy="5230368"/>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63F89BF-AB4A-41EB-BD3C-EE6397432347}"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381112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75F419-3BE9-4269-E538-DB069E0C329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EA2F20-DFC9-8EAE-10DC-BC89113C2D4F}"/>
              </a:ext>
            </a:extLst>
          </p:cNvPr>
          <p:cNvSpPr/>
          <p:nvPr/>
        </p:nvSpPr>
        <p:spPr>
          <a:xfrm rot="10800000" flipH="1">
            <a:off x="0" y="6400798"/>
            <a:ext cx="12192000" cy="457202"/>
          </a:xfrm>
          <a:prstGeom prst="rect">
            <a:avLst/>
          </a:prstGeom>
          <a:gradFill>
            <a:gsLst>
              <a:gs pos="25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4C5968-63F8-AF79-49F2-4D9E9C22DD6B}"/>
              </a:ext>
            </a:extLst>
          </p:cNvPr>
          <p:cNvSpPr/>
          <p:nvPr/>
        </p:nvSpPr>
        <p:spPr>
          <a:xfrm flipH="1">
            <a:off x="3626812" y="6400799"/>
            <a:ext cx="8565184" cy="456772"/>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04088"/>
            <a:ext cx="2895292" cy="1581912"/>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4" name="Picture Placeholder 3">
            <a:extLst>
              <a:ext uri="{FF2B5EF4-FFF2-40B4-BE49-F238E27FC236}">
                <a16:creationId xmlns:a16="http://schemas.microsoft.com/office/drawing/2014/main" id="{4A3F22A9-E31A-48F3-DD64-8A1764532472}"/>
              </a:ext>
            </a:extLst>
          </p:cNvPr>
          <p:cNvSpPr>
            <a:spLocks noGrp="1"/>
          </p:cNvSpPr>
          <p:nvPr>
            <p:ph type="pic" sz="quarter" idx="15" hasCustomPrompt="1"/>
          </p:nvPr>
        </p:nvSpPr>
        <p:spPr>
          <a:xfrm>
            <a:off x="731520" y="2368296"/>
            <a:ext cx="2788920" cy="3429000"/>
          </a:xfrm>
          <a:blipFill>
            <a:blip r:embed="rId2">
              <a:alphaModFix amt="7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53128" y="704088"/>
            <a:ext cx="7123176" cy="5175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31C1CA1-E6E1-4903-A39F-729F30B73A81}"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934167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034161-664F-95F7-2318-8455D39DC535}"/>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9" name="Group 8">
            <a:extLst>
              <a:ext uri="{FF2B5EF4-FFF2-40B4-BE49-F238E27FC236}">
                <a16:creationId xmlns:a16="http://schemas.microsoft.com/office/drawing/2014/main" id="{02F5F8B4-8FF0-1254-0A5B-CC22084F6C2D}"/>
              </a:ext>
            </a:extLst>
          </p:cNvPr>
          <p:cNvGrpSpPr/>
          <p:nvPr/>
        </p:nvGrpSpPr>
        <p:grpSpPr>
          <a:xfrm flipH="1" flipV="1">
            <a:off x="-12756" y="2522"/>
            <a:ext cx="12217513" cy="6863044"/>
            <a:chOff x="585170" y="-169430"/>
            <a:chExt cx="12217513" cy="6863044"/>
          </a:xfrm>
        </p:grpSpPr>
        <p:sp>
          <p:nvSpPr>
            <p:cNvPr id="10" name="Rectangle 9">
              <a:extLst>
                <a:ext uri="{FF2B5EF4-FFF2-40B4-BE49-F238E27FC236}">
                  <a16:creationId xmlns:a16="http://schemas.microsoft.com/office/drawing/2014/main" id="{5B4E1ECA-F93C-A483-C4F1-29C42597B7D2}"/>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C06865F-89CC-BE15-EAA2-7DE6517391D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EAFE0B0-2261-5CA7-AE61-EDC374B643E3}"/>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F7AA7DB0-DE62-3BEE-FB72-481649D63F9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Rectangle 13">
            <a:extLst>
              <a:ext uri="{FF2B5EF4-FFF2-40B4-BE49-F238E27FC236}">
                <a16:creationId xmlns:a16="http://schemas.microsoft.com/office/drawing/2014/main" id="{B3FCEE29-6799-F2C5-729F-491AE62D49D7}"/>
              </a:ext>
            </a:extLst>
          </p:cNvPr>
          <p:cNvSpPr/>
          <p:nvPr/>
        </p:nvSpPr>
        <p:spPr>
          <a:xfrm>
            <a:off x="-18286" y="4719145"/>
            <a:ext cx="12221346" cy="2148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1060704" y="4974336"/>
            <a:ext cx="10433304" cy="1444752"/>
          </a:xfrm>
        </p:spPr>
        <p:txBody>
          <a:bodyPr anchor="ctr">
            <a:normAutofit/>
          </a:bodyPr>
          <a:lstStyle>
            <a:lvl1pPr algn="ctr">
              <a:lnSpc>
                <a:spcPct val="120000"/>
              </a:lnSpc>
              <a:defRPr sz="2800" b="0" cap="all" spc="300" baseline="0">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1060704" y="704088"/>
            <a:ext cx="10661904" cy="3849624"/>
          </a:xfrm>
        </p:spPr>
        <p:txBody>
          <a:bodyPr anchor="b">
            <a:normAutofit/>
          </a:bodyPr>
          <a:lstStyle>
            <a:lvl1pPr marL="0" indent="0" algn="ctr">
              <a:buNone/>
              <a:defRPr sz="27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tx1"/>
                </a:solidFill>
              </a:defRPr>
            </a:lvl1pPr>
          </a:lstStyle>
          <a:p>
            <a:fld id="{09D80555-5AA0-4039-B1D1-43225C709886}" type="datetime2">
              <a:rPr lang="en-US" smtClean="0"/>
              <a:t>Sunday, November 30,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7250475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BB2D57-DDE5-A73E-9F8B-DA3ACB699FFB}"/>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F366F834-30C7-711B-1DA9-E85C7CC17F11}"/>
              </a:ext>
            </a:extLst>
          </p:cNvPr>
          <p:cNvSpPr/>
          <p:nvPr/>
        </p:nvSpPr>
        <p:spPr>
          <a:xfrm flipH="1">
            <a:off x="18287" y="-2522"/>
            <a:ext cx="12192000" cy="6865568"/>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5766A7B6-C07F-DDF6-2DA7-A25316E3DB49}"/>
              </a:ext>
            </a:extLst>
          </p:cNvPr>
          <p:cNvSpPr/>
          <p:nvPr/>
        </p:nvSpPr>
        <p:spPr>
          <a:xfrm>
            <a:off x="-7227" y="-5045"/>
            <a:ext cx="12217513" cy="6868091"/>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D61767CC-CF27-DF8F-8449-932B71E7F814}"/>
              </a:ext>
            </a:extLst>
          </p:cNvPr>
          <p:cNvSpPr/>
          <p:nvPr/>
        </p:nvSpPr>
        <p:spPr>
          <a:xfrm rot="10800000" flipH="1">
            <a:off x="429475" y="-5045"/>
            <a:ext cx="11788038"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FCDF59EC-E66B-10C0-FD29-4F5A7C07CC05}"/>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014A4547-53B1-493D-CE90-DA2AB946D64A}"/>
              </a:ext>
            </a:extLst>
          </p:cNvPr>
          <p:cNvSpPr/>
          <p:nvPr/>
        </p:nvSpPr>
        <p:spPr>
          <a:xfrm rot="16200000">
            <a:off x="-900224" y="892997"/>
            <a:ext cx="6860522" cy="5074531"/>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2057400" y="4809744"/>
            <a:ext cx="8156448" cy="1545336"/>
          </a:xfrm>
        </p:spPr>
        <p:txBody>
          <a:bodyPr anchor="t">
            <a:normAutofit/>
          </a:bodyPr>
          <a:lstStyle>
            <a:lvl1pPr algn="ctr">
              <a:lnSpc>
                <a:spcPct val="120000"/>
              </a:lnSpc>
              <a:defRPr sz="2800" b="0" cap="all" spc="300" baseline="0">
                <a:solidFill>
                  <a:schemeClr val="bg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822960" y="603504"/>
            <a:ext cx="10543032" cy="4114800"/>
          </a:xfrm>
        </p:spPr>
        <p:txBody>
          <a:bodyPr anchor="b">
            <a:normAutofit/>
          </a:bodyPr>
          <a:lstStyle>
            <a:lvl1pPr marL="0" indent="0" algn="ctr">
              <a:buNone/>
              <a:defRPr sz="25000" b="1">
                <a:solidFill>
                  <a:schemeClr val="bg1"/>
                </a:solidFill>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A3282FB1-48E5-4F0A-9E9C-35DF3C629227}" type="datetime2">
              <a:rPr lang="en-US" smtClean="0"/>
              <a:t>Sunday, November 30,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620319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3789-FF7A-62BD-CDC8-87D588F55405}"/>
              </a:ext>
            </a:extLst>
          </p:cNvPr>
          <p:cNvSpPr>
            <a:spLocks noGrp="1"/>
          </p:cNvSpPr>
          <p:nvPr>
            <p:ph type="title"/>
          </p:nvPr>
        </p:nvSpPr>
        <p:spPr>
          <a:xfrm>
            <a:off x="731520" y="4809744"/>
            <a:ext cx="5897880" cy="1353312"/>
          </a:xfrm>
        </p:spPr>
        <p:txBody>
          <a:bodyPr vert="horz" lIns="91440" tIns="45720" rIns="91440" bIns="45720" rtlCol="0" anchor="t">
            <a:normAutofit/>
          </a:bodyPr>
          <a:lstStyle>
            <a:lvl1pPr>
              <a:lnSpc>
                <a:spcPct val="120000"/>
              </a:lnSpc>
              <a:defRPr lang="en-US" sz="2800" b="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AAEC55A6-88B7-630F-AEB8-0B2270F5DE54}"/>
              </a:ext>
            </a:extLst>
          </p:cNvPr>
          <p:cNvSpPr>
            <a:spLocks noGrp="1"/>
          </p:cNvSpPr>
          <p:nvPr>
            <p:ph sz="quarter" idx="13" hasCustomPrompt="1"/>
          </p:nvPr>
        </p:nvSpPr>
        <p:spPr>
          <a:xfrm>
            <a:off x="731520" y="603504"/>
            <a:ext cx="10863072" cy="4206240"/>
          </a:xfrm>
        </p:spPr>
        <p:txBody>
          <a:bodyPr vert="horz" lIns="91440" tIns="45720" rIns="91440" bIns="45720" rtlCol="0" anchor="b">
            <a:normAutofit/>
          </a:bodyPr>
          <a:lstStyle>
            <a:lvl1pPr marL="0" indent="0">
              <a:buNone/>
              <a:defRPr lang="en-US" sz="27800" b="1" dirty="0">
                <a:latin typeface="+mj-lt"/>
              </a:defRPr>
            </a:lvl1pPr>
          </a:lstStyle>
          <a:p>
            <a:pPr lvl="0"/>
            <a:r>
              <a:rPr lang="en-US" dirty="0"/>
              <a:t>##%</a:t>
            </a:r>
          </a:p>
        </p:txBody>
      </p:sp>
      <p:sp>
        <p:nvSpPr>
          <p:cNvPr id="3" name="Footer Placeholder 2">
            <a:extLst>
              <a:ext uri="{FF2B5EF4-FFF2-40B4-BE49-F238E27FC236}">
                <a16:creationId xmlns:a16="http://schemas.microsoft.com/office/drawing/2014/main" id="{39DF6A63-6BD8-15C3-E64B-8E6AD05CAE65}"/>
              </a:ext>
            </a:extLst>
          </p:cNvPr>
          <p:cNvSpPr>
            <a:spLocks noGrp="1"/>
          </p:cNvSpPr>
          <p:nvPr>
            <p:ph type="ftr" sz="quarter" idx="10"/>
          </p:nvPr>
        </p:nvSpPr>
        <p:spPr/>
        <p:txBody>
          <a:bodyPr/>
          <a:lstStyle>
            <a:lvl1pPr>
              <a:defRPr>
                <a:solidFill>
                  <a:schemeClr val="tx1"/>
                </a:solidFill>
              </a:defRPr>
            </a:lvl1pPr>
          </a:lstStyle>
          <a:p>
            <a:r>
              <a:rPr lang="en-US"/>
              <a:t>Sample Footer Text</a:t>
            </a:r>
            <a:endParaRPr lang="en-US" dirty="0"/>
          </a:p>
        </p:txBody>
      </p:sp>
      <p:sp>
        <p:nvSpPr>
          <p:cNvPr id="4" name="Date Placeholder 3">
            <a:extLst>
              <a:ext uri="{FF2B5EF4-FFF2-40B4-BE49-F238E27FC236}">
                <a16:creationId xmlns:a16="http://schemas.microsoft.com/office/drawing/2014/main" id="{8A1B3FB7-267A-B05B-39EB-A75DD59B8C13}"/>
              </a:ext>
            </a:extLst>
          </p:cNvPr>
          <p:cNvSpPr>
            <a:spLocks noGrp="1"/>
          </p:cNvSpPr>
          <p:nvPr>
            <p:ph type="dt" sz="half" idx="11"/>
          </p:nvPr>
        </p:nvSpPr>
        <p:spPr/>
        <p:txBody>
          <a:bodyPr/>
          <a:lstStyle>
            <a:lvl1pPr>
              <a:defRPr>
                <a:solidFill>
                  <a:schemeClr val="bg1"/>
                </a:solidFill>
              </a:defRPr>
            </a:lvl1pPr>
          </a:lstStyle>
          <a:p>
            <a:fld id="{E0149A69-19C1-4748-AF82-9FE4A85BF936}" type="datetime2">
              <a:rPr lang="en-US" smtClean="0"/>
              <a:t>Sunday, November 30, 2025</a:t>
            </a:fld>
            <a:endParaRPr lang="en-US" dirty="0"/>
          </a:p>
        </p:txBody>
      </p:sp>
      <p:sp>
        <p:nvSpPr>
          <p:cNvPr id="5" name="Slide Number Placeholder 4">
            <a:extLst>
              <a:ext uri="{FF2B5EF4-FFF2-40B4-BE49-F238E27FC236}">
                <a16:creationId xmlns:a16="http://schemas.microsoft.com/office/drawing/2014/main" id="{62715E72-747E-7DEF-08E7-1715D8FA926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9205093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AFD00E-68E4-2C52-ADE7-B3CCEEF5D30D}"/>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A70C64-A82F-539E-FA22-E9EDFA88F0CB}"/>
              </a:ext>
            </a:extLst>
          </p:cNvPr>
          <p:cNvSpPr/>
          <p:nvPr/>
        </p:nvSpPr>
        <p:spPr>
          <a:xfrm flipH="1">
            <a:off x="-1"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51035-B1FE-075C-1780-50D3B30B2326}"/>
              </a:ext>
            </a:extLst>
          </p:cNvPr>
          <p:cNvSpPr/>
          <p:nvPr/>
        </p:nvSpPr>
        <p:spPr>
          <a:xfrm flipH="1">
            <a:off x="-6"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1594AB-F53B-583B-B352-D96F6BEA3EAE}"/>
              </a:ext>
            </a:extLst>
          </p:cNvPr>
          <p:cNvSpPr/>
          <p:nvPr/>
        </p:nvSpPr>
        <p:spPr>
          <a:xfrm rot="5400000" flipH="1">
            <a:off x="-1890835"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16DC94B-3BDB-1A55-CF02-E0ACF543DF06}"/>
              </a:ext>
            </a:extLst>
          </p:cNvPr>
          <p:cNvSpPr/>
          <p:nvPr/>
        </p:nvSpPr>
        <p:spPr>
          <a:xfrm rot="10800000">
            <a:off x="-25" y="875999"/>
            <a:ext cx="2609262" cy="4648800"/>
          </a:xfrm>
          <a:custGeom>
            <a:avLst/>
            <a:gdLst>
              <a:gd name="connsiteX0" fmla="*/ 2324400 w 2609262"/>
              <a:gd name="connsiteY0" fmla="*/ 4648800 h 4648800"/>
              <a:gd name="connsiteX1" fmla="*/ 0 w 2609262"/>
              <a:gd name="connsiteY1" fmla="*/ 2324400 h 4648800"/>
              <a:gd name="connsiteX2" fmla="*/ 2324400 w 2609262"/>
              <a:gd name="connsiteY2" fmla="*/ 0 h 4648800"/>
              <a:gd name="connsiteX3" fmla="*/ 2562056 w 2609262"/>
              <a:gd name="connsiteY3" fmla="*/ 12001 h 4648800"/>
              <a:gd name="connsiteX4" fmla="*/ 2609262 w 2609262"/>
              <a:gd name="connsiteY4" fmla="*/ 19205 h 4648800"/>
              <a:gd name="connsiteX5" fmla="*/ 2609262 w 2609262"/>
              <a:gd name="connsiteY5" fmla="*/ 4629595 h 4648800"/>
              <a:gd name="connsiteX6" fmla="*/ 2562056 w 2609262"/>
              <a:gd name="connsiteY6" fmla="*/ 4636799 h 4648800"/>
              <a:gd name="connsiteX7" fmla="*/ 2324400 w 2609262"/>
              <a:gd name="connsiteY7" fmla="*/ 4648800 h 46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9262" h="4648800">
                <a:moveTo>
                  <a:pt x="2324400" y="4648800"/>
                </a:moveTo>
                <a:cubicBezTo>
                  <a:pt x="1040669" y="4648800"/>
                  <a:pt x="0" y="3608131"/>
                  <a:pt x="0" y="2324400"/>
                </a:cubicBezTo>
                <a:cubicBezTo>
                  <a:pt x="0" y="1040669"/>
                  <a:pt x="1040669" y="0"/>
                  <a:pt x="2324400" y="0"/>
                </a:cubicBezTo>
                <a:cubicBezTo>
                  <a:pt x="2404633" y="0"/>
                  <a:pt x="2483917" y="4065"/>
                  <a:pt x="2562056" y="12001"/>
                </a:cubicBezTo>
                <a:lnTo>
                  <a:pt x="2609262" y="19205"/>
                </a:lnTo>
                <a:lnTo>
                  <a:pt x="2609262" y="4629595"/>
                </a:lnTo>
                <a:lnTo>
                  <a:pt x="2562056" y="4636799"/>
                </a:lnTo>
                <a:cubicBezTo>
                  <a:pt x="2483917" y="4644735"/>
                  <a:pt x="2404633" y="4648800"/>
                  <a:pt x="2324400" y="4648800"/>
                </a:cubicBezTo>
                <a:close/>
              </a:path>
            </a:pathLst>
          </a:cu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897458" y="731520"/>
            <a:ext cx="6794097" cy="5559552"/>
          </a:xfrm>
        </p:spPr>
        <p:txBody>
          <a:bodyPr anchor="ctr">
            <a:normAutofit/>
          </a:bodyPr>
          <a:lstStyle>
            <a:lvl1pPr marL="0" indent="0">
              <a:lnSpc>
                <a:spcPct val="100000"/>
              </a:lnSpc>
              <a:buNone/>
              <a:defRPr sz="4800" b="1">
                <a:latin typeface="+mj-lt"/>
              </a:defRPr>
            </a:lvl1pPr>
            <a:lvl2pPr marL="228600" indent="0">
              <a:lnSpc>
                <a:spcPct val="100000"/>
              </a:lnSpc>
              <a:buNone/>
              <a:defRPr sz="4400" b="1">
                <a:latin typeface="+mj-lt"/>
              </a:defRPr>
            </a:lvl2pPr>
            <a:lvl3pPr marL="457200" indent="0">
              <a:lnSpc>
                <a:spcPct val="100000"/>
              </a:lnSpc>
              <a:buNone/>
              <a:defRPr sz="4000" b="1">
                <a:latin typeface="+mj-lt"/>
              </a:defRPr>
            </a:lvl3pPr>
            <a:lvl4pPr marL="685800" indent="0">
              <a:lnSpc>
                <a:spcPct val="100000"/>
              </a:lnSpc>
              <a:buNone/>
              <a:defRPr sz="3600" b="1">
                <a:latin typeface="+mj-lt"/>
              </a:defRPr>
            </a:lvl4pPr>
            <a:lvl5pPr marL="914400" indent="0">
              <a:lnSpc>
                <a:spcPct val="100000"/>
              </a:lnSpc>
              <a:buNone/>
              <a:defRPr sz="3200" b="1">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775528E2-81C6-40A8-BAF0-0F7E271EAAEB}" type="datetime2">
              <a:rPr lang="en-US" smtClean="0"/>
              <a:t>Sunday, November 30,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6217520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20" y="978408"/>
            <a:ext cx="10177272" cy="4837176"/>
          </a:xfrm>
        </p:spPr>
        <p:txBody>
          <a:bodyPr anchor="b">
            <a:normAutofit/>
          </a:bodyPr>
          <a:lstStyle>
            <a:lvl1pPr marL="0" indent="0">
              <a:lnSpc>
                <a:spcPct val="110000"/>
              </a:lnSpc>
              <a:buNone/>
              <a:defRPr sz="4800" b="1" cap="none" spc="100" baseline="0">
                <a:latin typeface="+mj-lt"/>
              </a:defRPr>
            </a:lvl1pPr>
            <a:lvl2pPr marL="228600" indent="0">
              <a:lnSpc>
                <a:spcPct val="110000"/>
              </a:lnSpc>
              <a:buNone/>
              <a:defRPr sz="4000" b="1" cap="none" spc="100" baseline="0">
                <a:latin typeface="+mj-lt"/>
              </a:defRPr>
            </a:lvl2pPr>
            <a:lvl3pPr marL="457200" indent="0">
              <a:lnSpc>
                <a:spcPct val="110000"/>
              </a:lnSpc>
              <a:buNone/>
              <a:defRPr sz="3600" b="1" cap="none" spc="100" baseline="0">
                <a:latin typeface="+mj-lt"/>
              </a:defRPr>
            </a:lvl3pPr>
            <a:lvl4pPr marL="685800" indent="0">
              <a:lnSpc>
                <a:spcPct val="110000"/>
              </a:lnSpc>
              <a:buNone/>
              <a:defRPr sz="3200" b="1" cap="none" spc="100" baseline="0">
                <a:latin typeface="+mj-lt"/>
              </a:defRPr>
            </a:lvl4pPr>
            <a:lvl5pPr marL="914400" indent="0">
              <a:lnSpc>
                <a:spcPct val="110000"/>
              </a:lnSpc>
              <a:buNone/>
              <a:defRPr sz="28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EFC605F-F3B5-44D1-B7F6-31C6B11C8978}" type="datetime2">
              <a:rPr lang="en-US" smtClean="0"/>
              <a:t>Sunday, November 30,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9932725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09A4D1-63C5-2E23-5C6B-F8AF94782183}"/>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nvGrpSpPr>
          <p:cNvPr id="8" name="Group 7">
            <a:extLst>
              <a:ext uri="{FF2B5EF4-FFF2-40B4-BE49-F238E27FC236}">
                <a16:creationId xmlns:a16="http://schemas.microsoft.com/office/drawing/2014/main" id="{42070271-1317-4457-72C3-9560AF9D7416}"/>
              </a:ext>
            </a:extLst>
          </p:cNvPr>
          <p:cNvGrpSpPr/>
          <p:nvPr/>
        </p:nvGrpSpPr>
        <p:grpSpPr>
          <a:xfrm flipH="1" flipV="1">
            <a:off x="-12756" y="2522"/>
            <a:ext cx="12217513" cy="6863044"/>
            <a:chOff x="585170" y="-169430"/>
            <a:chExt cx="12217513" cy="6863044"/>
          </a:xfrm>
        </p:grpSpPr>
        <p:sp>
          <p:nvSpPr>
            <p:cNvPr id="9" name="Rectangle 8">
              <a:extLst>
                <a:ext uri="{FF2B5EF4-FFF2-40B4-BE49-F238E27FC236}">
                  <a16:creationId xmlns:a16="http://schemas.microsoft.com/office/drawing/2014/main" id="{A3EA2358-7C35-E7F3-E8C3-3D28909E4016}"/>
                </a:ext>
              </a:extLst>
            </p:cNvPr>
            <p:cNvSpPr/>
            <p:nvPr/>
          </p:nvSpPr>
          <p:spPr>
            <a:xfrm>
              <a:off x="585170" y="-169430"/>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8E347F1A-F45E-1DB5-00F2-8254D6979D46}"/>
                </a:ext>
              </a:extLst>
            </p:cNvPr>
            <p:cNvSpPr/>
            <p:nvPr/>
          </p:nvSpPr>
          <p:spPr>
            <a:xfrm rot="10800000" flipH="1">
              <a:off x="585170" y="-169430"/>
              <a:ext cx="12203060" cy="6863044"/>
            </a:xfrm>
            <a:prstGeom prst="rect">
              <a:avLst/>
            </a:prstGeom>
            <a:gradFill>
              <a:gsLst>
                <a:gs pos="0">
                  <a:srgbClr val="FA0036">
                    <a:alpha val="3922"/>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4CF8B62-DFD0-EBF8-5BB9-282EB5B6124B}"/>
                </a:ext>
              </a:extLst>
            </p:cNvPr>
            <p:cNvSpPr/>
            <p:nvPr/>
          </p:nvSpPr>
          <p:spPr>
            <a:xfrm rot="5400000" flipH="1">
              <a:off x="5550927" y="-5130142"/>
              <a:ext cx="2286000" cy="12217513"/>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3EBCED88-F67D-F1DB-27DB-72BF0D6DDBFF}"/>
                </a:ext>
              </a:extLst>
            </p:cNvPr>
            <p:cNvSpPr/>
            <p:nvPr/>
          </p:nvSpPr>
          <p:spPr>
            <a:xfrm rot="16200000">
              <a:off x="-1313867" y="1732127"/>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Freeform: Shape 13">
            <a:extLst>
              <a:ext uri="{FF2B5EF4-FFF2-40B4-BE49-F238E27FC236}">
                <a16:creationId xmlns:a16="http://schemas.microsoft.com/office/drawing/2014/main" id="{D6EBBFD2-5112-E929-5402-0348DC2938AB}"/>
              </a:ext>
            </a:extLst>
          </p:cNvPr>
          <p:cNvSpPr/>
          <p:nvPr/>
        </p:nvSpPr>
        <p:spPr>
          <a:xfrm rot="12508972">
            <a:off x="5465204" y="1877618"/>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7069311F-FD36-C119-8B93-522F477634FB}"/>
              </a:ext>
            </a:extLst>
          </p:cNvPr>
          <p:cNvSpPr/>
          <p:nvPr/>
        </p:nvSpPr>
        <p:spPr>
          <a:xfrm flipV="1">
            <a:off x="-18286" y="-5046"/>
            <a:ext cx="12221346" cy="50949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731519" y="731520"/>
            <a:ext cx="9181224" cy="3806425"/>
          </a:xfrm>
        </p:spPr>
        <p:txBody>
          <a:bodyPr anchor="t">
            <a:normAutofit/>
          </a:bodyPr>
          <a:lstStyle>
            <a:lvl1pPr marL="0" indent="0">
              <a:lnSpc>
                <a:spcPct val="110000"/>
              </a:lnSpc>
              <a:buNone/>
              <a:defRPr sz="4600" b="1" cap="none" spc="100" baseline="0">
                <a:latin typeface="+mj-lt"/>
              </a:defRPr>
            </a:lvl1pPr>
            <a:lvl2pPr marL="228600" indent="0">
              <a:lnSpc>
                <a:spcPct val="110000"/>
              </a:lnSpc>
              <a:buNone/>
              <a:defRPr sz="3600" b="1" cap="none" spc="100" baseline="0">
                <a:latin typeface="+mj-lt"/>
              </a:defRPr>
            </a:lvl2pPr>
            <a:lvl3pPr marL="457200" indent="0">
              <a:lnSpc>
                <a:spcPct val="110000"/>
              </a:lnSpc>
              <a:buNone/>
              <a:defRPr sz="3200" b="1" cap="none" spc="100" baseline="0">
                <a:latin typeface="+mj-lt"/>
              </a:defRPr>
            </a:lvl3pPr>
            <a:lvl4pPr marL="685800" indent="0">
              <a:lnSpc>
                <a:spcPct val="110000"/>
              </a:lnSpc>
              <a:buNone/>
              <a:defRPr sz="2800" b="1" cap="none" spc="100" baseline="0">
                <a:latin typeface="+mj-lt"/>
              </a:defRPr>
            </a:lvl4pPr>
            <a:lvl5pPr marL="914400" indent="0">
              <a:lnSpc>
                <a:spcPct val="110000"/>
              </a:lnSpc>
              <a:buNone/>
              <a:defRPr sz="2400" b="1" cap="none" spc="100" baseline="0">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154D5DB-B0AB-4B30-B4E2-CD0D5A147634}" type="datetime2">
              <a:rPr lang="en-US" smtClean="0"/>
              <a:t>Sunday, November 30, 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245264328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C6A6A9-A341-BF9D-FA80-3868D42AC72B}"/>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59BFB5-5C25-0FCB-27C7-A478767CACAC}"/>
              </a:ext>
            </a:extLst>
          </p:cNvPr>
          <p:cNvSpPr/>
          <p:nvPr/>
        </p:nvSpPr>
        <p:spPr>
          <a:xfrm>
            <a:off x="1009651" y="1028701"/>
            <a:ext cx="10172700" cy="480059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BB5F22C-2988-B6EC-AA0B-D03BCA1A0B45}"/>
              </a:ext>
            </a:extLst>
          </p:cNvPr>
          <p:cNvSpPr/>
          <p:nvPr/>
        </p:nvSpPr>
        <p:spPr>
          <a:xfrm rot="10800000" flipH="1">
            <a:off x="1009651" y="4853253"/>
            <a:ext cx="10172700" cy="976045"/>
          </a:xfrm>
          <a:prstGeom prst="rect">
            <a:avLst/>
          </a:prstGeom>
          <a:gradFill>
            <a:gsLst>
              <a:gs pos="0">
                <a:srgbClr val="FE4A00">
                  <a:alpha val="66667"/>
                </a:srgbClr>
              </a:gs>
              <a:gs pos="100000">
                <a:srgbClr val="9C2C97"/>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509EC5E-5DB0-5907-06E8-B18F1AE29144}"/>
              </a:ext>
            </a:extLst>
          </p:cNvPr>
          <p:cNvSpPr/>
          <p:nvPr/>
        </p:nvSpPr>
        <p:spPr>
          <a:xfrm flipH="1">
            <a:off x="1009648" y="4853256"/>
            <a:ext cx="7105652" cy="976043"/>
          </a:xfrm>
          <a:prstGeom prst="rect">
            <a:avLst/>
          </a:prstGeom>
          <a:gradFill>
            <a:gsLst>
              <a:gs pos="0">
                <a:srgbClr val="FF6753">
                  <a:alpha val="0"/>
                </a:srgbClr>
              </a:gs>
              <a:gs pos="99000">
                <a:srgbClr val="D6002E">
                  <a:alpha val="4400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499616" y="5020056"/>
            <a:ext cx="9198864" cy="649224"/>
          </a:xfrm>
        </p:spPr>
        <p:txBody>
          <a:bodyPr anchor="ctr">
            <a:normAutofit/>
          </a:bodyPr>
          <a:lstStyle>
            <a:lvl1pPr algn="ctr">
              <a:lnSpc>
                <a:spcPct val="120000"/>
              </a:lnSpc>
              <a:defRPr sz="1600" b="1"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2020824" y="1737360"/>
            <a:ext cx="8156448" cy="2569464"/>
          </a:xfrm>
        </p:spPr>
        <p:txBody>
          <a:bodyPr anchor="ctr">
            <a:normAutofit/>
          </a:bodyPr>
          <a:lstStyle>
            <a:lvl1pPr marL="0" indent="0" algn="ctr">
              <a:lnSpc>
                <a:spcPct val="110000"/>
              </a:lnSpc>
              <a:buNone/>
              <a:defRPr sz="3500">
                <a:latin typeface="+mj-lt"/>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D579EA1B-07C3-4F43-B7BA-72BA44EE9757}" type="datetime2">
              <a:rPr lang="en-US" smtClean="0"/>
              <a:t>Sunday, November 30,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7491561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F513F4-C880-287E-B00A-BD9B413CBEEB}"/>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 name="Rectangle 3">
            <a:extLst>
              <a:ext uri="{FF2B5EF4-FFF2-40B4-BE49-F238E27FC236}">
                <a16:creationId xmlns:a16="http://schemas.microsoft.com/office/drawing/2014/main" id="{9B08A6AB-C3A8-7501-6BC6-83CFA6C0F9A3}"/>
              </a:ext>
            </a:extLst>
          </p:cNvPr>
          <p:cNvSpPr/>
          <p:nvPr/>
        </p:nvSpPr>
        <p:spPr>
          <a:xfrm>
            <a:off x="1009651" y="1028698"/>
            <a:ext cx="10172706" cy="48006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3F9668-0C20-D45C-536B-66FBB7F30C45}"/>
              </a:ext>
            </a:extLst>
          </p:cNvPr>
          <p:cNvSpPr/>
          <p:nvPr/>
        </p:nvSpPr>
        <p:spPr>
          <a:xfrm flipH="1">
            <a:off x="1009649" y="1028699"/>
            <a:ext cx="10174534" cy="4800598"/>
          </a:xfrm>
          <a:prstGeom prst="rect">
            <a:avLst/>
          </a:prstGeom>
          <a:gradFill>
            <a:gsLst>
              <a:gs pos="9000">
                <a:srgbClr val="FF9265"/>
              </a:gs>
              <a:gs pos="95000">
                <a:srgbClr val="DA002F">
                  <a:alpha val="79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8C2C855-B15C-090B-5493-3D36B8A52654}"/>
              </a:ext>
            </a:extLst>
          </p:cNvPr>
          <p:cNvSpPr/>
          <p:nvPr/>
        </p:nvSpPr>
        <p:spPr>
          <a:xfrm rot="10800000" flipH="1">
            <a:off x="1005991" y="4421079"/>
            <a:ext cx="10176358" cy="1408215"/>
          </a:xfrm>
          <a:prstGeom prst="rect">
            <a:avLst/>
          </a:prstGeom>
          <a:gradFill>
            <a:gsLst>
              <a:gs pos="26000">
                <a:srgbClr val="BA0267">
                  <a:alpha val="0"/>
                </a:srgbClr>
              </a:gs>
              <a:gs pos="95000">
                <a:srgbClr val="9B3597">
                  <a:alpha val="62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1CB20-1010-8C73-0086-CAB904E4B99D}"/>
              </a:ext>
            </a:extLst>
          </p:cNvPr>
          <p:cNvSpPr/>
          <p:nvPr/>
        </p:nvSpPr>
        <p:spPr>
          <a:xfrm rot="5400000" flipH="1">
            <a:off x="3568444" y="-1531928"/>
            <a:ext cx="4800598" cy="9921854"/>
          </a:xfrm>
          <a:prstGeom prst="rect">
            <a:avLst/>
          </a:prstGeom>
          <a:gradFill>
            <a:gsLst>
              <a:gs pos="22000">
                <a:srgbClr val="A60296">
                  <a:alpha val="49000"/>
                </a:srgbClr>
              </a:gs>
              <a:gs pos="99000">
                <a:srgbClr val="DA002F">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1792224" y="4736592"/>
            <a:ext cx="8349303" cy="795528"/>
          </a:xfrm>
        </p:spPr>
        <p:txBody>
          <a:bodyPr vert="horz" lIns="91440" tIns="45720" rIns="91440" bIns="45720" rtlCol="0" anchor="ctr">
            <a:normAutofit/>
          </a:bodyPr>
          <a:lstStyle>
            <a:lvl1pPr>
              <a:lnSpc>
                <a:spcPct val="120000"/>
              </a:lnSpc>
              <a:defRPr lang="en-US" sz="2200" cap="all" spc="400" baseline="0" dirty="0">
                <a:solidFill>
                  <a:schemeClr val="bg1"/>
                </a:solidFill>
              </a:defRPr>
            </a:lvl1pPr>
          </a:lstStyle>
          <a:p>
            <a:pPr lvl="0"/>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655064" y="1481328"/>
            <a:ext cx="8001000" cy="2752344"/>
          </a:xfrm>
        </p:spPr>
        <p:txBody>
          <a:bodyPr vert="horz" lIns="91440" tIns="45720" rIns="91440" bIns="45720" rtlCol="0" anchor="ctr">
            <a:normAutofit/>
          </a:bodyPr>
          <a:lstStyle>
            <a:lvl1pPr marL="128016" indent="-137160">
              <a:lnSpc>
                <a:spcPct val="110000"/>
              </a:lnSpc>
              <a:buNone/>
              <a:defRPr lang="en-US" sz="3200" dirty="0">
                <a:solidFill>
                  <a:schemeClr val="bg1"/>
                </a:solidFill>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B7C3807E-EE2A-4FC6-9EE1-019AAE762D48}" type="datetime2">
              <a:rPr lang="en-US" smtClean="0"/>
              <a:t>Sunday, November 30,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0556116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5EAD1-9200-DDD9-8F6D-AD5C90E1D940}"/>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2DD7BB-25B8-B7A3-8E13-EDE8E1090689}"/>
              </a:ext>
            </a:extLst>
          </p:cNvPr>
          <p:cNvSpPr/>
          <p:nvPr/>
        </p:nvSpPr>
        <p:spPr>
          <a:xfrm rot="10800000" flipH="1">
            <a:off x="0" y="0"/>
            <a:ext cx="6096000" cy="6868461"/>
          </a:xfrm>
          <a:prstGeom prst="rect">
            <a:avLst/>
          </a:prstGeom>
          <a:gradFill>
            <a:gsLst>
              <a:gs pos="0">
                <a:srgbClr val="FE4A00">
                  <a:alpha val="65882"/>
                </a:srgbClr>
              </a:gs>
              <a:gs pos="100000">
                <a:srgbClr val="A6025C"/>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FB6C05D2-D53F-950D-185E-08B200EEFEB9}"/>
              </a:ext>
            </a:extLst>
          </p:cNvPr>
          <p:cNvSpPr/>
          <p:nvPr/>
        </p:nvSpPr>
        <p:spPr>
          <a:xfrm rot="10800000" flipH="1">
            <a:off x="-18287" y="4582455"/>
            <a:ext cx="6114286" cy="2275539"/>
          </a:xfrm>
          <a:prstGeom prst="rect">
            <a:avLst/>
          </a:prstGeom>
          <a:gradFill>
            <a:gsLst>
              <a:gs pos="0">
                <a:srgbClr val="DA002F">
                  <a:alpha val="0"/>
                </a:srgbClr>
              </a:gs>
              <a:gs pos="99000">
                <a:srgbClr val="92248E">
                  <a:alpha val="2666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BC0AF5C2-3AA9-7510-308E-9D21678F7EFC}"/>
              </a:ext>
            </a:extLst>
          </p:cNvPr>
          <p:cNvSpPr/>
          <p:nvPr/>
        </p:nvSpPr>
        <p:spPr>
          <a:xfrm rot="5400000" flipH="1">
            <a:off x="-148955" y="532365"/>
            <a:ext cx="6878924" cy="5814190"/>
          </a:xfrm>
          <a:prstGeom prst="rect">
            <a:avLst/>
          </a:prstGeom>
          <a:gradFill>
            <a:gsLst>
              <a:gs pos="0">
                <a:srgbClr val="FE4A00">
                  <a:alpha val="0"/>
                </a:srgbClr>
              </a:gs>
              <a:gs pos="100000">
                <a:srgbClr val="A60296">
                  <a:alpha val="38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Oval 10">
            <a:extLst>
              <a:ext uri="{FF2B5EF4-FFF2-40B4-BE49-F238E27FC236}">
                <a16:creationId xmlns:a16="http://schemas.microsoft.com/office/drawing/2014/main" id="{13D13448-08C3-4231-6CCA-F17E4C608199}"/>
              </a:ext>
            </a:extLst>
          </p:cNvPr>
          <p:cNvSpPr/>
          <p:nvPr/>
        </p:nvSpPr>
        <p:spPr>
          <a:xfrm rot="10800000">
            <a:off x="949046" y="1319084"/>
            <a:ext cx="4648799" cy="4648799"/>
          </a:xfrm>
          <a:prstGeom prst="ellipse">
            <a:avLst/>
          </a:prstGeom>
          <a:gradFill>
            <a:gsLst>
              <a:gs pos="31000">
                <a:srgbClr val="FF907A">
                  <a:alpha val="0"/>
                </a:srgbClr>
              </a:gs>
              <a:gs pos="85000">
                <a:srgbClr val="FFBCAF">
                  <a:alpha val="12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941832"/>
            <a:ext cx="4626864" cy="3209544"/>
          </a:xfrm>
        </p:spPr>
        <p:txBody>
          <a:bodyPr vert="horz" lIns="91440" tIns="45720" rIns="91440" bIns="45720" rtlCol="0" anchor="b">
            <a:normAutofit/>
          </a:bodyPr>
          <a:lstStyle>
            <a:lvl1pPr>
              <a:defRPr lang="en-US" sz="3600" cap="all" spc="700" baseline="0" dirty="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74336"/>
            <a:ext cx="4626864" cy="1453896"/>
          </a:xfrm>
        </p:spPr>
        <p:txBody>
          <a:bodyPr vert="horz" lIns="91440" tIns="45720" rIns="91440" bIns="45720" rtlCol="0" anchor="ctr">
            <a:normAutofit/>
          </a:bodyPr>
          <a:lstStyle>
            <a:lvl1pPr marL="0" indent="0">
              <a:buNone/>
              <a:defRPr lang="en-US" cap="all" spc="400" baseline="0" dirty="0">
                <a:solidFill>
                  <a:schemeClr val="bg1"/>
                </a:solidFill>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31520" y="6455664"/>
            <a:ext cx="4096512" cy="365760"/>
          </a:xfrm>
        </p:spPr>
        <p:txBody>
          <a:bodyPr/>
          <a:lstStyle>
            <a:lvl1pPr algn="l">
              <a:defRPr>
                <a:solidFill>
                  <a:schemeClr val="bg1"/>
                </a:solidFill>
              </a:defRPr>
            </a:lvl1pPr>
          </a:lstStyle>
          <a:p>
            <a:fld id="{F2D689D1-54B3-41D9-B112-32329B9B3CC6}"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80974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20" name="Picture Placeholder 19">
            <a:extLst>
              <a:ext uri="{FF2B5EF4-FFF2-40B4-BE49-F238E27FC236}">
                <a16:creationId xmlns:a16="http://schemas.microsoft.com/office/drawing/2014/main" id="{60A6A082-894A-7F2D-AA57-EBD48EAFBDB9}"/>
              </a:ext>
            </a:extLst>
          </p:cNvPr>
          <p:cNvSpPr>
            <a:spLocks noGrp="1"/>
          </p:cNvSpPr>
          <p:nvPr>
            <p:ph type="pic" sz="quarter" idx="13" hasCustomPrompt="1"/>
          </p:nvPr>
        </p:nvSpPr>
        <p:spPr>
          <a:xfrm>
            <a:off x="6092952" y="0"/>
            <a:ext cx="6099048"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33591213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9A9201-705F-55B6-3F46-D68411A32E2A}"/>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4BBA50-2898-3426-D749-CD2833395810}"/>
              </a:ext>
            </a:extLst>
          </p:cNvPr>
          <p:cNvSpPr/>
          <p:nvPr/>
        </p:nvSpPr>
        <p:spPr>
          <a:xfrm>
            <a:off x="1009651" y="1028701"/>
            <a:ext cx="10172700" cy="4800598"/>
          </a:xfrm>
          <a:prstGeom prst="rect">
            <a:avLst/>
          </a:prstGeom>
          <a:solidFill>
            <a:srgbClr val="FFFFF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6BEDF5-EA71-E3BD-29EA-A8A58B1227EE}"/>
              </a:ext>
            </a:extLst>
          </p:cNvPr>
          <p:cNvSpPr/>
          <p:nvPr/>
        </p:nvSpPr>
        <p:spPr>
          <a:xfrm flipH="1">
            <a:off x="8115303" y="1028698"/>
            <a:ext cx="3086100" cy="4800599"/>
          </a:xfrm>
          <a:prstGeom prst="rect">
            <a:avLst/>
          </a:prstGeom>
          <a:gradFill>
            <a:gsLst>
              <a:gs pos="0">
                <a:srgbClr val="FE4A00">
                  <a:alpha val="81000"/>
                </a:srgbClr>
              </a:gs>
              <a:gs pos="100000">
                <a:srgbClr val="9C2C97"/>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2ABA6F75-CEBF-CDAC-9F4B-3C794F813211}"/>
              </a:ext>
            </a:extLst>
          </p:cNvPr>
          <p:cNvSpPr/>
          <p:nvPr/>
        </p:nvSpPr>
        <p:spPr>
          <a:xfrm rot="10800000" flipH="1">
            <a:off x="8124832" y="1028696"/>
            <a:ext cx="3076572" cy="3584648"/>
          </a:xfrm>
          <a:prstGeom prst="rect">
            <a:avLst/>
          </a:prstGeom>
          <a:gradFill>
            <a:gsLst>
              <a:gs pos="0">
                <a:srgbClr val="FF6753">
                  <a:alpha val="0"/>
                </a:srgbClr>
              </a:gs>
              <a:gs pos="99000">
                <a:srgbClr val="D6002E">
                  <a:alpha val="44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11148C-8DD9-6154-C68C-8F67AD965837}"/>
              </a:ext>
            </a:extLst>
          </p:cNvPr>
          <p:cNvSpPr>
            <a:spLocks noGrp="1"/>
          </p:cNvSpPr>
          <p:nvPr>
            <p:ph type="title" hasCustomPrompt="1"/>
          </p:nvPr>
        </p:nvSpPr>
        <p:spPr>
          <a:xfrm>
            <a:off x="8531352" y="1792224"/>
            <a:ext cx="2322576" cy="3465576"/>
          </a:xfrm>
        </p:spPr>
        <p:txBody>
          <a:bodyPr anchor="ctr">
            <a:normAutofit/>
          </a:bodyPr>
          <a:lstStyle>
            <a:lvl1pPr algn="ctr">
              <a:lnSpc>
                <a:spcPct val="120000"/>
              </a:lnSpc>
              <a:defRPr sz="1600" b="0" cap="all" spc="400" baseline="0">
                <a:solidFill>
                  <a:schemeClr val="bg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664F8300-91F9-3B16-1D97-7082381C6AB9}"/>
              </a:ext>
            </a:extLst>
          </p:cNvPr>
          <p:cNvSpPr>
            <a:spLocks noGrp="1"/>
          </p:cNvSpPr>
          <p:nvPr>
            <p:ph sz="quarter" idx="13" hasCustomPrompt="1"/>
          </p:nvPr>
        </p:nvSpPr>
        <p:spPr>
          <a:xfrm>
            <a:off x="1737360" y="1399032"/>
            <a:ext cx="5751576" cy="4041648"/>
          </a:xfrm>
        </p:spPr>
        <p:txBody>
          <a:bodyPr vert="horz" lIns="91440" tIns="45720" rIns="91440" bIns="45720" rtlCol="0" anchor="ctr">
            <a:normAutofit/>
          </a:bodyPr>
          <a:lstStyle>
            <a:lvl1pPr marL="182880" indent="-182880">
              <a:lnSpc>
                <a:spcPct val="110000"/>
              </a:lnSpc>
              <a:spcBef>
                <a:spcPts val="0"/>
              </a:spcBef>
              <a:buNone/>
              <a:defRPr lang="en-US" sz="3400" b="1" dirty="0">
                <a:latin typeface="+mj-lt"/>
              </a:defRPr>
            </a:lvl1pPr>
          </a:lstStyle>
          <a:p>
            <a:pPr lvl="0"/>
            <a:r>
              <a:rPr lang="en-US" dirty="0"/>
              <a:t>Click to edit Quote</a:t>
            </a:r>
          </a:p>
        </p:txBody>
      </p:sp>
      <p:sp>
        <p:nvSpPr>
          <p:cNvPr id="12" name="Date Placeholder 11">
            <a:extLst>
              <a:ext uri="{FF2B5EF4-FFF2-40B4-BE49-F238E27FC236}">
                <a16:creationId xmlns:a16="http://schemas.microsoft.com/office/drawing/2014/main" id="{D18FECD6-59B2-0E39-163B-DB3FB28DD902}"/>
              </a:ext>
            </a:extLst>
          </p:cNvPr>
          <p:cNvSpPr>
            <a:spLocks noGrp="1"/>
          </p:cNvSpPr>
          <p:nvPr>
            <p:ph type="dt" sz="half" idx="14"/>
          </p:nvPr>
        </p:nvSpPr>
        <p:spPr/>
        <p:txBody>
          <a:bodyPr/>
          <a:lstStyle>
            <a:lvl1pPr>
              <a:defRPr>
                <a:solidFill>
                  <a:schemeClr val="tx1"/>
                </a:solidFill>
              </a:defRPr>
            </a:lvl1pPr>
          </a:lstStyle>
          <a:p>
            <a:fld id="{993F7370-1EC1-45B2-A4ED-6E75D0D33CB2}" type="datetime2">
              <a:rPr lang="en-US" smtClean="0"/>
              <a:t>Sunday, November 30, 2025</a:t>
            </a:fld>
            <a:endParaRPr lang="en-US" dirty="0"/>
          </a:p>
        </p:txBody>
      </p:sp>
      <p:sp>
        <p:nvSpPr>
          <p:cNvPr id="13" name="Footer Placeholder 12">
            <a:extLst>
              <a:ext uri="{FF2B5EF4-FFF2-40B4-BE49-F238E27FC236}">
                <a16:creationId xmlns:a16="http://schemas.microsoft.com/office/drawing/2014/main" id="{A98F5A93-8140-CBD8-D340-993817719AED}"/>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1EF16B6F-7839-1AC1-F1B6-E5DD5CB264B2}"/>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9539913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1" y="294248"/>
            <a:ext cx="10844784" cy="958480"/>
          </a:xfrm>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731521"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501384" y="1563624"/>
            <a:ext cx="5074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4DB88F3-C7E5-4A3A-8622-BE18DF2C9CD0}"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2448565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31520" y="292608"/>
            <a:ext cx="10844784" cy="960120"/>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07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731520"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01384" y="1380744"/>
            <a:ext cx="507492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500622" y="2020888"/>
            <a:ext cx="5074920" cy="41147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E8B58457-C0B1-48D7-AA49-8444851E001C}" type="datetime2">
              <a:rPr lang="en-US" smtClean="0"/>
              <a:t>Sunday, November 30, 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9622415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31520" y="292608"/>
            <a:ext cx="9985248" cy="960120"/>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5E425F8A-070F-4C2E-8BEF-7769438DDE34}" type="datetime2">
              <a:rPr lang="en-US" smtClean="0"/>
              <a:t>Sunday, November 30, 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0546950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682FA0DE-C1EF-4C95-BCFB-EDA7D552732F}" type="datetime2">
              <a:rPr lang="en-US" smtClean="0"/>
              <a:t>Sunday, November 30, 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113963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2800"/>
            </a:lvl1pPr>
          </a:lstStyle>
          <a:p>
            <a:r>
              <a:rPr lang="en-US" dirty="0"/>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39309"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2CA9131-97A4-4253-BF80-685917177C53}"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5352486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31520" y="557784"/>
            <a:ext cx="3713996" cy="2212313"/>
          </a:xfrm>
        </p:spPr>
        <p:txBody>
          <a:bodyPr anchor="t">
            <a:normAutofit/>
          </a:bodyPr>
          <a:lstStyle>
            <a:lvl1pPr>
              <a:defRPr sz="3200"/>
            </a:lvl1pPr>
          </a:lstStyle>
          <a:p>
            <a:r>
              <a:rPr lang="en-US" dirty="0"/>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31520" y="2826137"/>
            <a:ext cx="3310128" cy="3153877"/>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Picture Placeholder 8">
            <a:extLst>
              <a:ext uri="{FF2B5EF4-FFF2-40B4-BE49-F238E27FC236}">
                <a16:creationId xmlns:a16="http://schemas.microsoft.com/office/drawing/2014/main" id="{6E5A5D34-8853-9D0F-8F1B-90E5CC5A7D5F}"/>
              </a:ext>
            </a:extLst>
          </p:cNvPr>
          <p:cNvSpPr>
            <a:spLocks noGrp="1"/>
          </p:cNvSpPr>
          <p:nvPr>
            <p:ph type="pic" sz="quarter" idx="13" hasCustomPrompt="1"/>
          </p:nvPr>
        </p:nvSpPr>
        <p:spPr>
          <a:xfrm>
            <a:off x="5421313" y="603504"/>
            <a:ext cx="6154737" cy="5376510"/>
          </a:xfrm>
          <a:blipFill>
            <a:blip r:embed="rId2">
              <a:alphaModFix amt="70000"/>
            </a:blip>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A2EAB38C-EAAD-4752-A6B6-9F33A31C7FA1}" type="datetime2">
              <a:rPr lang="en-US" smtClean="0"/>
              <a:t>Sunday, November 30, 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7800538"/>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80E46A2F-19F0-DFCD-9CE3-04C79F793D8F}"/>
              </a:ext>
            </a:extLst>
          </p:cNvPr>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7" name="Rectangle 6">
            <a:extLst>
              <a:ext uri="{FF2B5EF4-FFF2-40B4-BE49-F238E27FC236}">
                <a16:creationId xmlns:a16="http://schemas.microsoft.com/office/drawing/2014/main" id="{C51DC8D0-ECB3-9C81-4ADA-D2C30B00B146}"/>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A9673D-65B2-D6C4-C53F-8652E7E8A8A2}"/>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2E07E3-56CC-285D-C461-695C95F6ECD4}"/>
              </a:ext>
            </a:extLst>
          </p:cNvPr>
          <p:cNvSpPr/>
          <p:nvPr/>
        </p:nvSpPr>
        <p:spPr>
          <a:xfrm rot="10800000">
            <a:off x="8115300" y="-1"/>
            <a:ext cx="4076700" cy="3200400"/>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013C450-5422-C684-DC49-499D1A1B957B}"/>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10881360"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3657600"/>
            <a:ext cx="10881360" cy="27432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70D6DD4-D4A4-4FD2-90EE-29743B49734D}"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79585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75154-47EA-9315-F160-02DA5541D650}"/>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 name="Rectangle 7">
            <a:extLst>
              <a:ext uri="{FF2B5EF4-FFF2-40B4-BE49-F238E27FC236}">
                <a16:creationId xmlns:a16="http://schemas.microsoft.com/office/drawing/2014/main" id="{9617130E-6216-789E-BE08-6D1E3E75622B}"/>
              </a:ext>
            </a:extLst>
          </p:cNvPr>
          <p:cNvSpPr/>
          <p:nvPr/>
        </p:nvSpPr>
        <p:spPr>
          <a:xfrm>
            <a:off x="-6" y="1"/>
            <a:ext cx="12192006" cy="3200400"/>
          </a:xfrm>
          <a:prstGeom prst="rect">
            <a:avLst/>
          </a:prstGeom>
          <a:gradFill>
            <a:gsLst>
              <a:gs pos="8000">
                <a:srgbClr val="D861D4"/>
              </a:gs>
              <a:gs pos="100000">
                <a:srgbClr val="DA002F">
                  <a:alpha val="77647"/>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499983-7B9C-7C3D-25C2-1715A4226DE4}"/>
              </a:ext>
            </a:extLst>
          </p:cNvPr>
          <p:cNvSpPr/>
          <p:nvPr/>
        </p:nvSpPr>
        <p:spPr>
          <a:xfrm rot="16200000">
            <a:off x="4495799" y="-4495803"/>
            <a:ext cx="3200402" cy="12192003"/>
          </a:xfrm>
          <a:prstGeom prst="rect">
            <a:avLst/>
          </a:prstGeom>
          <a:gradFill>
            <a:gsLst>
              <a:gs pos="0">
                <a:srgbClr val="FE4A00">
                  <a:alpha val="49804"/>
                </a:srgbClr>
              </a:gs>
              <a:gs pos="99000">
                <a:srgbClr val="92248E">
                  <a:alpha val="62353"/>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92B90-6109-F01B-1ABB-6BED7A1F1389}"/>
              </a:ext>
            </a:extLst>
          </p:cNvPr>
          <p:cNvSpPr/>
          <p:nvPr/>
        </p:nvSpPr>
        <p:spPr>
          <a:xfrm rot="10800000">
            <a:off x="8115300" y="-5"/>
            <a:ext cx="4076700" cy="3200404"/>
          </a:xfrm>
          <a:prstGeom prst="rect">
            <a:avLst/>
          </a:prstGeom>
          <a:gradFill>
            <a:gsLst>
              <a:gs pos="0">
                <a:srgbClr val="DA002F">
                  <a:alpha val="12941"/>
                </a:srgbClr>
              </a:gs>
              <a:gs pos="84000">
                <a:srgbClr val="FF907A">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F1BDFB-261A-F796-17BC-584DAB2E77B1}"/>
              </a:ext>
            </a:extLst>
          </p:cNvPr>
          <p:cNvSpPr/>
          <p:nvPr/>
        </p:nvSpPr>
        <p:spPr>
          <a:xfrm rot="12508972">
            <a:off x="5601200" y="-1241452"/>
            <a:ext cx="4600694" cy="3518859"/>
          </a:xfrm>
          <a:custGeom>
            <a:avLst/>
            <a:gdLst>
              <a:gd name="connsiteX0" fmla="*/ 4600694 w 4600694"/>
              <a:gd name="connsiteY0" fmla="*/ 1140993 h 3518859"/>
              <a:gd name="connsiteX1" fmla="*/ 218087 w 4600694"/>
              <a:gd name="connsiteY1" fmla="*/ 3518859 h 3518859"/>
              <a:gd name="connsiteX2" fmla="*/ 141518 w 4600694"/>
              <a:gd name="connsiteY2" fmla="*/ 3334617 h 3518859"/>
              <a:gd name="connsiteX3" fmla="*/ 0 w 4600694"/>
              <a:gd name="connsiteY3" fmla="*/ 2502877 h 3518859"/>
              <a:gd name="connsiteX4" fmla="*/ 2502877 w 4600694"/>
              <a:gd name="connsiteY4" fmla="*/ 0 h 3518859"/>
              <a:gd name="connsiteX5" fmla="*/ 4526396 w 4600694"/>
              <a:gd name="connsiteY5" fmla="*/ 1029569 h 351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0694" h="3518859">
                <a:moveTo>
                  <a:pt x="4600694" y="1140993"/>
                </a:moveTo>
                <a:lnTo>
                  <a:pt x="218087" y="3518859"/>
                </a:lnTo>
                <a:lnTo>
                  <a:pt x="141518" y="3334617"/>
                </a:lnTo>
                <a:cubicBezTo>
                  <a:pt x="49860" y="3074390"/>
                  <a:pt x="0" y="2794456"/>
                  <a:pt x="0" y="2502877"/>
                </a:cubicBezTo>
                <a:cubicBezTo>
                  <a:pt x="0" y="1120576"/>
                  <a:pt x="1120576" y="0"/>
                  <a:pt x="2502877" y="0"/>
                </a:cubicBezTo>
                <a:cubicBezTo>
                  <a:pt x="3334417" y="0"/>
                  <a:pt x="4071245" y="405511"/>
                  <a:pt x="4526396" y="1029569"/>
                </a:cubicBezTo>
                <a:close/>
              </a:path>
            </a:pathLst>
          </a:custGeom>
          <a:gradFill>
            <a:gsLst>
              <a:gs pos="31000">
                <a:srgbClr val="FF907A">
                  <a:alpha val="0"/>
                </a:srgbClr>
              </a:gs>
              <a:gs pos="85000">
                <a:srgbClr val="FFBCAF">
                  <a:alpha val="23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179576"/>
            <a:ext cx="9994392" cy="1728216"/>
          </a:xfrm>
        </p:spPr>
        <p:txBody>
          <a:bodyPr anchor="b">
            <a:normAutofit/>
          </a:bodyPr>
          <a:lstStyle>
            <a:lvl1pPr>
              <a:defRPr sz="600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931920"/>
            <a:ext cx="9994392" cy="1806728"/>
          </a:xfrm>
        </p:spPr>
        <p:txBody>
          <a:bodyPr vert="horz" lIns="91440" tIns="45720" rIns="91440" bIns="45720" rtlCol="0">
            <a:normAutofit/>
          </a:bodyPr>
          <a:lstStyle>
            <a:lvl1pPr marL="0" indent="0">
              <a:buNone/>
              <a:defRPr lang="en-US" sz="2400" dirty="0"/>
            </a:lvl1pPr>
            <a:lvl2pPr marL="228600" indent="0">
              <a:buNone/>
              <a:defRPr lang="en-US" sz="2000" dirty="0"/>
            </a:lvl2pPr>
            <a:lvl3pPr marL="457200" indent="0">
              <a:buNone/>
              <a:defRPr lang="en-US" sz="1800" dirty="0"/>
            </a:lvl3pPr>
            <a:lvl4pPr marL="685800" indent="0">
              <a:buNone/>
              <a:defRPr lang="en-US" sz="16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D7812B7D-2375-41E3-8CF6-637C0157FD6F}"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814732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58E3E8-0931-8EEE-FF77-1C25EBBE79AA}"/>
              </a:ext>
            </a:extLst>
          </p:cNvPr>
          <p:cNvSpPr/>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CE0C29-D9B0-E434-079F-9F0C40DF20EC}"/>
              </a:ext>
            </a:extLst>
          </p:cNvPr>
          <p:cNvSpPr/>
          <p:nvPr/>
        </p:nvSpPr>
        <p:spPr>
          <a:xfrm rot="5400000" flipH="1">
            <a:off x="-1399562" y="1399556"/>
            <a:ext cx="6875820" cy="4076703"/>
          </a:xfrm>
          <a:prstGeom prst="rect">
            <a:avLst/>
          </a:prstGeom>
          <a:gradFill>
            <a:gsLst>
              <a:gs pos="11000">
                <a:srgbClr val="92248E"/>
              </a:gs>
              <a:gs pos="100000">
                <a:srgbClr val="FF411C">
                  <a:alpha val="8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F9F604E-FEFA-3809-8244-5B72EE7BB044}"/>
              </a:ext>
            </a:extLst>
          </p:cNvPr>
          <p:cNvSpPr/>
          <p:nvPr/>
        </p:nvSpPr>
        <p:spPr>
          <a:xfrm rot="16200000">
            <a:off x="890124" y="3681875"/>
            <a:ext cx="2296453" cy="4076701"/>
          </a:xfrm>
          <a:prstGeom prst="rect">
            <a:avLst/>
          </a:prstGeom>
          <a:gradFill>
            <a:gsLst>
              <a:gs pos="0">
                <a:srgbClr val="DA002F">
                  <a:alpha val="55000"/>
                </a:srgbClr>
              </a:gs>
              <a:gs pos="100000">
                <a:srgbClr val="FF907A">
                  <a:alpha val="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8E261-930C-6A44-A568-9DD2A88D3526}"/>
              </a:ext>
            </a:extLst>
          </p:cNvPr>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rgbClr val="FFDBCC">
                  <a:alpha val="0"/>
                </a:srgbClr>
              </a:gs>
              <a:gs pos="100000">
                <a:srgbClr val="FF907A">
                  <a:alpha val="30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850392"/>
            <a:ext cx="2935224" cy="3035808"/>
          </a:xfrm>
        </p:spPr>
        <p:txBody>
          <a:bodyPr vert="horz" lIns="91440" tIns="45720" rIns="91440" bIns="45720" rtlCol="0" anchor="t">
            <a:normAutofit/>
          </a:bodyPr>
          <a:lstStyle>
            <a:lvl1pPr>
              <a:defRPr lang="en-US"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5001768"/>
            <a:ext cx="2926080" cy="1490472"/>
          </a:xfrm>
        </p:spPr>
        <p:txBody>
          <a:bodyPr vert="horz" lIns="91440" tIns="45720" rIns="91440" bIns="45720" rtlCol="0" anchor="ctr">
            <a:normAutofit/>
          </a:bodyPr>
          <a:lstStyle>
            <a:lvl1pPr marL="0" indent="0">
              <a:buNone/>
              <a:defRPr lang="en-US" sz="1600" cap="all" spc="400" baseline="0" dirty="0">
                <a:solidFill>
                  <a:schemeClr val="bg1"/>
                </a:solidFill>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a:xfrm>
            <a:off x="32004" y="6455664"/>
            <a:ext cx="548640" cy="365760"/>
          </a:xfrm>
        </p:spPr>
        <p:txBody>
          <a:bodyPr/>
          <a:lstStyle>
            <a:lvl1pPr>
              <a:defRPr>
                <a:solidFill>
                  <a:schemeClr val="bg1"/>
                </a:solidFill>
              </a:defRPr>
            </a:lvl1pPr>
          </a:lstStyle>
          <a:p>
            <a:fld id="{CC057153-B650-4DEB-B370-79DDCFDCE934}" type="slidenum">
              <a:rPr lang="en-US" smtClean="0"/>
              <a:pPr/>
              <a:t>‹#›</a:t>
            </a:fld>
            <a:endParaRPr lang="en-US"/>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a:xfrm>
            <a:off x="612648" y="6455664"/>
            <a:ext cx="3227832" cy="365760"/>
          </a:xfrm>
        </p:spPr>
        <p:txBody>
          <a:bodyPr/>
          <a:lstStyle>
            <a:lvl1pPr algn="l">
              <a:defRPr>
                <a:solidFill>
                  <a:schemeClr val="bg1"/>
                </a:solidFill>
              </a:defRPr>
            </a:lvl1pPr>
          </a:lstStyle>
          <a:p>
            <a:fld id="{E144AFCF-5D00-4E8A-BE78-0A3382672AA6}" type="datetime2">
              <a:rPr lang="en-US" smtClean="0"/>
              <a:t>Sunday, November 30, 2025</a:t>
            </a:fld>
            <a:endParaRPr lang="en-US"/>
          </a:p>
        </p:txBody>
      </p:sp>
      <p:sp>
        <p:nvSpPr>
          <p:cNvPr id="15" name="Picture Placeholder 14">
            <a:extLst>
              <a:ext uri="{FF2B5EF4-FFF2-40B4-BE49-F238E27FC236}">
                <a16:creationId xmlns:a16="http://schemas.microsoft.com/office/drawing/2014/main" id="{B889FC6C-F243-CA40-35F8-13153EA5EBE9}"/>
              </a:ext>
            </a:extLst>
          </p:cNvPr>
          <p:cNvSpPr>
            <a:spLocks noGrp="1"/>
          </p:cNvSpPr>
          <p:nvPr>
            <p:ph type="pic" sz="quarter" idx="13" hasCustomPrompt="1"/>
          </p:nvPr>
        </p:nvSpPr>
        <p:spPr>
          <a:xfrm>
            <a:off x="4076700" y="0"/>
            <a:ext cx="8115300" cy="6868452"/>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378443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FE7F8B-D1C1-6301-75A5-2EC4374F9AF1}"/>
              </a:ext>
            </a:extLst>
          </p:cNvPr>
          <p:cNvSpPr/>
          <p:nvPr/>
        </p:nvSpPr>
        <p:spPr>
          <a:xfrm flipH="1" flipV="1">
            <a:off x="-14449" y="0"/>
            <a:ext cx="1222473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C1D8467A-A1B6-E7E6-CAD4-E63E0FE2CCCB}"/>
              </a:ext>
            </a:extLst>
          </p:cNvPr>
          <p:cNvSpPr/>
          <p:nvPr/>
        </p:nvSpPr>
        <p:spPr>
          <a:xfrm flipV="1">
            <a:off x="-7227" y="-5046"/>
            <a:ext cx="12217513" cy="6865568"/>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2A9C06E7-BC9C-2F5F-5DD1-D04EB713C63D}"/>
              </a:ext>
            </a:extLst>
          </p:cNvPr>
          <p:cNvSpPr/>
          <p:nvPr/>
        </p:nvSpPr>
        <p:spPr>
          <a:xfrm rot="10800000" flipH="1" flipV="1">
            <a:off x="-25514" y="-5045"/>
            <a:ext cx="12217514" cy="6865568"/>
          </a:xfrm>
          <a:prstGeom prst="rect">
            <a:avLst/>
          </a:prstGeom>
          <a:gradFill>
            <a:gsLst>
              <a:gs pos="0">
                <a:srgbClr val="FA0036">
                  <a:alpha val="4000"/>
                </a:srgbClr>
              </a:gs>
              <a:gs pos="99000">
                <a:schemeClr val="accent2">
                  <a:alpha val="98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985261F8-8CD8-F2E0-C386-BE6A16D95BFC}"/>
              </a:ext>
            </a:extLst>
          </p:cNvPr>
          <p:cNvSpPr/>
          <p:nvPr/>
        </p:nvSpPr>
        <p:spPr>
          <a:xfrm rot="16200000" flipH="1" flipV="1">
            <a:off x="3802775" y="-3817222"/>
            <a:ext cx="4571999" cy="12206450"/>
          </a:xfrm>
          <a:prstGeom prst="rect">
            <a:avLst/>
          </a:prstGeom>
          <a:gradFill>
            <a:gsLst>
              <a:gs pos="0">
                <a:srgbClr val="D861D4">
                  <a:alpha val="0"/>
                </a:srgbClr>
              </a:gs>
              <a:gs pos="100000">
                <a:srgbClr val="FF7037">
                  <a:alpha val="66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a:extLst>
              <a:ext uri="{FF2B5EF4-FFF2-40B4-BE49-F238E27FC236}">
                <a16:creationId xmlns:a16="http://schemas.microsoft.com/office/drawing/2014/main" id="{D3D4A82C-6849-A88D-6D57-833E9A7481B9}"/>
              </a:ext>
            </a:extLst>
          </p:cNvPr>
          <p:cNvSpPr/>
          <p:nvPr/>
        </p:nvSpPr>
        <p:spPr>
          <a:xfrm rot="13168948" flipH="1" flipV="1">
            <a:off x="1027160" y="609473"/>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55CA38-7F60-D664-4EC0-C54B60C02BCF}"/>
              </a:ext>
            </a:extLst>
          </p:cNvPr>
          <p:cNvSpPr/>
          <p:nvPr/>
        </p:nvSpPr>
        <p:spPr>
          <a:xfrm rot="5400000" flipV="1">
            <a:off x="-1913484" y="1896512"/>
            <a:ext cx="6860522" cy="3062447"/>
          </a:xfrm>
          <a:prstGeom prst="rect">
            <a:avLst/>
          </a:prstGeom>
          <a:gradFill>
            <a:gsLst>
              <a:gs pos="0">
                <a:srgbClr val="FA0036">
                  <a:alpha val="62000"/>
                </a:srgbClr>
              </a:gs>
              <a:gs pos="77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557016" y="987552"/>
            <a:ext cx="7644384" cy="2944368"/>
          </a:xfrm>
        </p:spPr>
        <p:txBody>
          <a:bodyPr vert="horz" lIns="91440" tIns="45720" rIns="91440" bIns="45720" rtlCol="0" anchor="b">
            <a:normAutofit/>
          </a:bodyPr>
          <a:lstStyle>
            <a:lvl1pPr>
              <a:defRPr lang="en-US" sz="5400" cap="all" spc="70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538728" y="5294376"/>
            <a:ext cx="7644384" cy="1078992"/>
          </a:xfrm>
        </p:spPr>
        <p:txBody>
          <a:bodyPr vert="horz" lIns="91440" tIns="45720" rIns="91440" bIns="45720" rtlCol="0" anchor="ctr">
            <a:normAutofit/>
          </a:bodyPr>
          <a:lstStyle>
            <a:lvl1pPr marL="0" indent="0">
              <a:buNone/>
              <a:defRPr lang="en-US" cap="all" spc="400" baseline="0">
                <a:solidFill>
                  <a:schemeClr val="bg1"/>
                </a:solidFill>
                <a:latin typeface="+mj-lt"/>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F3DE8AB4-3D9C-4366-A8D9-9A4F01D11121}"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69694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344B8E2B-A9B5-DCE0-5C06-E99F762397CB}"/>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8C38FEA-146D-53B3-36B0-5CBD8040636E}"/>
              </a:ext>
            </a:extLst>
          </p:cNvPr>
          <p:cNvSpPr/>
          <p:nvPr/>
        </p:nvSpPr>
        <p:spPr>
          <a:xfrm flipH="1">
            <a:off x="9143995" y="0"/>
            <a:ext cx="3076356" cy="6858000"/>
          </a:xfrm>
          <a:prstGeom prst="rect">
            <a:avLst/>
          </a:prstGeom>
          <a:gradFill>
            <a:gsLst>
              <a:gs pos="0">
                <a:srgbClr val="FF907A"/>
              </a:gs>
              <a:gs pos="100000">
                <a:srgbClr val="DA002F">
                  <a:alpha val="85882"/>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84D35E-A520-CA7A-97CB-6D815AB4CC5D}"/>
              </a:ext>
            </a:extLst>
          </p:cNvPr>
          <p:cNvSpPr/>
          <p:nvPr/>
        </p:nvSpPr>
        <p:spPr>
          <a:xfrm flipH="1">
            <a:off x="9143990" y="-1"/>
            <a:ext cx="3076355" cy="4572001"/>
          </a:xfrm>
          <a:prstGeom prst="rect">
            <a:avLst/>
          </a:prstGeom>
          <a:gradFill>
            <a:gsLst>
              <a:gs pos="26000">
                <a:srgbClr val="FE4A00">
                  <a:alpha val="0"/>
                </a:srgbClr>
              </a:gs>
              <a:gs pos="100000">
                <a:srgbClr val="DA002F">
                  <a:alpha val="65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5E890B-58C1-DD36-E90B-FFF0BE0CB5CB}"/>
              </a:ext>
            </a:extLst>
          </p:cNvPr>
          <p:cNvSpPr/>
          <p:nvPr/>
        </p:nvSpPr>
        <p:spPr>
          <a:xfrm rot="5400000" flipH="1">
            <a:off x="7253161" y="1890822"/>
            <a:ext cx="6858001" cy="3076355"/>
          </a:xfrm>
          <a:prstGeom prst="rect">
            <a:avLst/>
          </a:prstGeom>
          <a:gradFill>
            <a:gsLst>
              <a:gs pos="2000">
                <a:srgbClr val="9B3597"/>
              </a:gs>
              <a:gs pos="60000">
                <a:srgbClr val="D861D4">
                  <a:alpha val="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CD52CC-E8F2-3220-AE19-8A482DD1F236}"/>
              </a:ext>
            </a:extLst>
          </p:cNvPr>
          <p:cNvSpPr/>
          <p:nvPr/>
        </p:nvSpPr>
        <p:spPr>
          <a:xfrm rot="12508972">
            <a:off x="7949750" y="1673989"/>
            <a:ext cx="3201591" cy="4397456"/>
          </a:xfrm>
          <a:custGeom>
            <a:avLst/>
            <a:gdLst>
              <a:gd name="connsiteX0" fmla="*/ 3201591 w 3201591"/>
              <a:gd name="connsiteY0" fmla="*/ 4296647 h 4397456"/>
              <a:gd name="connsiteX1" fmla="*/ 3007294 w 3201591"/>
              <a:gd name="connsiteY1" fmla="*/ 4346606 h 4397456"/>
              <a:gd name="connsiteX2" fmla="*/ 2502877 w 3201591"/>
              <a:gd name="connsiteY2" fmla="*/ 4397456 h 4397456"/>
              <a:gd name="connsiteX3" fmla="*/ 0 w 3201591"/>
              <a:gd name="connsiteY3" fmla="*/ 1894579 h 4397456"/>
              <a:gd name="connsiteX4" fmla="*/ 733076 w 3201591"/>
              <a:gd name="connsiteY4" fmla="*/ 124777 h 4397456"/>
              <a:gd name="connsiteX5" fmla="*/ 870365 w 3201591"/>
              <a:gd name="connsiteY5" fmla="*/ 0 h 439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1591" h="4397456">
                <a:moveTo>
                  <a:pt x="3201591" y="4296647"/>
                </a:moveTo>
                <a:lnTo>
                  <a:pt x="3007294" y="4346606"/>
                </a:lnTo>
                <a:cubicBezTo>
                  <a:pt x="2844362" y="4379947"/>
                  <a:pt x="2675664" y="4397456"/>
                  <a:pt x="2502877" y="4397456"/>
                </a:cubicBezTo>
                <a:cubicBezTo>
                  <a:pt x="1120576" y="4397456"/>
                  <a:pt x="0" y="3276880"/>
                  <a:pt x="0" y="1894579"/>
                </a:cubicBezTo>
                <a:cubicBezTo>
                  <a:pt x="0" y="1203428"/>
                  <a:pt x="280144" y="577709"/>
                  <a:pt x="733076" y="124777"/>
                </a:cubicBezTo>
                <a:lnTo>
                  <a:pt x="870365" y="0"/>
                </a:lnTo>
                <a:close/>
              </a:path>
            </a:pathLst>
          </a:custGeom>
          <a:gradFill>
            <a:gsLst>
              <a:gs pos="31000">
                <a:srgbClr val="FF907A">
                  <a:alpha val="0"/>
                </a:srgbClr>
              </a:gs>
              <a:gs pos="85000">
                <a:srgbClr val="FFBCAF">
                  <a:alpha val="1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612648"/>
            <a:ext cx="7004304" cy="3557016"/>
          </a:xfrm>
        </p:spPr>
        <p:txBody>
          <a:bodyPr vert="horz" lIns="91440" tIns="45720" rIns="91440" bIns="45720" rtlCol="0" anchor="t">
            <a:normAutofit/>
          </a:bodyPr>
          <a:lstStyle>
            <a:lvl1pPr>
              <a:defRPr lang="en-US" sz="4800" cap="all" spc="550" baseline="0"/>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a:latin typeface="+mj-lt"/>
              </a:defRPr>
            </a:lvl1pPr>
          </a:lstStyle>
          <a:p>
            <a:pPr lvl="0"/>
            <a:r>
              <a:rPr lang="en-US" dirty="0"/>
              <a:t>Click to edit Master subtitle style</a:t>
            </a:r>
          </a:p>
        </p:txBody>
      </p:sp>
      <p:sp>
        <p:nvSpPr>
          <p:cNvPr id="13" name="Footer Placeholder 12">
            <a:extLst>
              <a:ext uri="{FF2B5EF4-FFF2-40B4-BE49-F238E27FC236}">
                <a16:creationId xmlns:a16="http://schemas.microsoft.com/office/drawing/2014/main" id="{FED2F463-51E0-AB87-A5B5-6942461AD535}"/>
              </a:ext>
            </a:extLst>
          </p:cNvPr>
          <p:cNvSpPr>
            <a:spLocks noGrp="1"/>
          </p:cNvSpPr>
          <p:nvPr>
            <p:ph type="ftr" sz="quarter" idx="11"/>
          </p:nvPr>
        </p:nvSpPr>
        <p:spPr/>
        <p:txBody>
          <a:bodyPr/>
          <a:lstStyle/>
          <a:p>
            <a:r>
              <a:rPr lang="en-US"/>
              <a:t>Sample Footer Text</a:t>
            </a:r>
          </a:p>
        </p:txBody>
      </p:sp>
      <p:sp>
        <p:nvSpPr>
          <p:cNvPr id="12" name="Date Placeholder 11">
            <a:extLst>
              <a:ext uri="{FF2B5EF4-FFF2-40B4-BE49-F238E27FC236}">
                <a16:creationId xmlns:a16="http://schemas.microsoft.com/office/drawing/2014/main" id="{30796B80-FA43-2B89-5F9F-72443F8E5C6E}"/>
              </a:ext>
            </a:extLst>
          </p:cNvPr>
          <p:cNvSpPr>
            <a:spLocks noGrp="1"/>
          </p:cNvSpPr>
          <p:nvPr>
            <p:ph type="dt" sz="half" idx="10"/>
          </p:nvPr>
        </p:nvSpPr>
        <p:spPr>
          <a:xfrm>
            <a:off x="4954909" y="6455664"/>
            <a:ext cx="3472868" cy="365760"/>
          </a:xfrm>
        </p:spPr>
        <p:txBody>
          <a:bodyPr/>
          <a:lstStyle>
            <a:lvl1pPr>
              <a:defRPr>
                <a:solidFill>
                  <a:schemeClr val="tx1"/>
                </a:solidFill>
              </a:defRPr>
            </a:lvl1pPr>
          </a:lstStyle>
          <a:p>
            <a:fld id="{5259F214-985C-4E7A-8724-986944FA2171}" type="datetime2">
              <a:rPr lang="en-US" smtClean="0"/>
              <a:t>Sunday, November 30, 2025</a:t>
            </a:fld>
            <a:endParaRPr lang="en-US"/>
          </a:p>
        </p:txBody>
      </p:sp>
      <p:sp>
        <p:nvSpPr>
          <p:cNvPr id="14" name="Slide Number Placeholder 13">
            <a:extLst>
              <a:ext uri="{FF2B5EF4-FFF2-40B4-BE49-F238E27FC236}">
                <a16:creationId xmlns:a16="http://schemas.microsoft.com/office/drawing/2014/main" id="{FC1096F3-B460-B6B3-0D52-AEFDD7F69A2E}"/>
              </a:ext>
            </a:extLst>
          </p:cNvPr>
          <p:cNvSpPr>
            <a:spLocks noGrp="1"/>
          </p:cNvSpPr>
          <p:nvPr>
            <p:ph type="sldNum" sz="quarter" idx="12"/>
          </p:nvPr>
        </p:nvSpPr>
        <p:spPr>
          <a:xfrm>
            <a:off x="8409489" y="6455664"/>
            <a:ext cx="548640" cy="365760"/>
          </a:xfrm>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112296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7CFA0-C3A1-5564-DD4B-90674874B08D}"/>
              </a:ext>
            </a:extLst>
          </p:cNvPr>
          <p:cNvSpPr/>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4E2F783-0ED7-1F0B-219A-198549E350DD}"/>
              </a:ext>
            </a:extLst>
          </p:cNvPr>
          <p:cNvSpPr/>
          <p:nvPr/>
        </p:nvSpPr>
        <p:spPr>
          <a:xfrm>
            <a:off x="-6" y="-25866"/>
            <a:ext cx="12192005" cy="4589428"/>
          </a:xfrm>
          <a:prstGeom prst="rect">
            <a:avLst/>
          </a:prstGeom>
          <a:gradFill>
            <a:gsLst>
              <a:gs pos="8000">
                <a:srgbClr val="D861D4"/>
              </a:gs>
              <a:gs pos="100000">
                <a:srgbClr val="DA002F">
                  <a:alpha val="85000"/>
                </a:srgb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F09062-D41B-0E2E-C1C0-F27562ED9597}"/>
              </a:ext>
            </a:extLst>
          </p:cNvPr>
          <p:cNvSpPr/>
          <p:nvPr/>
        </p:nvSpPr>
        <p:spPr>
          <a:xfrm rot="16200000">
            <a:off x="3805950" y="-3822495"/>
            <a:ext cx="4580101" cy="12191999"/>
          </a:xfrm>
          <a:prstGeom prst="rect">
            <a:avLst/>
          </a:prstGeom>
          <a:gradFill>
            <a:gsLst>
              <a:gs pos="0">
                <a:srgbClr val="FE4A00">
                  <a:alpha val="50000"/>
                </a:srgbClr>
              </a:gs>
              <a:gs pos="99000">
                <a:srgbClr val="A3299D"/>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A6D366-64E2-13D3-2734-861E811E1F1A}"/>
              </a:ext>
            </a:extLst>
          </p:cNvPr>
          <p:cNvSpPr/>
          <p:nvPr/>
        </p:nvSpPr>
        <p:spPr>
          <a:xfrm rot="10800000">
            <a:off x="8150806" y="-25872"/>
            <a:ext cx="4041192" cy="4589427"/>
          </a:xfrm>
          <a:prstGeom prst="rect">
            <a:avLst/>
          </a:prstGeom>
          <a:gradFill>
            <a:gsLst>
              <a:gs pos="0">
                <a:srgbClr val="DA002F">
                  <a:alpha val="0"/>
                </a:srgbClr>
              </a:gs>
              <a:gs pos="84000">
                <a:srgbClr val="FF907A">
                  <a:alpha val="32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E5B9BA8-AE27-B639-DB51-7E498FA9422B}"/>
              </a:ext>
            </a:extLst>
          </p:cNvPr>
          <p:cNvSpPr/>
          <p:nvPr/>
        </p:nvSpPr>
        <p:spPr>
          <a:xfrm rot="12508972">
            <a:off x="5485611" y="-1118641"/>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41000">
                <a:srgbClr val="FF907A">
                  <a:alpha val="0"/>
                </a:srgbClr>
              </a:gs>
              <a:gs pos="100000">
                <a:srgbClr val="FFBCAF">
                  <a:alpha val="33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31520" y="585216"/>
            <a:ext cx="6858000" cy="3200400"/>
          </a:xfrm>
        </p:spPr>
        <p:txBody>
          <a:bodyPr vert="horz" lIns="91440" tIns="45720" rIns="91440" bIns="45720" rtlCol="0" anchor="b">
            <a:normAutofit/>
          </a:bodyPr>
          <a:lstStyle>
            <a:lvl1pPr>
              <a:defRPr lang="en-US" sz="4800" cap="all" spc="550" baseline="0">
                <a:solidFill>
                  <a:schemeClr val="bg1"/>
                </a:solidFill>
              </a:defRPr>
            </a:lvl1pPr>
          </a:lstStyle>
          <a:p>
            <a:pPr lvl="0">
              <a:lnSpc>
                <a:spcPct val="110000"/>
              </a:lnSpc>
            </a:pPr>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31520" y="4965192"/>
            <a:ext cx="6391656" cy="1490472"/>
          </a:xfrm>
        </p:spPr>
        <p:txBody>
          <a:bodyPr vert="horz" lIns="91440" tIns="45720" rIns="91440" bIns="45720" rtlCol="0" anchor="ctr">
            <a:normAutofit/>
          </a:bodyPr>
          <a:lstStyle>
            <a:lvl1pPr marL="0" indent="0">
              <a:buNone/>
              <a:defRPr lang="en-US" cap="all" spc="400" baseline="0" dirty="0">
                <a:latin typeface="+mj-lt"/>
              </a:defRPr>
            </a:lvl1pPr>
          </a:lstStyle>
          <a:p>
            <a:pPr lvl="0"/>
            <a:r>
              <a:rPr lang="en-US" dirty="0"/>
              <a:t>Click to edit Master subtitle style</a:t>
            </a:r>
          </a:p>
        </p:txBody>
      </p:sp>
      <p:sp>
        <p:nvSpPr>
          <p:cNvPr id="18" name="Footer Placeholder 17">
            <a:extLst>
              <a:ext uri="{FF2B5EF4-FFF2-40B4-BE49-F238E27FC236}">
                <a16:creationId xmlns:a16="http://schemas.microsoft.com/office/drawing/2014/main" id="{EEDD729C-2F42-9729-3280-C9066997083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17" name="Date Placeholder 16">
            <a:extLst>
              <a:ext uri="{FF2B5EF4-FFF2-40B4-BE49-F238E27FC236}">
                <a16:creationId xmlns:a16="http://schemas.microsoft.com/office/drawing/2014/main" id="{7911B295-8CBE-7949-8048-EBF414619287}"/>
              </a:ext>
            </a:extLst>
          </p:cNvPr>
          <p:cNvSpPr>
            <a:spLocks noGrp="1"/>
          </p:cNvSpPr>
          <p:nvPr>
            <p:ph type="dt" sz="half" idx="10"/>
          </p:nvPr>
        </p:nvSpPr>
        <p:spPr/>
        <p:txBody>
          <a:bodyPr/>
          <a:lstStyle>
            <a:lvl1pPr>
              <a:defRPr>
                <a:solidFill>
                  <a:schemeClr val="tx1"/>
                </a:solidFill>
              </a:defRPr>
            </a:lvl1pPr>
          </a:lstStyle>
          <a:p>
            <a:fld id="{258C9C02-FCB9-44E9-9951-263455134367}" type="datetime2">
              <a:rPr lang="en-US" smtClean="0"/>
              <a:t>Sunday, November 30, 2025</a:t>
            </a:fld>
            <a:endParaRPr lang="en-US"/>
          </a:p>
        </p:txBody>
      </p:sp>
      <p:sp>
        <p:nvSpPr>
          <p:cNvPr id="19" name="Slide Number Placeholder 18">
            <a:extLst>
              <a:ext uri="{FF2B5EF4-FFF2-40B4-BE49-F238E27FC236}">
                <a16:creationId xmlns:a16="http://schemas.microsoft.com/office/drawing/2014/main" id="{036F8F79-3CDB-6415-DDB2-2D674522D5B0}"/>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639381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1BDDB7-A96E-2151-63B9-28A103D980D2}"/>
              </a:ext>
            </a:extLst>
          </p:cNvPr>
          <p:cNvSpPr/>
          <p:nvPr/>
        </p:nvSpPr>
        <p:spPr>
          <a:xfrm flipH="1">
            <a:off x="-7229" y="-2522"/>
            <a:ext cx="12217516"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6DA992C5-451E-EC0E-D54A-B0AA21D57F04}"/>
              </a:ext>
            </a:extLst>
          </p:cNvPr>
          <p:cNvSpPr/>
          <p:nvPr/>
        </p:nvSpPr>
        <p:spPr>
          <a:xfrm>
            <a:off x="-7227" y="-5045"/>
            <a:ext cx="12217513" cy="6860523"/>
          </a:xfrm>
          <a:prstGeom prst="rect">
            <a:avLst/>
          </a:prstGeom>
          <a:gradFill>
            <a:gsLst>
              <a:gs pos="0">
                <a:srgbClr val="FF411C">
                  <a:alpha val="66000"/>
                </a:srgbClr>
              </a:gs>
              <a:gs pos="99000">
                <a:srgbClr val="962077"/>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5A4914C5-E872-F937-694B-9226A87D21A6}"/>
              </a:ext>
            </a:extLst>
          </p:cNvPr>
          <p:cNvSpPr/>
          <p:nvPr/>
        </p:nvSpPr>
        <p:spPr>
          <a:xfrm rot="10800000" flipH="1">
            <a:off x="7226" y="-5045"/>
            <a:ext cx="12203060" cy="6863044"/>
          </a:xfrm>
          <a:prstGeom prst="rect">
            <a:avLst/>
          </a:prstGeom>
          <a:gradFill>
            <a:gsLst>
              <a:gs pos="0">
                <a:srgbClr val="FA0036">
                  <a:alpha val="4000"/>
                </a:srgbClr>
              </a:gs>
              <a:gs pos="99000">
                <a:srgbClr val="92248E">
                  <a:alpha val="97647"/>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7B2BF5D5-EB9E-9501-6A32-C2BB4C8ED6A7}"/>
              </a:ext>
            </a:extLst>
          </p:cNvPr>
          <p:cNvSpPr/>
          <p:nvPr/>
        </p:nvSpPr>
        <p:spPr>
          <a:xfrm rot="5400000" flipH="1">
            <a:off x="4958529" y="-4965758"/>
            <a:ext cx="2286000" cy="12217514"/>
          </a:xfrm>
          <a:prstGeom prst="rect">
            <a:avLst/>
          </a:prstGeom>
          <a:gradFill>
            <a:gsLst>
              <a:gs pos="20000">
                <a:srgbClr val="D861D4">
                  <a:alpha val="0"/>
                </a:srgbClr>
              </a:gs>
              <a:gs pos="100000">
                <a:srgbClr val="FF7037">
                  <a:alpha val="66000"/>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Oval 11">
            <a:extLst>
              <a:ext uri="{FF2B5EF4-FFF2-40B4-BE49-F238E27FC236}">
                <a16:creationId xmlns:a16="http://schemas.microsoft.com/office/drawing/2014/main" id="{90768E01-CF59-AC8E-6819-61512B528C04}"/>
              </a:ext>
            </a:extLst>
          </p:cNvPr>
          <p:cNvSpPr/>
          <p:nvPr/>
        </p:nvSpPr>
        <p:spPr>
          <a:xfrm rot="8431052" flipH="1">
            <a:off x="1403739" y="524809"/>
            <a:ext cx="5005754" cy="5005754"/>
          </a:xfrm>
          <a:prstGeom prst="ellipse">
            <a:avLst/>
          </a:prstGeom>
          <a:gradFill>
            <a:gsLst>
              <a:gs pos="31000">
                <a:srgbClr val="FF907A">
                  <a:alpha val="0"/>
                </a:srgbClr>
              </a:gs>
              <a:gs pos="85000">
                <a:srgbClr val="FFBCAF">
                  <a:alpha val="2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6865A1-AC73-67A9-BC14-E75D3F26BDE9}"/>
              </a:ext>
            </a:extLst>
          </p:cNvPr>
          <p:cNvSpPr/>
          <p:nvPr/>
        </p:nvSpPr>
        <p:spPr>
          <a:xfrm rot="16200000">
            <a:off x="-1913484" y="1896512"/>
            <a:ext cx="6860522" cy="3062447"/>
          </a:xfrm>
          <a:prstGeom prst="rect">
            <a:avLst/>
          </a:prstGeom>
          <a:gradFill>
            <a:gsLst>
              <a:gs pos="0">
                <a:srgbClr val="FA0036">
                  <a:alpha val="31000"/>
                </a:srgbClr>
              </a:gs>
              <a:gs pos="43000">
                <a:srgbClr val="FF907A">
                  <a:alpha val="16000"/>
                </a:srgb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657600" y="2807208"/>
            <a:ext cx="7644384" cy="3346704"/>
          </a:xfrm>
        </p:spPr>
        <p:txBody>
          <a:bodyPr anchor="t">
            <a:normAutofit/>
          </a:bodyPr>
          <a:lstStyle>
            <a:lvl1pPr>
              <a:lnSpc>
                <a:spcPct val="110000"/>
              </a:lnSpc>
              <a:defRPr sz="5400" cap="all" spc="700"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bg1"/>
                </a:solidFill>
              </a:defRPr>
            </a:lvl1pPr>
          </a:lstStyle>
          <a:p>
            <a:fld id="{18A3F06B-6751-4328-A64C-7E682DA41140}"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bg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2710660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3211F5-0F92-9768-CA9E-42BD20D242AD}"/>
              </a:ext>
            </a:extLst>
          </p:cNvPr>
          <p:cNvSpPr/>
          <p:nvPr/>
        </p:nvSpPr>
        <p:spPr>
          <a:xfrm rot="10800000" flipH="1">
            <a:off x="0" y="6410026"/>
            <a:ext cx="12192000" cy="448056"/>
          </a:xfrm>
          <a:prstGeom prst="rect">
            <a:avLst/>
          </a:prstGeom>
          <a:gradFill>
            <a:gsLst>
              <a:gs pos="62000">
                <a:srgbClr val="FE4A00">
                  <a:alpha val="66667"/>
                </a:srgbClr>
              </a:gs>
              <a:gs pos="100000">
                <a:srgbClr val="DA002F">
                  <a:alpha val="84706"/>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965722-DE3B-A05F-AE94-E31AF26EBF9D}"/>
              </a:ext>
            </a:extLst>
          </p:cNvPr>
          <p:cNvSpPr/>
          <p:nvPr/>
        </p:nvSpPr>
        <p:spPr>
          <a:xfrm flipH="1">
            <a:off x="4076700" y="6409937"/>
            <a:ext cx="8115298" cy="448063"/>
          </a:xfrm>
          <a:prstGeom prst="rect">
            <a:avLst/>
          </a:prstGeom>
          <a:gradFill>
            <a:gsLst>
              <a:gs pos="9000">
                <a:srgbClr val="E349BB">
                  <a:alpha val="61961"/>
                </a:srgbClr>
              </a:gs>
              <a:gs pos="99000">
                <a:srgbClr val="92248E"/>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033272" y="347472"/>
            <a:ext cx="9985248" cy="132588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033272" y="1837944"/>
            <a:ext cx="9985248" cy="4352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rot="5400000">
            <a:off x="-1581912" y="1682496"/>
            <a:ext cx="3557016" cy="36576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922008" y="6455664"/>
            <a:ext cx="4672584" cy="365760"/>
          </a:xfrm>
          <a:prstGeom prst="rect">
            <a:avLst/>
          </a:prstGeom>
        </p:spPr>
        <p:txBody>
          <a:bodyPr vert="horz" lIns="91440" tIns="45720" rIns="91440" bIns="45720" rtlCol="0" anchor="ctr"/>
          <a:lstStyle>
            <a:lvl1pPr algn="r">
              <a:defRPr sz="800" cap="all" spc="300" baseline="0">
                <a:solidFill>
                  <a:schemeClr val="bg1"/>
                </a:solidFill>
              </a:defRPr>
            </a:lvl1pPr>
          </a:lstStyle>
          <a:p>
            <a:fld id="{7FA31CB7-48AA-4691-B614-160E906C518A}" type="datetime2">
              <a:rPr lang="en-US" smtClean="0"/>
              <a:t>Sunday, November 30, 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76304" y="6455664"/>
            <a:ext cx="548640" cy="365760"/>
          </a:xfrm>
          <a:prstGeom prst="rect">
            <a:avLst/>
          </a:prstGeom>
        </p:spPr>
        <p:txBody>
          <a:bodyPr vert="horz" lIns="91440" tIns="45720" rIns="91440" bIns="45720" rtlCol="0" anchor="ctr"/>
          <a:lstStyle>
            <a:lvl1pPr algn="r">
              <a:defRPr sz="800" spc="200" baseline="0">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6919224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 id="2147483890" r:id="rId29"/>
    <p:sldLayoutId id="2147483891" r:id="rId30"/>
    <p:sldLayoutId id="2147483892" r:id="rId31"/>
    <p:sldLayoutId id="2147483861" r:id="rId32"/>
    <p:sldLayoutId id="2147483893" r:id="rId33"/>
    <p:sldLayoutId id="2147483894" r:id="rId34"/>
    <p:sldLayoutId id="2147483895" r:id="rId35"/>
    <p:sldLayoutId id="2147483896" r:id="rId36"/>
    <p:sldLayoutId id="2147483897" r:id="rId37"/>
    <p:sldLayoutId id="2147483898" r:id="rId38"/>
    <p:sldLayoutId id="2147483899" r:id="rId39"/>
    <p:sldLayoutId id="2147483907" r:id="rId40"/>
    <p:sldLayoutId id="2147483900" r:id="rId41"/>
    <p:sldLayoutId id="2147483901" r:id="rId42"/>
    <p:sldLayoutId id="2147483902" r:id="rId43"/>
    <p:sldLayoutId id="2147483903" r:id="rId44"/>
    <p:sldLayoutId id="2147483904" r:id="rId45"/>
    <p:sldLayoutId id="2147483905" r:id="rId46"/>
    <p:sldLayoutId id="2147483906" r:id="rId47"/>
    <p:sldLayoutId id="2147483860" r:id="rId48"/>
  </p:sldLayoutIdLst>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C20D-5430-8C19-B14E-CBC6001CE7C2}"/>
              </a:ext>
            </a:extLst>
          </p:cNvPr>
          <p:cNvSpPr>
            <a:spLocks noGrp="1"/>
          </p:cNvSpPr>
          <p:nvPr>
            <p:ph type="ctrTitle"/>
          </p:nvPr>
        </p:nvSpPr>
        <p:spPr>
          <a:xfrm>
            <a:off x="731520" y="941832"/>
            <a:ext cx="4626864" cy="3209544"/>
          </a:xfrm>
        </p:spPr>
        <p:txBody>
          <a:bodyPr anchor="b">
            <a:normAutofit/>
          </a:bodyPr>
          <a:lstStyle/>
          <a:p>
            <a:r>
              <a:rPr lang="en-US" dirty="0"/>
              <a:t>The Image of God</a:t>
            </a:r>
          </a:p>
        </p:txBody>
      </p:sp>
      <p:sp>
        <p:nvSpPr>
          <p:cNvPr id="3" name="Subtitle 2">
            <a:extLst>
              <a:ext uri="{FF2B5EF4-FFF2-40B4-BE49-F238E27FC236}">
                <a16:creationId xmlns:a16="http://schemas.microsoft.com/office/drawing/2014/main" id="{B0B8A706-80E4-30D2-482D-0B49A6DA8D3F}"/>
              </a:ext>
            </a:extLst>
          </p:cNvPr>
          <p:cNvSpPr>
            <a:spLocks noGrp="1"/>
          </p:cNvSpPr>
          <p:nvPr>
            <p:ph type="subTitle" idx="1"/>
          </p:nvPr>
        </p:nvSpPr>
        <p:spPr>
          <a:xfrm>
            <a:off x="393700" y="4603750"/>
            <a:ext cx="5480050" cy="2051050"/>
          </a:xfrm>
        </p:spPr>
        <p:txBody>
          <a:bodyPr anchor="ctr">
            <a:normAutofit fontScale="85000" lnSpcReduction="10000"/>
          </a:bodyPr>
          <a:lstStyle/>
          <a:p>
            <a:r>
              <a:rPr lang="en-US" sz="2600" b="1" dirty="0"/>
              <a:t>GENESIS 1:27</a:t>
            </a:r>
          </a:p>
          <a:p>
            <a:r>
              <a:rPr lang="en-US" dirty="0"/>
              <a:t>So God created man in his own image, in the image of God created he him; male and female created he </a:t>
            </a:r>
            <a:r>
              <a:rPr lang="en-US" dirty="0" err="1"/>
              <a:t>them.Add</a:t>
            </a:r>
            <a:r>
              <a:rPr lang="en-US" dirty="0"/>
              <a:t> a brief explanation of the presentation’s purpose</a:t>
            </a:r>
          </a:p>
        </p:txBody>
      </p:sp>
      <p:sp>
        <p:nvSpPr>
          <p:cNvPr id="13" name="Picture Placeholder 3">
            <a:extLst>
              <a:ext uri="{FF2B5EF4-FFF2-40B4-BE49-F238E27FC236}">
                <a16:creationId xmlns:a16="http://schemas.microsoft.com/office/drawing/2014/main" id="{9091D968-35F1-BFE1-2E75-35A094F84106}"/>
              </a:ext>
            </a:extLst>
          </p:cNvPr>
          <p:cNvSpPr>
            <a:spLocks noGrp="1"/>
          </p:cNvSpPr>
          <p:nvPr>
            <p:ph type="pic" sz="quarter" idx="13"/>
          </p:nvPr>
        </p:nvSpPr>
        <p:spPr>
          <a:xfrm>
            <a:off x="6092952" y="0"/>
            <a:ext cx="6099048" cy="6858000"/>
          </a:xfrm>
        </p:spPr>
        <p:txBody>
          <a:bodyPr/>
          <a:lstStyle/>
          <a:p>
            <a:endParaRPr lang="en-US"/>
          </a:p>
        </p:txBody>
      </p:sp>
    </p:spTree>
    <p:extLst>
      <p:ext uri="{BB962C8B-B14F-4D97-AF65-F5344CB8AC3E}">
        <p14:creationId xmlns:p14="http://schemas.microsoft.com/office/powerpoint/2010/main" val="4056462329"/>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10</a:t>
            </a:fld>
            <a:endParaRPr kumimoji="0" lang="en-US"/>
          </a:p>
        </p:txBody>
      </p:sp>
      <p:sp>
        <p:nvSpPr>
          <p:cNvPr id="5" name="Rectangle 4"/>
          <p:cNvSpPr/>
          <p:nvPr/>
        </p:nvSpPr>
        <p:spPr>
          <a:xfrm>
            <a:off x="215900" y="139700"/>
            <a:ext cx="11760200" cy="5078313"/>
          </a:xfrm>
          <a:prstGeom prst="rect">
            <a:avLst/>
          </a:prstGeom>
        </p:spPr>
        <p:txBody>
          <a:bodyPr wrap="square">
            <a:spAutoFit/>
          </a:bodyPr>
          <a:lstStyle/>
          <a:p>
            <a:r>
              <a:rPr lang="en-US" sz="6000" b="1" dirty="0">
                <a:solidFill>
                  <a:schemeClr val="bg1"/>
                </a:solidFill>
              </a:rPr>
              <a:t>EPHESIANS 4:12-13</a:t>
            </a:r>
          </a:p>
          <a:p>
            <a:r>
              <a:rPr lang="en-US" sz="4400" b="1" i="1" dirty="0">
                <a:solidFill>
                  <a:schemeClr val="bg1"/>
                </a:solidFill>
              </a:rPr>
              <a:t>	</a:t>
            </a:r>
            <a:r>
              <a:rPr lang="en-US" sz="4400" i="1" dirty="0">
                <a:solidFill>
                  <a:schemeClr val="bg1"/>
                </a:solidFill>
              </a:rPr>
              <a:t>For the perfecting of the saints, for the work of the ministry, for the edifying of the body of Christ: 13 Till we all come in the unity of the faith, and of the knowledge of the Son of God, unto a perfect man, unto the measure of the stature of the fulness of Christ: </a:t>
            </a:r>
          </a:p>
        </p:txBody>
      </p:sp>
    </p:spTree>
    <p:extLst>
      <p:ext uri="{BB962C8B-B14F-4D97-AF65-F5344CB8AC3E}">
        <p14:creationId xmlns:p14="http://schemas.microsoft.com/office/powerpoint/2010/main" val="297404423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11</a:t>
            </a:fld>
            <a:endParaRPr kumimoji="0" lang="en-US"/>
          </a:p>
        </p:txBody>
      </p:sp>
      <p:sp>
        <p:nvSpPr>
          <p:cNvPr id="5" name="Rectangle 4"/>
          <p:cNvSpPr/>
          <p:nvPr/>
        </p:nvSpPr>
        <p:spPr>
          <a:xfrm>
            <a:off x="203200" y="1"/>
            <a:ext cx="11855449" cy="6278642"/>
          </a:xfrm>
          <a:prstGeom prst="rect">
            <a:avLst/>
          </a:prstGeom>
        </p:spPr>
        <p:txBody>
          <a:bodyPr wrap="square">
            <a:spAutoFit/>
          </a:bodyPr>
          <a:lstStyle/>
          <a:p>
            <a:r>
              <a:rPr lang="en-US" sz="4800" i="1" dirty="0">
                <a:solidFill>
                  <a:schemeClr val="bg1"/>
                </a:solidFill>
              </a:rPr>
              <a:t>Example: </a:t>
            </a:r>
            <a:r>
              <a:rPr lang="en-US" sz="4400" b="1" dirty="0">
                <a:solidFill>
                  <a:schemeClr val="bg1"/>
                </a:solidFill>
              </a:rPr>
              <a:t>I PETER 1:14</a:t>
            </a:r>
            <a:r>
              <a:rPr lang="en-US" sz="3600" b="1" dirty="0">
                <a:solidFill>
                  <a:schemeClr val="bg1"/>
                </a:solidFill>
              </a:rPr>
              <a:t>  	</a:t>
            </a:r>
            <a:r>
              <a:rPr lang="en-US" sz="3600" i="1" dirty="0">
                <a:solidFill>
                  <a:schemeClr val="bg1"/>
                </a:solidFill>
              </a:rPr>
              <a:t>As obedient children, not </a:t>
            </a:r>
            <a:r>
              <a:rPr lang="en-US" sz="3600" b="1" i="1" dirty="0">
                <a:solidFill>
                  <a:schemeClr val="bg1"/>
                </a:solidFill>
              </a:rPr>
              <a:t>fashioning yourselves </a:t>
            </a:r>
            <a:r>
              <a:rPr lang="en-US" sz="3600" i="1" dirty="0">
                <a:solidFill>
                  <a:schemeClr val="bg1"/>
                </a:solidFill>
              </a:rPr>
              <a:t>according to the former lusts in your ignorance:</a:t>
            </a:r>
            <a:endParaRPr lang="en-US" sz="1400" dirty="0">
              <a:solidFill>
                <a:schemeClr val="bg1"/>
              </a:solidFill>
            </a:endParaRPr>
          </a:p>
          <a:p>
            <a:r>
              <a:rPr lang="en-US" sz="1400" b="1" i="1" dirty="0">
                <a:solidFill>
                  <a:schemeClr val="bg1"/>
                </a:solidFill>
              </a:rPr>
              <a:t> </a:t>
            </a:r>
            <a:endParaRPr lang="en-US" sz="1400" dirty="0">
              <a:solidFill>
                <a:schemeClr val="bg1"/>
              </a:solidFill>
            </a:endParaRPr>
          </a:p>
          <a:p>
            <a:r>
              <a:rPr lang="en-US" sz="4000" b="1" dirty="0">
                <a:solidFill>
                  <a:schemeClr val="bg1"/>
                </a:solidFill>
              </a:rPr>
              <a:t>POWER.OF.TRANSFORMATION</a:t>
            </a:r>
            <a:endParaRPr lang="en-US" sz="4000" dirty="0">
              <a:solidFill>
                <a:schemeClr val="bg1"/>
              </a:solidFill>
            </a:endParaRPr>
          </a:p>
          <a:p>
            <a:r>
              <a:rPr lang="en-US" sz="3600" dirty="0">
                <a:solidFill>
                  <a:schemeClr val="bg1"/>
                </a:solidFill>
              </a:rPr>
              <a:t>	</a:t>
            </a:r>
            <a:r>
              <a:rPr lang="en-US" sz="3200" dirty="0">
                <a:solidFill>
                  <a:schemeClr val="bg1"/>
                </a:solidFill>
              </a:rPr>
              <a:t>37 That's what we all want to do is;</a:t>
            </a:r>
            <a:r>
              <a:rPr lang="en-US" sz="3200" i="1" dirty="0">
                <a:solidFill>
                  <a:schemeClr val="bg1"/>
                </a:solidFill>
              </a:rPr>
              <a:t> Be not conformed to this world… </a:t>
            </a:r>
            <a:r>
              <a:rPr lang="en-US" sz="3200" dirty="0">
                <a:solidFill>
                  <a:schemeClr val="bg1"/>
                </a:solidFill>
              </a:rPr>
              <a:t>Now, that we have been </a:t>
            </a:r>
            <a:r>
              <a:rPr lang="en-US" sz="3200" b="1" dirty="0">
                <a:solidFill>
                  <a:schemeClr val="bg1"/>
                </a:solidFill>
              </a:rPr>
              <a:t>saved</a:t>
            </a:r>
            <a:r>
              <a:rPr lang="en-US" sz="3200" dirty="0">
                <a:solidFill>
                  <a:schemeClr val="bg1"/>
                </a:solidFill>
              </a:rPr>
              <a:t>, as we are; and that we have been </a:t>
            </a:r>
            <a:r>
              <a:rPr lang="en-US" sz="3200" b="1" dirty="0">
                <a:solidFill>
                  <a:schemeClr val="bg1"/>
                </a:solidFill>
              </a:rPr>
              <a:t>filled with the Holy Spirit</a:t>
            </a:r>
            <a:r>
              <a:rPr lang="en-US" sz="3200" dirty="0">
                <a:solidFill>
                  <a:schemeClr val="bg1"/>
                </a:solidFill>
              </a:rPr>
              <a:t>, as we have; now we want the </a:t>
            </a:r>
            <a:r>
              <a:rPr lang="en-US" sz="3200" b="1" dirty="0">
                <a:solidFill>
                  <a:schemeClr val="bg1"/>
                </a:solidFill>
              </a:rPr>
              <a:t>mind that was in Christ</a:t>
            </a:r>
            <a:r>
              <a:rPr lang="en-US" sz="3200" dirty="0">
                <a:solidFill>
                  <a:schemeClr val="bg1"/>
                </a:solidFill>
              </a:rPr>
              <a:t> to be in us, </a:t>
            </a:r>
            <a:r>
              <a:rPr lang="en-US" sz="3200" b="1" dirty="0">
                <a:solidFill>
                  <a:schemeClr val="bg1"/>
                </a:solidFill>
              </a:rPr>
              <a:t>that we might be transformed from the natural things of life, and be brought in to do the perfect will of God by transformation of God's Spirit by His Word. 												</a:t>
            </a:r>
            <a:r>
              <a:rPr lang="en-US" sz="3200" dirty="0">
                <a:solidFill>
                  <a:schemeClr val="bg1"/>
                </a:solidFill>
              </a:rPr>
              <a:t>65-1031</a:t>
            </a:r>
          </a:p>
        </p:txBody>
      </p:sp>
    </p:spTree>
    <p:extLst>
      <p:ext uri="{BB962C8B-B14F-4D97-AF65-F5344CB8AC3E}">
        <p14:creationId xmlns:p14="http://schemas.microsoft.com/office/powerpoint/2010/main" val="71950559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490EC4-7C41-9F0D-29BC-F6682F93067C}"/>
              </a:ext>
            </a:extLst>
          </p:cNvPr>
          <p:cNvSpPr txBox="1"/>
          <p:nvPr/>
        </p:nvSpPr>
        <p:spPr>
          <a:xfrm>
            <a:off x="381000" y="317500"/>
            <a:ext cx="10299700" cy="3293209"/>
          </a:xfrm>
          <a:prstGeom prst="rect">
            <a:avLst/>
          </a:prstGeom>
          <a:noFill/>
        </p:spPr>
        <p:txBody>
          <a:bodyPr wrap="square">
            <a:spAutoFit/>
          </a:bodyPr>
          <a:lstStyle/>
          <a:p>
            <a:r>
              <a:rPr lang="en-US" sz="4800" b="1" dirty="0">
                <a:solidFill>
                  <a:schemeClr val="bg1"/>
                </a:solidFill>
              </a:rPr>
              <a:t>II CORINTHIANS 3:18</a:t>
            </a:r>
          </a:p>
          <a:p>
            <a:r>
              <a:rPr lang="en-US" sz="4000" i="1" dirty="0">
                <a:solidFill>
                  <a:schemeClr val="bg1"/>
                </a:solidFill>
              </a:rPr>
              <a:t>But we all, with open face beholding as in a glass the glory of the Lord, are changed into the same image from glory to glory, even as by the Spirit of the Lord. </a:t>
            </a:r>
          </a:p>
        </p:txBody>
      </p:sp>
    </p:spTree>
    <p:extLst>
      <p:ext uri="{BB962C8B-B14F-4D97-AF65-F5344CB8AC3E}">
        <p14:creationId xmlns:p14="http://schemas.microsoft.com/office/powerpoint/2010/main" val="111136135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B8544-8279-83DC-9C76-C48EDE6EF5BB}"/>
              </a:ext>
            </a:extLst>
          </p:cNvPr>
          <p:cNvSpPr txBox="1"/>
          <p:nvPr/>
        </p:nvSpPr>
        <p:spPr>
          <a:xfrm>
            <a:off x="196850" y="127001"/>
            <a:ext cx="11823700" cy="5755422"/>
          </a:xfrm>
          <a:prstGeom prst="rect">
            <a:avLst/>
          </a:prstGeom>
          <a:noFill/>
        </p:spPr>
        <p:txBody>
          <a:bodyPr wrap="square">
            <a:spAutoFit/>
          </a:bodyPr>
          <a:lstStyle/>
          <a:p>
            <a:r>
              <a:rPr lang="en-US" sz="4400" b="1" dirty="0">
                <a:solidFill>
                  <a:schemeClr val="bg1"/>
                </a:solidFill>
              </a:rPr>
              <a:t>ABRAHAM.AND.HIS.SEED.AFTER.HIM</a:t>
            </a:r>
          </a:p>
          <a:p>
            <a:r>
              <a:rPr lang="en-US" sz="3600" dirty="0">
                <a:solidFill>
                  <a:schemeClr val="bg1"/>
                </a:solidFill>
              </a:rPr>
              <a:t>	88 Do you know what God did? It's passed time. He's holding time in His hand for the church to make itself ready. There's a few more members yet to come in of the Body of Christ… I'm not saying, don't be Catholic, don't be Methodist… I want you to be filled with His Spirit. </a:t>
            </a:r>
          </a:p>
          <a:p>
            <a:r>
              <a:rPr lang="en-US" sz="3600" dirty="0">
                <a:solidFill>
                  <a:schemeClr val="bg1"/>
                </a:solidFill>
              </a:rPr>
              <a:t>	And these words will be a witness against you. It's all on God's tape recording, with His great picture camera. And you setting and walking away and leaving it, you'll see your </a:t>
            </a:r>
            <a:r>
              <a:rPr lang="en-US" sz="3600" dirty="0" err="1">
                <a:solidFill>
                  <a:schemeClr val="bg1"/>
                </a:solidFill>
              </a:rPr>
              <a:t>ownself</a:t>
            </a:r>
            <a:r>
              <a:rPr lang="en-US" sz="3600" dirty="0">
                <a:solidFill>
                  <a:schemeClr val="bg1"/>
                </a:solidFill>
              </a:rPr>
              <a:t> at that day in the mirror of God. 			61-0423 </a:t>
            </a:r>
          </a:p>
        </p:txBody>
      </p:sp>
    </p:spTree>
    <p:extLst>
      <p:ext uri="{BB962C8B-B14F-4D97-AF65-F5344CB8AC3E}">
        <p14:creationId xmlns:p14="http://schemas.microsoft.com/office/powerpoint/2010/main" val="254058637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14</a:t>
            </a:fld>
            <a:endParaRPr kumimoji="0" lang="en-US"/>
          </a:p>
        </p:txBody>
      </p:sp>
      <p:sp>
        <p:nvSpPr>
          <p:cNvPr id="5" name="Rectangle 4"/>
          <p:cNvSpPr/>
          <p:nvPr/>
        </p:nvSpPr>
        <p:spPr>
          <a:xfrm>
            <a:off x="215900" y="0"/>
            <a:ext cx="11823700" cy="6155531"/>
          </a:xfrm>
          <a:prstGeom prst="rect">
            <a:avLst/>
          </a:prstGeom>
        </p:spPr>
        <p:txBody>
          <a:bodyPr wrap="square">
            <a:spAutoFit/>
          </a:bodyPr>
          <a:lstStyle/>
          <a:p>
            <a:r>
              <a:rPr lang="en-US" sz="5400" i="1" u="sng" dirty="0">
                <a:solidFill>
                  <a:schemeClr val="bg1"/>
                </a:solidFill>
              </a:rPr>
              <a:t>Power of Transformation:</a:t>
            </a:r>
          </a:p>
          <a:p>
            <a:r>
              <a:rPr lang="en-US" sz="4400" b="1" dirty="0">
                <a:solidFill>
                  <a:schemeClr val="bg1"/>
                </a:solidFill>
              </a:rPr>
              <a:t>Romans 12:2 </a:t>
            </a:r>
          </a:p>
          <a:p>
            <a:r>
              <a:rPr lang="en-US" sz="4400" b="1" i="1" dirty="0">
                <a:solidFill>
                  <a:schemeClr val="bg1"/>
                </a:solidFill>
              </a:rPr>
              <a:t>	</a:t>
            </a:r>
            <a:r>
              <a:rPr lang="en-US" sz="4000" i="1" dirty="0">
                <a:solidFill>
                  <a:schemeClr val="bg1"/>
                </a:solidFill>
              </a:rPr>
              <a:t>And be not conformed to this world: but be ye transformed by the renewing of your mind, that ye may prove what is that good, and acceptable, and perfect, will of God. </a:t>
            </a:r>
            <a:endParaRPr lang="en-US" sz="1400" i="1" dirty="0">
              <a:solidFill>
                <a:schemeClr val="bg1"/>
              </a:solidFill>
            </a:endParaRPr>
          </a:p>
          <a:p>
            <a:endParaRPr lang="en-US" sz="1600" i="1" dirty="0">
              <a:solidFill>
                <a:schemeClr val="bg1"/>
              </a:solidFill>
            </a:endParaRPr>
          </a:p>
          <a:p>
            <a:r>
              <a:rPr lang="en-US" sz="4400" b="1" dirty="0">
                <a:solidFill>
                  <a:schemeClr val="bg1"/>
                </a:solidFill>
              </a:rPr>
              <a:t>Conform:</a:t>
            </a:r>
            <a:r>
              <a:rPr lang="en-US" sz="3200" i="1" dirty="0">
                <a:solidFill>
                  <a:schemeClr val="bg1"/>
                </a:solidFill>
              </a:rPr>
              <a:t> (Gr.) </a:t>
            </a:r>
            <a:r>
              <a:rPr lang="en-US" sz="3200" i="1" dirty="0" err="1">
                <a:solidFill>
                  <a:schemeClr val="bg1"/>
                </a:solidFill>
              </a:rPr>
              <a:t>suschematizo</a:t>
            </a:r>
            <a:r>
              <a:rPr lang="en-US" sz="4400" b="1" dirty="0">
                <a:solidFill>
                  <a:schemeClr val="bg1"/>
                </a:solidFill>
              </a:rPr>
              <a:t>  </a:t>
            </a:r>
            <a:r>
              <a:rPr lang="en-US" sz="4400" dirty="0">
                <a:solidFill>
                  <a:schemeClr val="bg1"/>
                </a:solidFill>
              </a:rPr>
              <a:t>  </a:t>
            </a:r>
            <a:r>
              <a:rPr lang="en-US" sz="3600" dirty="0">
                <a:solidFill>
                  <a:schemeClr val="bg1"/>
                </a:solidFill>
              </a:rPr>
              <a:t>To change one's self (mind or character) to another's pattern, and describes what is transitory, changeable, and </a:t>
            </a:r>
            <a:r>
              <a:rPr lang="en-US" sz="3600" b="1" dirty="0">
                <a:solidFill>
                  <a:schemeClr val="bg1"/>
                </a:solidFill>
              </a:rPr>
              <a:t>unstable.</a:t>
            </a:r>
            <a:endParaRPr lang="en-US" sz="3600" dirty="0">
              <a:solidFill>
                <a:schemeClr val="bg1"/>
              </a:solidFill>
            </a:endParaRPr>
          </a:p>
        </p:txBody>
      </p:sp>
    </p:spTree>
    <p:extLst>
      <p:ext uri="{BB962C8B-B14F-4D97-AF65-F5344CB8AC3E}">
        <p14:creationId xmlns:p14="http://schemas.microsoft.com/office/powerpoint/2010/main" val="367026163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15</a:t>
            </a:fld>
            <a:endParaRPr kumimoji="0" lang="en-US"/>
          </a:p>
        </p:txBody>
      </p:sp>
      <p:sp>
        <p:nvSpPr>
          <p:cNvPr id="5" name="Rectangle 4"/>
          <p:cNvSpPr/>
          <p:nvPr/>
        </p:nvSpPr>
        <p:spPr>
          <a:xfrm>
            <a:off x="379477" y="295995"/>
            <a:ext cx="9996096" cy="4647426"/>
          </a:xfrm>
          <a:prstGeom prst="rect">
            <a:avLst/>
          </a:prstGeom>
        </p:spPr>
        <p:txBody>
          <a:bodyPr wrap="square">
            <a:spAutoFit/>
          </a:bodyPr>
          <a:lstStyle/>
          <a:p>
            <a:r>
              <a:rPr lang="en-US" sz="4000" b="1" dirty="0">
                <a:solidFill>
                  <a:schemeClr val="bg1"/>
                </a:solidFill>
              </a:rPr>
              <a:t>IMAGE: </a:t>
            </a:r>
            <a:r>
              <a:rPr lang="en-US" sz="3200" i="1" dirty="0" err="1">
                <a:solidFill>
                  <a:schemeClr val="bg1"/>
                </a:solidFill>
              </a:rPr>
              <a:t>Eikon</a:t>
            </a:r>
            <a:r>
              <a:rPr lang="en-US" sz="3200" b="1" dirty="0">
                <a:solidFill>
                  <a:schemeClr val="bg1"/>
                </a:solidFill>
              </a:rPr>
              <a:t> </a:t>
            </a:r>
            <a:r>
              <a:rPr lang="en-US" sz="3200" dirty="0">
                <a:solidFill>
                  <a:schemeClr val="bg1"/>
                </a:solidFill>
              </a:rPr>
              <a:t> </a:t>
            </a:r>
          </a:p>
          <a:p>
            <a:r>
              <a:rPr lang="en-US" sz="3200" dirty="0">
                <a:solidFill>
                  <a:schemeClr val="bg1"/>
                </a:solidFill>
              </a:rPr>
              <a:t>	Used of the moral likeness of renewed men to God; to reflect the image of Christ, into which true Christians are transformed. Not just the likeness of the heavenly body, but also to the most holy and blessed state of mind, which Christ possesses.</a:t>
            </a:r>
          </a:p>
          <a:p>
            <a:r>
              <a:rPr lang="en-US" sz="3200" dirty="0">
                <a:solidFill>
                  <a:schemeClr val="bg1"/>
                </a:solidFill>
              </a:rPr>
              <a:t>	Once the inside is transformed, </a:t>
            </a:r>
            <a:r>
              <a:rPr lang="en-US" sz="3200" b="1" dirty="0">
                <a:solidFill>
                  <a:schemeClr val="bg1"/>
                </a:solidFill>
              </a:rPr>
              <a:t>it has to show on the outside, it must shine out of your humanity like it did Jesus</a:t>
            </a:r>
            <a:r>
              <a:rPr lang="en-US" sz="3200" dirty="0">
                <a:solidFill>
                  <a:schemeClr val="bg1"/>
                </a:solidFill>
              </a:rPr>
              <a:t>!</a:t>
            </a:r>
          </a:p>
        </p:txBody>
      </p:sp>
    </p:spTree>
    <p:extLst>
      <p:ext uri="{BB962C8B-B14F-4D97-AF65-F5344CB8AC3E}">
        <p14:creationId xmlns:p14="http://schemas.microsoft.com/office/powerpoint/2010/main" val="96210530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lang="en-US"/>
              <a:t>The Image of the Father</a:t>
            </a:r>
          </a:p>
        </p:txBody>
      </p:sp>
      <p:sp>
        <p:nvSpPr>
          <p:cNvPr id="4" name="Slide Number Placeholder 3"/>
          <p:cNvSpPr>
            <a:spLocks noGrp="1"/>
          </p:cNvSpPr>
          <p:nvPr>
            <p:ph type="sldNum" sz="quarter" idx="12"/>
          </p:nvPr>
        </p:nvSpPr>
        <p:spPr/>
        <p:txBody>
          <a:bodyPr/>
          <a:lstStyle/>
          <a:p>
            <a:fld id="{250E4B82-8260-44A5-AF03-C255CFDB166D}" type="slidenum">
              <a:rPr lang="en-US" smtClean="0"/>
              <a:t>16</a:t>
            </a:fld>
            <a:endParaRPr lang="en-US"/>
          </a:p>
        </p:txBody>
      </p:sp>
      <p:sp>
        <p:nvSpPr>
          <p:cNvPr id="5" name="Rectangle 4"/>
          <p:cNvSpPr/>
          <p:nvPr/>
        </p:nvSpPr>
        <p:spPr>
          <a:xfrm>
            <a:off x="247650" y="76201"/>
            <a:ext cx="11741150" cy="7448193"/>
          </a:xfrm>
          <a:prstGeom prst="rect">
            <a:avLst/>
          </a:prstGeom>
        </p:spPr>
        <p:txBody>
          <a:bodyPr wrap="square">
            <a:spAutoFit/>
          </a:bodyPr>
          <a:lstStyle/>
          <a:p>
            <a:r>
              <a:rPr lang="en-US" sz="5400" b="1" dirty="0">
                <a:solidFill>
                  <a:schemeClr val="bg1"/>
                </a:solidFill>
              </a:rPr>
              <a:t>JEREMIAH 31:33</a:t>
            </a:r>
          </a:p>
          <a:p>
            <a:r>
              <a:rPr lang="en-US" sz="3600" i="1" dirty="0">
                <a:solidFill>
                  <a:schemeClr val="bg1"/>
                </a:solidFill>
              </a:rPr>
              <a:t>	But this shall be the covenant that I will make with the house of Israel; After those days, </a:t>
            </a:r>
            <a:r>
              <a:rPr lang="en-US" sz="3600" i="1" dirty="0" err="1">
                <a:solidFill>
                  <a:schemeClr val="bg1"/>
                </a:solidFill>
              </a:rPr>
              <a:t>saith</a:t>
            </a:r>
            <a:r>
              <a:rPr lang="en-US" sz="3600" i="1" dirty="0">
                <a:solidFill>
                  <a:schemeClr val="bg1"/>
                </a:solidFill>
              </a:rPr>
              <a:t> the LORD, I will put my law in their inward parts, and write it in their hearts; and will be their God, and they shall be my people.</a:t>
            </a:r>
            <a:endParaRPr lang="en-US" sz="1600" i="1" dirty="0">
              <a:solidFill>
                <a:schemeClr val="bg1"/>
              </a:solidFill>
            </a:endParaRPr>
          </a:p>
          <a:p>
            <a:endParaRPr lang="en-US" sz="2000" b="1" dirty="0">
              <a:solidFill>
                <a:schemeClr val="bg1"/>
              </a:solidFill>
            </a:endParaRPr>
          </a:p>
          <a:p>
            <a:r>
              <a:rPr lang="en-US" sz="4400" b="1" dirty="0">
                <a:solidFill>
                  <a:schemeClr val="bg1"/>
                </a:solidFill>
              </a:rPr>
              <a:t>HEBREWS 10:16</a:t>
            </a:r>
          </a:p>
          <a:p>
            <a:r>
              <a:rPr lang="en-US" sz="3600" i="1" dirty="0">
                <a:solidFill>
                  <a:schemeClr val="bg1"/>
                </a:solidFill>
              </a:rPr>
              <a:t>	This is the covenant that I will make with them after those days, </a:t>
            </a:r>
            <a:r>
              <a:rPr lang="en-US" sz="3600" i="1" dirty="0" err="1">
                <a:solidFill>
                  <a:schemeClr val="bg1"/>
                </a:solidFill>
              </a:rPr>
              <a:t>saith</a:t>
            </a:r>
            <a:r>
              <a:rPr lang="en-US" sz="3600" i="1" dirty="0">
                <a:solidFill>
                  <a:schemeClr val="bg1"/>
                </a:solidFill>
              </a:rPr>
              <a:t> the Lord, I will put my laws into their hearts, and in their minds will I write them; 17 And their sins and iniquities will I remember no more. </a:t>
            </a:r>
          </a:p>
          <a:p>
            <a:endParaRPr lang="en-US" sz="3600" i="1" dirty="0">
              <a:solidFill>
                <a:schemeClr val="bg1"/>
              </a:solidFill>
            </a:endParaRPr>
          </a:p>
          <a:p>
            <a:endParaRPr lang="en-US" sz="3600" i="1" dirty="0">
              <a:solidFill>
                <a:schemeClr val="bg1"/>
              </a:solidFill>
            </a:endParaRPr>
          </a:p>
        </p:txBody>
      </p:sp>
    </p:spTree>
    <p:extLst>
      <p:ext uri="{BB962C8B-B14F-4D97-AF65-F5344CB8AC3E}">
        <p14:creationId xmlns:p14="http://schemas.microsoft.com/office/powerpoint/2010/main" val="60036176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dissolve">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950FB2-BC81-F51F-B590-709DB8B4BC80}"/>
              </a:ext>
            </a:extLst>
          </p:cNvPr>
          <p:cNvSpPr txBox="1"/>
          <p:nvPr/>
        </p:nvSpPr>
        <p:spPr>
          <a:xfrm>
            <a:off x="222250" y="184150"/>
            <a:ext cx="11785600" cy="5755422"/>
          </a:xfrm>
          <a:prstGeom prst="rect">
            <a:avLst/>
          </a:prstGeom>
          <a:noFill/>
        </p:spPr>
        <p:txBody>
          <a:bodyPr wrap="square">
            <a:spAutoFit/>
          </a:bodyPr>
          <a:lstStyle/>
          <a:p>
            <a:r>
              <a:rPr lang="en-US" sz="4800" b="1" dirty="0">
                <a:solidFill>
                  <a:schemeClr val="bg1"/>
                </a:solidFill>
              </a:rPr>
              <a:t>GOD'S.POWER.TO.TRANSFORM</a:t>
            </a:r>
          </a:p>
          <a:p>
            <a:r>
              <a:rPr lang="en-US" sz="4000" dirty="0">
                <a:solidFill>
                  <a:schemeClr val="bg1"/>
                </a:solidFill>
              </a:rPr>
              <a:t>	  68  Then we find a wild creeper in the field… wrap itself around gradually, so easy, slyly, that you would hardly tell it was wrapping. And finally it gets stronger and stronger, and it pulls that corn till it's deformed. Pulls it against itself, wraps it around its own vine; deforming it from what it was, to something else. </a:t>
            </a:r>
            <a:r>
              <a:rPr lang="en-US" sz="4000" b="1" dirty="0">
                <a:solidFill>
                  <a:schemeClr val="bg1"/>
                </a:solidFill>
              </a:rPr>
              <a:t>Yet it's corn, but it's deformed corn</a:t>
            </a:r>
            <a:r>
              <a:rPr lang="en-US" sz="4000" dirty="0">
                <a:solidFill>
                  <a:schemeClr val="bg1"/>
                </a:solidFill>
              </a:rPr>
              <a:t>.</a:t>
            </a:r>
          </a:p>
          <a:p>
            <a:r>
              <a:rPr lang="en-US" sz="40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230259906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8AD0D3-5B1A-B9B6-C3FF-8B97B678035A}"/>
              </a:ext>
            </a:extLst>
          </p:cNvPr>
          <p:cNvSpPr txBox="1"/>
          <p:nvPr/>
        </p:nvSpPr>
        <p:spPr>
          <a:xfrm>
            <a:off x="241300" y="184150"/>
            <a:ext cx="11760200" cy="5016758"/>
          </a:xfrm>
          <a:prstGeom prst="rect">
            <a:avLst/>
          </a:prstGeom>
          <a:noFill/>
        </p:spPr>
        <p:txBody>
          <a:bodyPr wrap="square">
            <a:spAutoFit/>
          </a:bodyPr>
          <a:lstStyle/>
          <a:p>
            <a:r>
              <a:rPr lang="en-US" sz="4000" dirty="0">
                <a:solidFill>
                  <a:schemeClr val="bg1"/>
                </a:solidFill>
              </a:rPr>
              <a:t>	69  And we are all still in the image of God. But some are so deformed, as sons of God, that walk contrary to His Word and to the way He had us and provided for us to walk. Just letting the world twist us out of the way, pull us close, and away from that straight, narrow strip that He planted us in, to be sons and daughters of God. Sin has done this evil thing to the sons and daughters of God. </a:t>
            </a:r>
            <a:r>
              <a:rPr lang="en-US" sz="2800" dirty="0">
                <a:solidFill>
                  <a:schemeClr val="bg1"/>
                </a:solidFill>
              </a:rPr>
              <a:t>65-0911 </a:t>
            </a:r>
          </a:p>
        </p:txBody>
      </p:sp>
    </p:spTree>
    <p:extLst>
      <p:ext uri="{BB962C8B-B14F-4D97-AF65-F5344CB8AC3E}">
        <p14:creationId xmlns:p14="http://schemas.microsoft.com/office/powerpoint/2010/main" val="361764438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19</a:t>
            </a:fld>
            <a:endParaRPr kumimoji="0" lang="en-US"/>
          </a:p>
        </p:txBody>
      </p:sp>
      <p:sp>
        <p:nvSpPr>
          <p:cNvPr id="5" name="Rectangle 4"/>
          <p:cNvSpPr/>
          <p:nvPr/>
        </p:nvSpPr>
        <p:spPr>
          <a:xfrm>
            <a:off x="254000" y="72136"/>
            <a:ext cx="11798299" cy="6924973"/>
          </a:xfrm>
          <a:prstGeom prst="rect">
            <a:avLst/>
          </a:prstGeom>
        </p:spPr>
        <p:txBody>
          <a:bodyPr wrap="square">
            <a:spAutoFit/>
          </a:bodyPr>
          <a:lstStyle/>
          <a:p>
            <a:r>
              <a:rPr lang="en-US" sz="4800" b="1" dirty="0">
                <a:solidFill>
                  <a:schemeClr val="bg1"/>
                </a:solidFill>
              </a:rPr>
              <a:t>COLOSSIANS 3:5-10</a:t>
            </a:r>
            <a:r>
              <a:rPr lang="en-US" sz="4800" i="1" dirty="0">
                <a:solidFill>
                  <a:schemeClr val="bg1"/>
                </a:solidFill>
              </a:rPr>
              <a:t> </a:t>
            </a:r>
          </a:p>
          <a:p>
            <a:r>
              <a:rPr lang="en-US" sz="3600" i="1" dirty="0">
                <a:solidFill>
                  <a:schemeClr val="bg1"/>
                </a:solidFill>
              </a:rPr>
              <a:t>	Mortify therefore your members which are upon the earth; fornication, uncleanness, inordinate affection, evil concupiscence, and covetousness, which is idolatry: 6 For which things' sake the wrath of God cometh on the children of disobedience: 7 In the which </a:t>
            </a:r>
            <a:r>
              <a:rPr lang="en-US" sz="3600" b="1" i="1" dirty="0">
                <a:solidFill>
                  <a:schemeClr val="bg1"/>
                </a:solidFill>
              </a:rPr>
              <a:t>ye also walked</a:t>
            </a:r>
            <a:r>
              <a:rPr lang="en-US" sz="3600" i="1" dirty="0">
                <a:solidFill>
                  <a:schemeClr val="bg1"/>
                </a:solidFill>
              </a:rPr>
              <a:t> some time, when ye lived in them. 8 But now ye also put off all these; anger, wrath, malice, blasphemy, filthy communication out of your mouth. 9 Lie not one to another, seeing that ye have put off the old man with his deeds; 10 And have put on the new man, which is renewed in knowledge </a:t>
            </a:r>
            <a:r>
              <a:rPr lang="en-US" sz="3600" b="1" i="1" dirty="0">
                <a:solidFill>
                  <a:schemeClr val="bg1"/>
                </a:solidFill>
              </a:rPr>
              <a:t>after the image of him that created him:</a:t>
            </a:r>
            <a:endParaRPr lang="en-US" sz="3600" b="1" dirty="0">
              <a:solidFill>
                <a:schemeClr val="bg1"/>
              </a:solidFill>
            </a:endParaRPr>
          </a:p>
        </p:txBody>
      </p:sp>
    </p:spTree>
    <p:extLst>
      <p:ext uri="{BB962C8B-B14F-4D97-AF65-F5344CB8AC3E}">
        <p14:creationId xmlns:p14="http://schemas.microsoft.com/office/powerpoint/2010/main" val="271246635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719F68-E356-D50D-B631-FB5A32FF18EB}"/>
              </a:ext>
            </a:extLst>
          </p:cNvPr>
          <p:cNvPicPr>
            <a:picLocks noChangeAspect="1"/>
          </p:cNvPicPr>
          <p:nvPr/>
        </p:nvPicPr>
        <p:blipFill>
          <a:blip r:embed="rId2"/>
          <a:srcRect b="15949"/>
          <a:stretch>
            <a:fillRect/>
          </a:stretch>
        </p:blipFill>
        <p:spPr>
          <a:xfrm>
            <a:off x="3602182" y="114573"/>
            <a:ext cx="5257800" cy="6628853"/>
          </a:xfrm>
          <a:prstGeom prst="rect">
            <a:avLst/>
          </a:prstGeom>
        </p:spPr>
      </p:pic>
    </p:spTree>
    <p:extLst>
      <p:ext uri="{BB962C8B-B14F-4D97-AF65-F5344CB8AC3E}">
        <p14:creationId xmlns:p14="http://schemas.microsoft.com/office/powerpoint/2010/main" val="40117182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20</a:t>
            </a:fld>
            <a:endParaRPr kumimoji="0" lang="en-US"/>
          </a:p>
        </p:txBody>
      </p:sp>
      <p:sp>
        <p:nvSpPr>
          <p:cNvPr id="5" name="Rectangle 4"/>
          <p:cNvSpPr/>
          <p:nvPr/>
        </p:nvSpPr>
        <p:spPr>
          <a:xfrm>
            <a:off x="171450" y="86868"/>
            <a:ext cx="11887199" cy="6309420"/>
          </a:xfrm>
          <a:prstGeom prst="rect">
            <a:avLst/>
          </a:prstGeom>
        </p:spPr>
        <p:txBody>
          <a:bodyPr wrap="square">
            <a:spAutoFit/>
          </a:bodyPr>
          <a:lstStyle/>
          <a:p>
            <a:r>
              <a:rPr lang="en-US" sz="4400" b="1" dirty="0">
                <a:solidFill>
                  <a:schemeClr val="bg1"/>
                </a:solidFill>
              </a:rPr>
              <a:t>HEBREWS.CHAPTER.TWO.3</a:t>
            </a:r>
          </a:p>
          <a:p>
            <a:r>
              <a:rPr lang="en-US" sz="3600" dirty="0">
                <a:solidFill>
                  <a:schemeClr val="bg1"/>
                </a:solidFill>
              </a:rPr>
              <a:t>	246 Pentecostals said, </a:t>
            </a:r>
            <a:r>
              <a:rPr lang="en-US" sz="3600" i="1" dirty="0">
                <a:solidFill>
                  <a:schemeClr val="bg1"/>
                </a:solidFill>
              </a:rPr>
              <a:t>"They spoke in tongues. They got It.” </a:t>
            </a:r>
            <a:r>
              <a:rPr lang="en-US" sz="3600" dirty="0">
                <a:solidFill>
                  <a:schemeClr val="bg1"/>
                </a:solidFill>
              </a:rPr>
              <a:t>If you spoke in tongues, and got It, all right. But you could speak in tongues and still not have It.</a:t>
            </a:r>
          </a:p>
          <a:p>
            <a:r>
              <a:rPr lang="en-US" sz="3600" dirty="0">
                <a:solidFill>
                  <a:schemeClr val="bg1"/>
                </a:solidFill>
              </a:rPr>
              <a:t>	247 After all, it is the experience of passing from death to Life; Christ becomes real… The old roots of carnality. You know how to dig a root out? We used to take a grubbing hoe… dig it till there wasn't a speck left in it… And that's what the Holy Spirit does, root out all the roots. Dig them out. Pile it up; burn them… You get a good crop then, if we do that. 									57-0828 </a:t>
            </a:r>
          </a:p>
        </p:txBody>
      </p:sp>
    </p:spTree>
    <p:extLst>
      <p:ext uri="{BB962C8B-B14F-4D97-AF65-F5344CB8AC3E}">
        <p14:creationId xmlns:p14="http://schemas.microsoft.com/office/powerpoint/2010/main" val="387999269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F334E3-5F13-1931-DC1A-3920190EC04D}"/>
              </a:ext>
            </a:extLst>
          </p:cNvPr>
          <p:cNvSpPr txBox="1"/>
          <p:nvPr/>
        </p:nvSpPr>
        <p:spPr>
          <a:xfrm>
            <a:off x="228600" y="209006"/>
            <a:ext cx="11684000" cy="5755422"/>
          </a:xfrm>
          <a:prstGeom prst="rect">
            <a:avLst/>
          </a:prstGeom>
          <a:noFill/>
        </p:spPr>
        <p:txBody>
          <a:bodyPr wrap="square">
            <a:spAutoFit/>
          </a:bodyPr>
          <a:lstStyle/>
          <a:p>
            <a:r>
              <a:rPr lang="en-US" sz="4800" b="1" dirty="0">
                <a:solidFill>
                  <a:schemeClr val="bg1"/>
                </a:solidFill>
              </a:rPr>
              <a:t>INVESTMENTS</a:t>
            </a:r>
          </a:p>
          <a:p>
            <a:r>
              <a:rPr lang="en-US" sz="4000" dirty="0">
                <a:solidFill>
                  <a:schemeClr val="bg1"/>
                </a:solidFill>
              </a:rPr>
              <a:t>	38  Speaking of Simon Peter look where he started from. He started from Acts… where the church started from, that's where the church has got to go back to. Go back to that same prescription, that same Word of God and follow it through. </a:t>
            </a:r>
          </a:p>
          <a:p>
            <a:r>
              <a:rPr lang="en-US" sz="4000" dirty="0">
                <a:solidFill>
                  <a:schemeClr val="bg1"/>
                </a:solidFill>
              </a:rPr>
              <a:t>	If we've left it, then go back to it. The only way to come out right is head back, get straightened out. 											62-1124</a:t>
            </a:r>
          </a:p>
        </p:txBody>
      </p:sp>
    </p:spTree>
    <p:extLst>
      <p:ext uri="{BB962C8B-B14F-4D97-AF65-F5344CB8AC3E}">
        <p14:creationId xmlns:p14="http://schemas.microsoft.com/office/powerpoint/2010/main" val="116185404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100CE3-380B-8582-E65C-7D5866051AE5}"/>
              </a:ext>
            </a:extLst>
          </p:cNvPr>
          <p:cNvSpPr txBox="1"/>
          <p:nvPr/>
        </p:nvSpPr>
        <p:spPr>
          <a:xfrm>
            <a:off x="196850" y="82550"/>
            <a:ext cx="11868150" cy="6370975"/>
          </a:xfrm>
          <a:prstGeom prst="rect">
            <a:avLst/>
          </a:prstGeom>
          <a:solidFill>
            <a:schemeClr val="bg2">
              <a:lumMod val="10000"/>
            </a:schemeClr>
          </a:solidFill>
        </p:spPr>
        <p:txBody>
          <a:bodyPr wrap="square">
            <a:spAutoFit/>
          </a:bodyPr>
          <a:lstStyle/>
          <a:p>
            <a:r>
              <a:rPr lang="en-US" sz="4800" b="1" dirty="0">
                <a:solidFill>
                  <a:schemeClr val="bg1"/>
                </a:solidFill>
              </a:rPr>
              <a:t>THE.SIGNS.OF.HIS.COMING</a:t>
            </a:r>
          </a:p>
          <a:p>
            <a:r>
              <a:rPr lang="en-US" sz="4000" dirty="0">
                <a:solidFill>
                  <a:schemeClr val="bg1"/>
                </a:solidFill>
              </a:rPr>
              <a:t>	98 When you get away from that Word, you got away from God, the principles, the Holy Spirit, from everything. The devil will give you something false. But it'll never bear the record of it. </a:t>
            </a:r>
          </a:p>
          <a:p>
            <a:r>
              <a:rPr lang="en-US" sz="4000" dirty="0">
                <a:solidFill>
                  <a:schemeClr val="bg1"/>
                </a:solidFill>
              </a:rPr>
              <a:t>	Come right back to that same Messiah. That's the Spirit of God. "</a:t>
            </a:r>
            <a:r>
              <a:rPr lang="en-US" sz="4000" i="1" dirty="0">
                <a:solidFill>
                  <a:schemeClr val="bg1"/>
                </a:solidFill>
              </a:rPr>
              <a:t>I am the Vine; ye are the branches</a:t>
            </a:r>
            <a:r>
              <a:rPr lang="en-US" sz="4000" dirty="0">
                <a:solidFill>
                  <a:schemeClr val="bg1"/>
                </a:solidFill>
              </a:rPr>
              <a:t>." The same life that's in the vine is in the branch, and the branch bears the fruit of the vine: John 15. </a:t>
            </a:r>
          </a:p>
          <a:p>
            <a:pPr algn="r"/>
            <a:r>
              <a:rPr lang="en-US" sz="3200" dirty="0">
                <a:solidFill>
                  <a:schemeClr val="bg1"/>
                </a:solidFill>
              </a:rPr>
              <a:t>62-0407</a:t>
            </a:r>
          </a:p>
        </p:txBody>
      </p:sp>
    </p:spTree>
    <p:extLst>
      <p:ext uri="{BB962C8B-B14F-4D97-AF65-F5344CB8AC3E}">
        <p14:creationId xmlns:p14="http://schemas.microsoft.com/office/powerpoint/2010/main" val="372035539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23</a:t>
            </a:fld>
            <a:endParaRPr kumimoji="0" lang="en-US"/>
          </a:p>
        </p:txBody>
      </p:sp>
      <p:sp>
        <p:nvSpPr>
          <p:cNvPr id="6" name="Rectangle 5"/>
          <p:cNvSpPr/>
          <p:nvPr/>
        </p:nvSpPr>
        <p:spPr>
          <a:xfrm>
            <a:off x="228600" y="1"/>
            <a:ext cx="11817350" cy="6617196"/>
          </a:xfrm>
          <a:prstGeom prst="rect">
            <a:avLst/>
          </a:prstGeom>
        </p:spPr>
        <p:txBody>
          <a:bodyPr wrap="square">
            <a:spAutoFit/>
          </a:bodyPr>
          <a:lstStyle/>
          <a:p>
            <a:r>
              <a:rPr lang="en-US" sz="4800" b="1" dirty="0">
                <a:solidFill>
                  <a:schemeClr val="bg1"/>
                </a:solidFill>
              </a:rPr>
              <a:t>WHY.ARE.PEOPLE.SO.TOSSED.ABOUT   </a:t>
            </a:r>
            <a:r>
              <a:rPr lang="en-US" sz="4000" dirty="0">
                <a:solidFill>
                  <a:schemeClr val="bg1"/>
                </a:solidFill>
              </a:rPr>
              <a:t>	</a:t>
            </a:r>
          </a:p>
          <a:p>
            <a:r>
              <a:rPr lang="en-US" sz="4000" dirty="0">
                <a:solidFill>
                  <a:schemeClr val="bg1"/>
                </a:solidFill>
              </a:rPr>
              <a:t>	 </a:t>
            </a:r>
            <a:r>
              <a:rPr lang="en-US" sz="3600" dirty="0">
                <a:solidFill>
                  <a:schemeClr val="bg1"/>
                </a:solidFill>
              </a:rPr>
              <a:t>17-6 The law used to be on stones in the ark, (ark represents the heart), </a:t>
            </a:r>
            <a:r>
              <a:rPr lang="en-US" sz="3600" i="1" dirty="0">
                <a:solidFill>
                  <a:schemeClr val="bg1"/>
                </a:solidFill>
              </a:rPr>
              <a:t>"I will put my new law in their hearts</a:t>
            </a:r>
            <a:r>
              <a:rPr lang="en-US" sz="3600" dirty="0">
                <a:solidFill>
                  <a:schemeClr val="bg1"/>
                </a:solidFill>
              </a:rPr>
              <a:t>...” The heart is the abode of God.... God's not known by theology; mental conception; God's known by old fashion, sanctified born again experience in the human heart. Yet men and women live a good life, love God by a mental conception… And when Christ the Holy Spirit comes into your heart, He is in you with your temperament, and He's living His own Life through His own will through you.  </a:t>
            </a:r>
            <a:r>
              <a:rPr lang="en-US" sz="3200" dirty="0">
                <a:solidFill>
                  <a:schemeClr val="bg1"/>
                </a:solidFill>
              </a:rPr>
              <a:t>											</a:t>
            </a:r>
            <a:r>
              <a:rPr lang="en-US" sz="4800" b="1" dirty="0">
                <a:solidFill>
                  <a:schemeClr val="bg1"/>
                </a:solidFill>
              </a:rPr>
              <a:t> </a:t>
            </a:r>
            <a:r>
              <a:rPr lang="en-US" sz="3200" dirty="0">
                <a:solidFill>
                  <a:schemeClr val="bg1"/>
                </a:solidFill>
              </a:rPr>
              <a:t>56-0101</a:t>
            </a:r>
          </a:p>
        </p:txBody>
      </p:sp>
    </p:spTree>
    <p:extLst>
      <p:ext uri="{BB962C8B-B14F-4D97-AF65-F5344CB8AC3E}">
        <p14:creationId xmlns:p14="http://schemas.microsoft.com/office/powerpoint/2010/main" val="388587445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63BDBF-06FF-C65C-7371-40807996D8FC}"/>
              </a:ext>
            </a:extLst>
          </p:cNvPr>
          <p:cNvSpPr txBox="1"/>
          <p:nvPr/>
        </p:nvSpPr>
        <p:spPr>
          <a:xfrm>
            <a:off x="184150" y="146050"/>
            <a:ext cx="11842750" cy="6370975"/>
          </a:xfrm>
          <a:prstGeom prst="rect">
            <a:avLst/>
          </a:prstGeom>
          <a:noFill/>
        </p:spPr>
        <p:txBody>
          <a:bodyPr wrap="square">
            <a:spAutoFit/>
          </a:bodyPr>
          <a:lstStyle/>
          <a:p>
            <a:r>
              <a:rPr lang="en-US" sz="4800" b="1" dirty="0">
                <a:solidFill>
                  <a:schemeClr val="bg1"/>
                </a:solidFill>
              </a:rPr>
              <a:t>SEED.SHALL.NOT.BE.HEIR.WITH.THE.SHUCK</a:t>
            </a:r>
          </a:p>
          <a:p>
            <a:r>
              <a:rPr lang="en-US" sz="4000" dirty="0">
                <a:solidFill>
                  <a:schemeClr val="bg1"/>
                </a:solidFill>
              </a:rPr>
              <a:t>	79  He was God, the Logos, the Word that went out of God. When, He begin to brood upon the earth and brought forth marine life. When the Spirit of God, the Logos, which God said, "Let there be," and there went the Logos, which is the Word… And finally come something in the representation, or looked like the thing that was brooding over it, God, a man in the very image of God.</a:t>
            </a:r>
          </a:p>
          <a:p>
            <a:r>
              <a:rPr lang="en-US" sz="4000" dirty="0">
                <a:solidFill>
                  <a:schemeClr val="bg1"/>
                </a:solidFill>
              </a:rPr>
              <a:t>	</a:t>
            </a:r>
          </a:p>
        </p:txBody>
      </p:sp>
    </p:spTree>
    <p:extLst>
      <p:ext uri="{BB962C8B-B14F-4D97-AF65-F5344CB8AC3E}">
        <p14:creationId xmlns:p14="http://schemas.microsoft.com/office/powerpoint/2010/main" val="366408808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306ABB-529B-E2F7-B939-2F0968452058}"/>
              </a:ext>
            </a:extLst>
          </p:cNvPr>
          <p:cNvSpPr txBox="1"/>
          <p:nvPr/>
        </p:nvSpPr>
        <p:spPr>
          <a:xfrm>
            <a:off x="279400" y="234950"/>
            <a:ext cx="11703050" cy="5632311"/>
          </a:xfrm>
          <a:prstGeom prst="rect">
            <a:avLst/>
          </a:prstGeom>
          <a:noFill/>
        </p:spPr>
        <p:txBody>
          <a:bodyPr wrap="square">
            <a:spAutoFit/>
          </a:bodyPr>
          <a:lstStyle/>
          <a:p>
            <a:r>
              <a:rPr lang="en-US" sz="4000" dirty="0">
                <a:solidFill>
                  <a:schemeClr val="bg1"/>
                </a:solidFill>
              </a:rPr>
              <a:t>	80 That man fell, like the seed has to fall. And then God begin to brood over that, after the fall. He brought up Enoch, Elijah, a Moses, prophet after prophet, trying to restore that image again. Finally, upon the earth came the genuine image of God Himself again, which was God, the Logos made flesh and dwelt among us.</a:t>
            </a:r>
          </a:p>
          <a:p>
            <a:r>
              <a:rPr lang="en-US" sz="4000" dirty="0">
                <a:solidFill>
                  <a:schemeClr val="bg1"/>
                </a:solidFill>
              </a:rPr>
              <a:t>	81  </a:t>
            </a:r>
            <a:r>
              <a:rPr lang="en-US" sz="4000" b="1" dirty="0">
                <a:solidFill>
                  <a:schemeClr val="bg1"/>
                </a:solidFill>
              </a:rPr>
              <a:t>Now that same Logos has a part, He has got a Bride…</a:t>
            </a:r>
            <a:r>
              <a:rPr lang="en-US" sz="4000" dirty="0">
                <a:solidFill>
                  <a:schemeClr val="bg1"/>
                </a:solidFill>
              </a:rPr>
              <a:t>							 65-0429</a:t>
            </a:r>
          </a:p>
        </p:txBody>
      </p:sp>
    </p:spTree>
    <p:extLst>
      <p:ext uri="{BB962C8B-B14F-4D97-AF65-F5344CB8AC3E}">
        <p14:creationId xmlns:p14="http://schemas.microsoft.com/office/powerpoint/2010/main" val="2008033898"/>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A8859A-2F6F-53C8-2822-5DC67D1BAC0B}"/>
              </a:ext>
            </a:extLst>
          </p:cNvPr>
          <p:cNvSpPr txBox="1"/>
          <p:nvPr/>
        </p:nvSpPr>
        <p:spPr>
          <a:xfrm>
            <a:off x="146050" y="95251"/>
            <a:ext cx="11817350" cy="6971366"/>
          </a:xfrm>
          <a:prstGeom prst="rect">
            <a:avLst/>
          </a:prstGeom>
          <a:noFill/>
        </p:spPr>
        <p:txBody>
          <a:bodyPr wrap="square">
            <a:spAutoFit/>
          </a:bodyPr>
          <a:lstStyle/>
          <a:p>
            <a:r>
              <a:rPr lang="en-US" sz="4400" b="1" dirty="0">
                <a:solidFill>
                  <a:schemeClr val="bg1"/>
                </a:solidFill>
              </a:rPr>
              <a:t>INVISIBLE.UNION.OF.THE.BRIDE.OF.CHRIST</a:t>
            </a:r>
          </a:p>
          <a:p>
            <a:r>
              <a:rPr lang="en-US" sz="3600" dirty="0">
                <a:solidFill>
                  <a:schemeClr val="bg1"/>
                </a:solidFill>
              </a:rPr>
              <a:t>	60  There's only one form of Eternal Life, that was you, before. You don't know nothing about it. Neither did you know when you was in your earthly father, but you are manifested in his image. In the image of God you are made, you were manifested for the glory and fellowship of God.</a:t>
            </a:r>
          </a:p>
          <a:p>
            <a:r>
              <a:rPr lang="en-US" sz="3600" dirty="0">
                <a:solidFill>
                  <a:schemeClr val="bg1"/>
                </a:solidFill>
              </a:rPr>
              <a:t>	61  Therefore, as sure as your gene had to be in your father, before your natural birth, your spiritual gene had to be in God, because you're an expression of the attributes of His thoughts, before the foundation of the world. Right. No way around it. </a:t>
            </a:r>
          </a:p>
          <a:p>
            <a:pPr algn="r"/>
            <a:r>
              <a:rPr lang="en-US" sz="3600" dirty="0">
                <a:solidFill>
                  <a:schemeClr val="bg1"/>
                </a:solidFill>
              </a:rPr>
              <a:t>65-1125</a:t>
            </a:r>
          </a:p>
        </p:txBody>
      </p:sp>
    </p:spTree>
    <p:extLst>
      <p:ext uri="{BB962C8B-B14F-4D97-AF65-F5344CB8AC3E}">
        <p14:creationId xmlns:p14="http://schemas.microsoft.com/office/powerpoint/2010/main" val="429135548"/>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F8AEA-C4B8-42A6-B618-A33489C67E84}"/>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42D101BC-140F-459F-BBEC-A288DA65A4B5}"/>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71CD0CCC-B881-48B2-85C8-BA77888F1C36}"/>
              </a:ext>
            </a:extLst>
          </p:cNvPr>
          <p:cNvSpPr>
            <a:spLocks noGrp="1"/>
          </p:cNvSpPr>
          <p:nvPr>
            <p:ph type="sldNum" sz="quarter" idx="12"/>
          </p:nvPr>
        </p:nvSpPr>
        <p:spPr/>
        <p:txBody>
          <a:bodyPr/>
          <a:lstStyle/>
          <a:p>
            <a:fld id="{250E4B82-8260-44A5-AF03-C255CFDB166D}" type="slidenum">
              <a:rPr lang="en-US" smtClean="0"/>
              <a:t>27</a:t>
            </a:fld>
            <a:endParaRPr lang="en-US"/>
          </a:p>
        </p:txBody>
      </p:sp>
      <p:sp>
        <p:nvSpPr>
          <p:cNvPr id="5" name="Rectangle 4">
            <a:extLst>
              <a:ext uri="{FF2B5EF4-FFF2-40B4-BE49-F238E27FC236}">
                <a16:creationId xmlns:a16="http://schemas.microsoft.com/office/drawing/2014/main" id="{D6CA1DB6-0A66-4FF4-AF80-D8F8398FA58D}"/>
              </a:ext>
            </a:extLst>
          </p:cNvPr>
          <p:cNvSpPr/>
          <p:nvPr/>
        </p:nvSpPr>
        <p:spPr>
          <a:xfrm>
            <a:off x="379477" y="59592"/>
            <a:ext cx="11533123" cy="3631763"/>
          </a:xfrm>
          <a:prstGeom prst="rect">
            <a:avLst/>
          </a:prstGeom>
        </p:spPr>
        <p:txBody>
          <a:bodyPr wrap="square">
            <a:spAutoFit/>
          </a:bodyPr>
          <a:lstStyle/>
          <a:p>
            <a:r>
              <a:rPr lang="en-US" sz="6000" i="1" dirty="0">
                <a:solidFill>
                  <a:schemeClr val="bg1"/>
                </a:solidFill>
              </a:rPr>
              <a:t>Fatherhood &amp; Parenthood</a:t>
            </a:r>
          </a:p>
          <a:p>
            <a:r>
              <a:rPr lang="en-US" sz="4400" b="1" dirty="0">
                <a:solidFill>
                  <a:schemeClr val="bg1"/>
                </a:solidFill>
              </a:rPr>
              <a:t>JESUS.CHRIST.THE.SAME</a:t>
            </a:r>
          </a:p>
          <a:p>
            <a:r>
              <a:rPr lang="en-US" sz="3600" dirty="0">
                <a:solidFill>
                  <a:schemeClr val="bg1"/>
                </a:solidFill>
              </a:rPr>
              <a:t>	12 And what is fatherhood? An attribute of God. Then if we be God's children, then God wants us to love one another. In doing so, we love God.</a:t>
            </a:r>
          </a:p>
          <a:p>
            <a:pPr algn="r"/>
            <a:r>
              <a:rPr lang="en-US" sz="2000" dirty="0">
                <a:solidFill>
                  <a:schemeClr val="bg1"/>
                </a:solidFill>
              </a:rPr>
              <a:t>52-0810</a:t>
            </a:r>
          </a:p>
        </p:txBody>
      </p:sp>
      <p:sp>
        <p:nvSpPr>
          <p:cNvPr id="6" name="Rectangle 5">
            <a:extLst>
              <a:ext uri="{FF2B5EF4-FFF2-40B4-BE49-F238E27FC236}">
                <a16:creationId xmlns:a16="http://schemas.microsoft.com/office/drawing/2014/main" id="{A1FD95C3-FD6D-4D42-9233-04367C735D31}"/>
              </a:ext>
            </a:extLst>
          </p:cNvPr>
          <p:cNvSpPr/>
          <p:nvPr/>
        </p:nvSpPr>
        <p:spPr>
          <a:xfrm>
            <a:off x="317501" y="4234845"/>
            <a:ext cx="11533123" cy="2062103"/>
          </a:xfrm>
          <a:prstGeom prst="rect">
            <a:avLst/>
          </a:prstGeom>
        </p:spPr>
        <p:txBody>
          <a:bodyPr wrap="square">
            <a:spAutoFit/>
          </a:bodyPr>
          <a:lstStyle/>
          <a:p>
            <a:pPr algn="ctr"/>
            <a:r>
              <a:rPr lang="en-US" sz="3200" b="1" dirty="0">
                <a:solidFill>
                  <a:schemeClr val="bg1"/>
                </a:solidFill>
              </a:rPr>
              <a:t>ROMANS 8:29</a:t>
            </a:r>
            <a:endParaRPr lang="en-US" sz="3200" dirty="0">
              <a:solidFill>
                <a:schemeClr val="bg1"/>
              </a:solidFill>
            </a:endParaRPr>
          </a:p>
          <a:p>
            <a:pPr algn="ctr"/>
            <a:r>
              <a:rPr lang="en-US" sz="3200" dirty="0">
                <a:solidFill>
                  <a:schemeClr val="bg1"/>
                </a:solidFill>
              </a:rPr>
              <a:t>     </a:t>
            </a:r>
            <a:r>
              <a:rPr lang="en-US" sz="3200" i="1" dirty="0">
                <a:solidFill>
                  <a:schemeClr val="bg1"/>
                </a:solidFill>
              </a:rPr>
              <a:t>  For whom he did foreknow, he also did predestinate to be conformed to the image of his Son, that he might be the firstborn among many brethren.</a:t>
            </a:r>
            <a:endParaRPr lang="en-US" sz="3200" dirty="0">
              <a:solidFill>
                <a:schemeClr val="bg1"/>
              </a:solidFill>
            </a:endParaRPr>
          </a:p>
        </p:txBody>
      </p:sp>
    </p:spTree>
    <p:extLst>
      <p:ext uri="{BB962C8B-B14F-4D97-AF65-F5344CB8AC3E}">
        <p14:creationId xmlns:p14="http://schemas.microsoft.com/office/powerpoint/2010/main" val="146010750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7AA3C7-DA89-426C-9F99-5DC4C4173BF9}"/>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9E95DB22-B68E-48DB-A1E6-19E1600AB462}"/>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68B21D03-CDD7-48BE-AE43-4B576ACD7918}"/>
              </a:ext>
            </a:extLst>
          </p:cNvPr>
          <p:cNvSpPr>
            <a:spLocks noGrp="1"/>
          </p:cNvSpPr>
          <p:nvPr>
            <p:ph type="sldNum" sz="quarter" idx="12"/>
          </p:nvPr>
        </p:nvSpPr>
        <p:spPr/>
        <p:txBody>
          <a:bodyPr/>
          <a:lstStyle/>
          <a:p>
            <a:fld id="{250E4B82-8260-44A5-AF03-C255CFDB166D}" type="slidenum">
              <a:rPr lang="en-US" smtClean="0"/>
              <a:t>28</a:t>
            </a:fld>
            <a:endParaRPr lang="en-US"/>
          </a:p>
        </p:txBody>
      </p:sp>
      <p:sp>
        <p:nvSpPr>
          <p:cNvPr id="5" name="Rectangle 4">
            <a:extLst>
              <a:ext uri="{FF2B5EF4-FFF2-40B4-BE49-F238E27FC236}">
                <a16:creationId xmlns:a16="http://schemas.microsoft.com/office/drawing/2014/main" id="{AF205BE8-E5AC-4A89-A2E5-BB7274BD8047}"/>
              </a:ext>
            </a:extLst>
          </p:cNvPr>
          <p:cNvSpPr/>
          <p:nvPr/>
        </p:nvSpPr>
        <p:spPr>
          <a:xfrm>
            <a:off x="222250" y="0"/>
            <a:ext cx="11798300" cy="5755422"/>
          </a:xfrm>
          <a:prstGeom prst="rect">
            <a:avLst/>
          </a:prstGeom>
        </p:spPr>
        <p:txBody>
          <a:bodyPr wrap="square">
            <a:spAutoFit/>
          </a:bodyPr>
          <a:lstStyle/>
          <a:p>
            <a:r>
              <a:rPr lang="en-US" sz="4400" b="1" dirty="0">
                <a:solidFill>
                  <a:schemeClr val="bg1"/>
                </a:solidFill>
              </a:rPr>
              <a:t>THINGS.THAT.ARE.TO.BE</a:t>
            </a:r>
          </a:p>
          <a:p>
            <a:r>
              <a:rPr lang="en-US" sz="3600" dirty="0">
                <a:solidFill>
                  <a:schemeClr val="bg1"/>
                </a:solidFill>
              </a:rPr>
              <a:t>	32 Only one form of Eternal Life, that was God. To be a son of God, you had to be in Him always. The gene of your spiritual Life was in God, before there was even a molecule. And you are nothing but the manifestation of the gene of Life that was in God, as a son of God.</a:t>
            </a:r>
          </a:p>
          <a:p>
            <a:r>
              <a:rPr lang="en-US" sz="3600" dirty="0">
                <a:solidFill>
                  <a:schemeClr val="bg1"/>
                </a:solidFill>
              </a:rPr>
              <a:t>	Now you're expressed, after His Word has come in you, to Light up this age. You are expressing God's Life in you, because you are a son or a daughter of God. You're setting in this church, because your duty is to express God to this</a:t>
            </a:r>
            <a:endParaRPr lang="en-US" sz="2400" dirty="0">
              <a:solidFill>
                <a:schemeClr val="bg1"/>
              </a:solidFill>
            </a:endParaRPr>
          </a:p>
        </p:txBody>
      </p:sp>
    </p:spTree>
    <p:extLst>
      <p:ext uri="{BB962C8B-B14F-4D97-AF65-F5344CB8AC3E}">
        <p14:creationId xmlns:p14="http://schemas.microsoft.com/office/powerpoint/2010/main" val="405723776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D22DC-68FE-492A-BE22-B2A3E6629054}"/>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75186B1F-0063-4DAA-9C7D-A3CC31B39F64}"/>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02298BA3-87BB-46A8-BECE-A842B2C673EB}"/>
              </a:ext>
            </a:extLst>
          </p:cNvPr>
          <p:cNvSpPr>
            <a:spLocks noGrp="1"/>
          </p:cNvSpPr>
          <p:nvPr>
            <p:ph type="sldNum" sz="quarter" idx="12"/>
          </p:nvPr>
        </p:nvSpPr>
        <p:spPr/>
        <p:txBody>
          <a:bodyPr/>
          <a:lstStyle/>
          <a:p>
            <a:fld id="{250E4B82-8260-44A5-AF03-C255CFDB166D}" type="slidenum">
              <a:rPr lang="en-US" smtClean="0"/>
              <a:t>29</a:t>
            </a:fld>
            <a:endParaRPr lang="en-US"/>
          </a:p>
        </p:txBody>
      </p:sp>
      <p:sp>
        <p:nvSpPr>
          <p:cNvPr id="5" name="Rectangle 4">
            <a:extLst>
              <a:ext uri="{FF2B5EF4-FFF2-40B4-BE49-F238E27FC236}">
                <a16:creationId xmlns:a16="http://schemas.microsoft.com/office/drawing/2014/main" id="{CFA26E6D-FF0B-4F6F-9B25-D76F7D4F27F9}"/>
              </a:ext>
            </a:extLst>
          </p:cNvPr>
          <p:cNvSpPr/>
          <p:nvPr/>
        </p:nvSpPr>
        <p:spPr>
          <a:xfrm>
            <a:off x="203200" y="136526"/>
            <a:ext cx="11836400" cy="6247864"/>
          </a:xfrm>
          <a:prstGeom prst="rect">
            <a:avLst/>
          </a:prstGeom>
        </p:spPr>
        <p:txBody>
          <a:bodyPr wrap="square">
            <a:spAutoFit/>
          </a:bodyPr>
          <a:lstStyle/>
          <a:p>
            <a:r>
              <a:rPr lang="en-US" sz="4000" dirty="0">
                <a:solidFill>
                  <a:schemeClr val="bg1"/>
                </a:solidFill>
              </a:rPr>
              <a:t>Nation, neighborhood where you associate. God knew that you would be here, because you have to be one of His genes, attributes. And God, before there was a world, knew you would be here. And when "</a:t>
            </a:r>
            <a:r>
              <a:rPr lang="en-US" sz="4000" i="1" dirty="0">
                <a:solidFill>
                  <a:schemeClr val="bg1"/>
                </a:solidFill>
              </a:rPr>
              <a:t>the washing of the water of the Word</a:t>
            </a:r>
            <a:r>
              <a:rPr lang="en-US" sz="4000" dirty="0">
                <a:solidFill>
                  <a:schemeClr val="bg1"/>
                </a:solidFill>
              </a:rPr>
              <a:t>" fell upon you, it was expressed in a being. </a:t>
            </a:r>
          </a:p>
          <a:p>
            <a:r>
              <a:rPr lang="en-US" sz="4000" dirty="0">
                <a:solidFill>
                  <a:schemeClr val="bg1"/>
                </a:solidFill>
              </a:rPr>
              <a:t>	Now you have fellowship with your Father, God, just as you have with your earthly father. You are sons and daughters of the living God, if it be that the Eternal Life dwells in you.					</a:t>
            </a:r>
            <a:r>
              <a:rPr lang="en-US" sz="2800" dirty="0">
                <a:solidFill>
                  <a:schemeClr val="bg1"/>
                </a:solidFill>
              </a:rPr>
              <a:t>65-1205</a:t>
            </a:r>
          </a:p>
        </p:txBody>
      </p:sp>
    </p:spTree>
    <p:extLst>
      <p:ext uri="{BB962C8B-B14F-4D97-AF65-F5344CB8AC3E}">
        <p14:creationId xmlns:p14="http://schemas.microsoft.com/office/powerpoint/2010/main" val="2740680078"/>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AD0C2F-1018-2420-7E2B-F661D98504B0}"/>
              </a:ext>
            </a:extLst>
          </p:cNvPr>
          <p:cNvSpPr txBox="1"/>
          <p:nvPr/>
        </p:nvSpPr>
        <p:spPr>
          <a:xfrm>
            <a:off x="279400" y="209550"/>
            <a:ext cx="11722100" cy="5755422"/>
          </a:xfrm>
          <a:prstGeom prst="rect">
            <a:avLst/>
          </a:prstGeom>
          <a:noFill/>
        </p:spPr>
        <p:txBody>
          <a:bodyPr wrap="square">
            <a:spAutoFit/>
          </a:bodyPr>
          <a:lstStyle/>
          <a:p>
            <a:r>
              <a:rPr lang="en-US" sz="4800" b="1" spc="-150" dirty="0">
                <a:solidFill>
                  <a:schemeClr val="bg1"/>
                </a:solidFill>
              </a:rPr>
              <a:t>THE.VOICE.OF.GOD.IN.THIS.LAST.DAYS</a:t>
            </a:r>
          </a:p>
          <a:p>
            <a:r>
              <a:rPr lang="en-US" sz="4000" dirty="0">
                <a:solidFill>
                  <a:schemeClr val="bg1"/>
                </a:solidFill>
              </a:rPr>
              <a:t>	85  [Ministers] …you have to </a:t>
            </a:r>
            <a:r>
              <a:rPr lang="en-US" sz="4000" dirty="0" err="1">
                <a:solidFill>
                  <a:schemeClr val="bg1"/>
                </a:solidFill>
              </a:rPr>
              <a:t>nuck</a:t>
            </a:r>
            <a:r>
              <a:rPr lang="en-US" sz="4000" dirty="0">
                <a:solidFill>
                  <a:schemeClr val="bg1"/>
                </a:solidFill>
              </a:rPr>
              <a:t>' down to what they teach. What a horrible thing it would be for a true servant of God to hear the Voice of God and have to come back to that same mother organization, say, "</a:t>
            </a:r>
            <a:r>
              <a:rPr lang="en-US" sz="4000" i="1" dirty="0">
                <a:solidFill>
                  <a:schemeClr val="bg1"/>
                </a:solidFill>
              </a:rPr>
              <a:t>You're condemned because you don't receive this Word." </a:t>
            </a:r>
            <a:r>
              <a:rPr lang="en-US" sz="4000" dirty="0">
                <a:solidFill>
                  <a:schemeClr val="bg1"/>
                </a:solidFill>
              </a:rPr>
              <a:t>What a thing! It was hard for Samuel. But he was a prophet, he had to do it. Regardless of whether it hurt or not, he had to do it anyhow. 		63-0120</a:t>
            </a:r>
          </a:p>
        </p:txBody>
      </p:sp>
    </p:spTree>
    <p:extLst>
      <p:ext uri="{BB962C8B-B14F-4D97-AF65-F5344CB8AC3E}">
        <p14:creationId xmlns:p14="http://schemas.microsoft.com/office/powerpoint/2010/main" val="4227523756"/>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E09D7-D549-47AD-AC3B-8DA520482391}"/>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B45CEDDF-9E2B-42C2-9524-1B1DF2699F44}"/>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453A097A-D422-4AAF-89B7-4FC05123081D}"/>
              </a:ext>
            </a:extLst>
          </p:cNvPr>
          <p:cNvSpPr>
            <a:spLocks noGrp="1"/>
          </p:cNvSpPr>
          <p:nvPr>
            <p:ph type="sldNum" sz="quarter" idx="12"/>
          </p:nvPr>
        </p:nvSpPr>
        <p:spPr/>
        <p:txBody>
          <a:bodyPr/>
          <a:lstStyle/>
          <a:p>
            <a:fld id="{250E4B82-8260-44A5-AF03-C255CFDB166D}" type="slidenum">
              <a:rPr lang="en-US" smtClean="0"/>
              <a:t>30</a:t>
            </a:fld>
            <a:endParaRPr lang="en-US"/>
          </a:p>
        </p:txBody>
      </p:sp>
      <p:sp>
        <p:nvSpPr>
          <p:cNvPr id="5" name="Rectangle 4">
            <a:extLst>
              <a:ext uri="{FF2B5EF4-FFF2-40B4-BE49-F238E27FC236}">
                <a16:creationId xmlns:a16="http://schemas.microsoft.com/office/drawing/2014/main" id="{82EF421D-AF8C-4DF8-B227-9D1D2430EEC2}"/>
              </a:ext>
            </a:extLst>
          </p:cNvPr>
          <p:cNvSpPr/>
          <p:nvPr/>
        </p:nvSpPr>
        <p:spPr>
          <a:xfrm>
            <a:off x="1828800" y="136527"/>
            <a:ext cx="8610600" cy="6001643"/>
          </a:xfrm>
          <a:prstGeom prst="rect">
            <a:avLst/>
          </a:prstGeom>
        </p:spPr>
        <p:txBody>
          <a:bodyPr wrap="square">
            <a:spAutoFit/>
          </a:bodyPr>
          <a:lstStyle/>
          <a:p>
            <a:r>
              <a:rPr lang="en-US" sz="3200" dirty="0">
                <a:solidFill>
                  <a:schemeClr val="bg1"/>
                </a:solidFill>
              </a:rPr>
              <a:t>	“Marriage, even in the minds of most Christians, is now perceived as a </a:t>
            </a:r>
            <a:r>
              <a:rPr lang="en-US" sz="3200" u="sng" dirty="0">
                <a:solidFill>
                  <a:schemeClr val="bg1"/>
                </a:solidFill>
              </a:rPr>
              <a:t>capstone</a:t>
            </a:r>
            <a:r>
              <a:rPr lang="en-US" sz="3200" dirty="0">
                <a:solidFill>
                  <a:schemeClr val="bg1"/>
                </a:solidFill>
              </a:rPr>
              <a:t> that marks a successful young adult life, not the foundational hallmark of entry into adulthood. A capstone is the finishing touch of a structure. It’s a moment in time. A </a:t>
            </a:r>
            <a:r>
              <a:rPr lang="en-US" sz="3200" u="sng" dirty="0">
                <a:solidFill>
                  <a:schemeClr val="bg1"/>
                </a:solidFill>
              </a:rPr>
              <a:t>foundation</a:t>
            </a:r>
            <a:r>
              <a:rPr lang="en-US" sz="3200" dirty="0">
                <a:solidFill>
                  <a:schemeClr val="bg1"/>
                </a:solidFill>
              </a:rPr>
              <a:t>, however, is what a building rests upon. It is necessarily hard-wearing. In the foundational vision, being newly married and poor was common, expected, and difficult, but often temporary. In the capstone standard, being poor is a sign that you’re just not marriage material yet.”</a:t>
            </a:r>
          </a:p>
        </p:txBody>
      </p:sp>
    </p:spTree>
    <p:extLst>
      <p:ext uri="{BB962C8B-B14F-4D97-AF65-F5344CB8AC3E}">
        <p14:creationId xmlns:p14="http://schemas.microsoft.com/office/powerpoint/2010/main" val="161487894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CF7BB-08CB-4E8E-AEB7-99958032880D}"/>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7EA0C0DA-CBAE-4248-BF23-F31BA6E2D1DA}"/>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39F143FF-B466-4B47-A012-98ED800E406B}"/>
              </a:ext>
            </a:extLst>
          </p:cNvPr>
          <p:cNvSpPr>
            <a:spLocks noGrp="1"/>
          </p:cNvSpPr>
          <p:nvPr>
            <p:ph type="sldNum" sz="quarter" idx="12"/>
          </p:nvPr>
        </p:nvSpPr>
        <p:spPr/>
        <p:txBody>
          <a:bodyPr/>
          <a:lstStyle/>
          <a:p>
            <a:fld id="{250E4B82-8260-44A5-AF03-C255CFDB166D}" type="slidenum">
              <a:rPr lang="en-US" smtClean="0"/>
              <a:t>31</a:t>
            </a:fld>
            <a:endParaRPr lang="en-US"/>
          </a:p>
        </p:txBody>
      </p:sp>
      <p:sp>
        <p:nvSpPr>
          <p:cNvPr id="5" name="Rectangle 4">
            <a:extLst>
              <a:ext uri="{FF2B5EF4-FFF2-40B4-BE49-F238E27FC236}">
                <a16:creationId xmlns:a16="http://schemas.microsoft.com/office/drawing/2014/main" id="{71DE3BFD-FD04-465A-B5E7-A4F3BEE26C03}"/>
              </a:ext>
            </a:extLst>
          </p:cNvPr>
          <p:cNvSpPr/>
          <p:nvPr/>
        </p:nvSpPr>
        <p:spPr>
          <a:xfrm>
            <a:off x="1905000" y="136526"/>
            <a:ext cx="8305800" cy="4524315"/>
          </a:xfrm>
          <a:prstGeom prst="rect">
            <a:avLst/>
          </a:prstGeom>
        </p:spPr>
        <p:txBody>
          <a:bodyPr wrap="square">
            <a:spAutoFit/>
          </a:bodyPr>
          <a:lstStyle/>
          <a:p>
            <a:r>
              <a:rPr lang="en-US" sz="3200" dirty="0">
                <a:solidFill>
                  <a:schemeClr val="bg1"/>
                </a:solidFill>
              </a:rPr>
              <a:t>	“</a:t>
            </a:r>
            <a:r>
              <a:rPr lang="en-US" sz="3200" dirty="0" err="1">
                <a:solidFill>
                  <a:schemeClr val="bg1"/>
                </a:solidFill>
              </a:rPr>
              <a:t>Ndidi</a:t>
            </a:r>
            <a:r>
              <a:rPr lang="en-US" sz="3200" dirty="0">
                <a:solidFill>
                  <a:schemeClr val="bg1"/>
                </a:solidFill>
              </a:rPr>
              <a:t>, a 28-year-old unmarried Pentecostal from Lagos, was clear about the conditions under which she would marry. “When I have everything I want, when I am able to achieve everything I want to achieve for myself. Then I will get married.”	</a:t>
            </a:r>
          </a:p>
          <a:p>
            <a:r>
              <a:rPr lang="en-US" sz="3200" dirty="0">
                <a:solidFill>
                  <a:schemeClr val="bg1"/>
                </a:solidFill>
              </a:rPr>
              <a:t>	Another 24-year-old unmarried woman from Lagos concurred. “Oh, please!” she said, laughing. “I can’t marry and suffer.”</a:t>
            </a:r>
          </a:p>
        </p:txBody>
      </p:sp>
    </p:spTree>
    <p:extLst>
      <p:ext uri="{BB962C8B-B14F-4D97-AF65-F5344CB8AC3E}">
        <p14:creationId xmlns:p14="http://schemas.microsoft.com/office/powerpoint/2010/main" val="425528924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80938D-2A31-40DD-ADE9-35E31952CDFA}"/>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8F64A950-B559-43F7-BD6C-AF3F6165B603}"/>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D2F1987F-892E-4EAF-90CF-4BC8BDCAA338}"/>
              </a:ext>
            </a:extLst>
          </p:cNvPr>
          <p:cNvSpPr>
            <a:spLocks noGrp="1"/>
          </p:cNvSpPr>
          <p:nvPr>
            <p:ph type="sldNum" sz="quarter" idx="12"/>
          </p:nvPr>
        </p:nvSpPr>
        <p:spPr/>
        <p:txBody>
          <a:bodyPr/>
          <a:lstStyle/>
          <a:p>
            <a:fld id="{250E4B82-8260-44A5-AF03-C255CFDB166D}" type="slidenum">
              <a:rPr lang="en-US" smtClean="0"/>
              <a:t>32</a:t>
            </a:fld>
            <a:endParaRPr lang="en-US"/>
          </a:p>
        </p:txBody>
      </p:sp>
      <p:sp>
        <p:nvSpPr>
          <p:cNvPr id="5" name="Rectangle 4">
            <a:extLst>
              <a:ext uri="{FF2B5EF4-FFF2-40B4-BE49-F238E27FC236}">
                <a16:creationId xmlns:a16="http://schemas.microsoft.com/office/drawing/2014/main" id="{E27B2C1F-E2F6-44D0-BD7E-B14412A417B3}"/>
              </a:ext>
            </a:extLst>
          </p:cNvPr>
          <p:cNvSpPr/>
          <p:nvPr/>
        </p:nvSpPr>
        <p:spPr>
          <a:xfrm>
            <a:off x="1752600" y="136526"/>
            <a:ext cx="8686800" cy="6494085"/>
          </a:xfrm>
          <a:prstGeom prst="rect">
            <a:avLst/>
          </a:prstGeom>
        </p:spPr>
        <p:txBody>
          <a:bodyPr wrap="square">
            <a:spAutoFit/>
          </a:bodyPr>
          <a:lstStyle/>
          <a:p>
            <a:r>
              <a:rPr lang="en-US" sz="3200" dirty="0">
                <a:solidFill>
                  <a:schemeClr val="bg1"/>
                </a:solidFill>
              </a:rPr>
              <a:t>	“As we wring our hands over the flight from marriage, one insight that hasn’t received attention is that fewer and fewer people are interested in participating in what marriage actually is. While most people marry with affection—as they should—marriage, when you observe it across time and place, still concerns the mutual provision and transfer of resources within a formalized sexual union. That may sound old-fashioned, but it’s not untrue. Matrimony has long depended on an exchange based on inequalities between the spouses: He needs what she has, and vice versa.”</a:t>
            </a:r>
          </a:p>
        </p:txBody>
      </p:sp>
    </p:spTree>
    <p:extLst>
      <p:ext uri="{BB962C8B-B14F-4D97-AF65-F5344CB8AC3E}">
        <p14:creationId xmlns:p14="http://schemas.microsoft.com/office/powerpoint/2010/main" val="416915712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63DC3-8B47-47E7-9A72-F0C462FEF737}"/>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3B34830D-8CA1-4031-9C90-EE39D4E2ACC4}"/>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483B426F-06ED-45F4-BCFE-0F208BC6C851}"/>
              </a:ext>
            </a:extLst>
          </p:cNvPr>
          <p:cNvSpPr>
            <a:spLocks noGrp="1"/>
          </p:cNvSpPr>
          <p:nvPr>
            <p:ph type="sldNum" sz="quarter" idx="12"/>
          </p:nvPr>
        </p:nvSpPr>
        <p:spPr/>
        <p:txBody>
          <a:bodyPr/>
          <a:lstStyle/>
          <a:p>
            <a:fld id="{250E4B82-8260-44A5-AF03-C255CFDB166D}" type="slidenum">
              <a:rPr lang="en-US" smtClean="0"/>
              <a:t>33</a:t>
            </a:fld>
            <a:endParaRPr lang="en-US"/>
          </a:p>
        </p:txBody>
      </p:sp>
      <p:sp>
        <p:nvSpPr>
          <p:cNvPr id="5" name="Rectangle 4">
            <a:extLst>
              <a:ext uri="{FF2B5EF4-FFF2-40B4-BE49-F238E27FC236}">
                <a16:creationId xmlns:a16="http://schemas.microsoft.com/office/drawing/2014/main" id="{BD8DECC8-BEE0-4193-8A30-48F7C90C22D3}"/>
              </a:ext>
            </a:extLst>
          </p:cNvPr>
          <p:cNvSpPr/>
          <p:nvPr/>
        </p:nvSpPr>
        <p:spPr>
          <a:xfrm>
            <a:off x="165100" y="136525"/>
            <a:ext cx="11899900" cy="5755422"/>
          </a:xfrm>
          <a:prstGeom prst="rect">
            <a:avLst/>
          </a:prstGeom>
        </p:spPr>
        <p:txBody>
          <a:bodyPr wrap="square">
            <a:spAutoFit/>
          </a:bodyPr>
          <a:lstStyle/>
          <a:p>
            <a:r>
              <a:rPr lang="en-US" sz="4400" b="1" dirty="0">
                <a:solidFill>
                  <a:schemeClr val="bg1"/>
                </a:solidFill>
              </a:rPr>
              <a:t>COME.FOLLOW.ME</a:t>
            </a:r>
          </a:p>
          <a:p>
            <a:r>
              <a:rPr lang="en-US" sz="3600" dirty="0">
                <a:solidFill>
                  <a:schemeClr val="bg1"/>
                </a:solidFill>
              </a:rPr>
              <a:t>	41 The father and mother praying con-</a:t>
            </a:r>
            <a:r>
              <a:rPr lang="en-US" sz="3600" dirty="0" err="1">
                <a:solidFill>
                  <a:schemeClr val="bg1"/>
                </a:solidFill>
              </a:rPr>
              <a:t>stantly</a:t>
            </a:r>
            <a:r>
              <a:rPr lang="en-US" sz="3600" dirty="0">
                <a:solidFill>
                  <a:schemeClr val="bg1"/>
                </a:solidFill>
              </a:rPr>
              <a:t> their son would not turn out just an </a:t>
            </a:r>
            <a:r>
              <a:rPr lang="en-US" sz="3600" dirty="0" err="1">
                <a:solidFill>
                  <a:schemeClr val="bg1"/>
                </a:solidFill>
              </a:rPr>
              <a:t>ordin-ary</a:t>
            </a:r>
            <a:r>
              <a:rPr lang="en-US" sz="3600" dirty="0">
                <a:solidFill>
                  <a:schemeClr val="bg1"/>
                </a:solidFill>
              </a:rPr>
              <a:t> man, that he would be an extraordinary man. All parents want that. Jesus refer to that commandment, "</a:t>
            </a:r>
            <a:r>
              <a:rPr lang="en-US" sz="3600" i="1" dirty="0" err="1">
                <a:solidFill>
                  <a:schemeClr val="bg1"/>
                </a:solidFill>
              </a:rPr>
              <a:t>Honour</a:t>
            </a:r>
            <a:r>
              <a:rPr lang="en-US" sz="3600" i="1" dirty="0">
                <a:solidFill>
                  <a:schemeClr val="bg1"/>
                </a:solidFill>
              </a:rPr>
              <a:t> thy father and mother…</a:t>
            </a:r>
            <a:r>
              <a:rPr lang="en-US" sz="3600" dirty="0">
                <a:solidFill>
                  <a:schemeClr val="bg1"/>
                </a:solidFill>
              </a:rPr>
              <a:t>" And that's the ambition of any parent, to do the best for their children, educate them, give them things maybe that they wasn't able to get. That's the way I feel about my children.</a:t>
            </a:r>
          </a:p>
          <a:p>
            <a:r>
              <a:rPr lang="en-US" sz="3600" dirty="0">
                <a:solidFill>
                  <a:schemeClr val="bg1"/>
                </a:solidFill>
              </a:rPr>
              <a:t>	42 I think, in going to school, Becky, Sarah and Joseph into these high schools and things, </a:t>
            </a:r>
          </a:p>
        </p:txBody>
      </p:sp>
    </p:spTree>
    <p:extLst>
      <p:ext uri="{BB962C8B-B14F-4D97-AF65-F5344CB8AC3E}">
        <p14:creationId xmlns:p14="http://schemas.microsoft.com/office/powerpoint/2010/main" val="325747636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C015F-5F5C-4750-86C5-4F82BBC8E6B2}"/>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89034E12-24D8-442C-8B9D-E809C2819497}"/>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BBE8AEEA-9E16-4193-AC01-067D79EAB717}"/>
              </a:ext>
            </a:extLst>
          </p:cNvPr>
          <p:cNvSpPr>
            <a:spLocks noGrp="1"/>
          </p:cNvSpPr>
          <p:nvPr>
            <p:ph type="sldNum" sz="quarter" idx="12"/>
          </p:nvPr>
        </p:nvSpPr>
        <p:spPr/>
        <p:txBody>
          <a:bodyPr/>
          <a:lstStyle/>
          <a:p>
            <a:fld id="{250E4B82-8260-44A5-AF03-C255CFDB166D}" type="slidenum">
              <a:rPr lang="en-US" smtClean="0"/>
              <a:t>34</a:t>
            </a:fld>
            <a:endParaRPr lang="en-US"/>
          </a:p>
        </p:txBody>
      </p:sp>
      <p:sp>
        <p:nvSpPr>
          <p:cNvPr id="5" name="Rectangle 4">
            <a:extLst>
              <a:ext uri="{FF2B5EF4-FFF2-40B4-BE49-F238E27FC236}">
                <a16:creationId xmlns:a16="http://schemas.microsoft.com/office/drawing/2014/main" id="{35173E7F-DA3F-4C82-8DEF-B0EEFF230BAF}"/>
              </a:ext>
            </a:extLst>
          </p:cNvPr>
          <p:cNvSpPr/>
          <p:nvPr/>
        </p:nvSpPr>
        <p:spPr>
          <a:xfrm>
            <a:off x="196596" y="136525"/>
            <a:ext cx="11734800" cy="5078313"/>
          </a:xfrm>
          <a:prstGeom prst="rect">
            <a:avLst/>
          </a:prstGeom>
        </p:spPr>
        <p:txBody>
          <a:bodyPr wrap="square">
            <a:spAutoFit/>
          </a:bodyPr>
          <a:lstStyle/>
          <a:p>
            <a:r>
              <a:rPr lang="en-US" sz="3600" dirty="0">
                <a:solidFill>
                  <a:schemeClr val="bg1"/>
                </a:solidFill>
              </a:rPr>
              <a:t>where all this going-on is at? I think I'll take them and get back into the mountain, raise them up like the Indians live. </a:t>
            </a:r>
          </a:p>
          <a:p>
            <a:r>
              <a:rPr lang="en-US" sz="3600" dirty="0">
                <a:solidFill>
                  <a:schemeClr val="bg1"/>
                </a:solidFill>
              </a:rPr>
              <a:t>	43 </a:t>
            </a:r>
            <a:r>
              <a:rPr lang="en-US" sz="3600" u="sng" dirty="0">
                <a:solidFill>
                  <a:schemeClr val="bg1"/>
                </a:solidFill>
              </a:rPr>
              <a:t>But here is what it is. What's in the kid is going to come out</a:t>
            </a:r>
            <a:r>
              <a:rPr lang="en-US" sz="3600" dirty="0">
                <a:solidFill>
                  <a:schemeClr val="bg1"/>
                </a:solidFill>
              </a:rPr>
              <a:t>. No matter where it is, it's going to come out. If it's evil in there, it'll come out in the Indian camp. If it's good in there, it'll come out in any camp. It's what's in the kid, the make-up of the kid, what's on the inside of you. And what you are now is what you're probably be the rest of your life. 			63-0601 </a:t>
            </a:r>
          </a:p>
        </p:txBody>
      </p:sp>
    </p:spTree>
    <p:extLst>
      <p:ext uri="{BB962C8B-B14F-4D97-AF65-F5344CB8AC3E}">
        <p14:creationId xmlns:p14="http://schemas.microsoft.com/office/powerpoint/2010/main" val="745884484"/>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07-05-2020</a:t>
            </a:r>
          </a:p>
        </p:txBody>
      </p:sp>
      <p:sp>
        <p:nvSpPr>
          <p:cNvPr id="5" name="Footer Placeholder 4"/>
          <p:cNvSpPr>
            <a:spLocks noGrp="1"/>
          </p:cNvSpPr>
          <p:nvPr>
            <p:ph type="ftr" sz="quarter" idx="11"/>
          </p:nvPr>
        </p:nvSpPr>
        <p:spPr/>
        <p:txBody>
          <a:bodyPr/>
          <a:lstStyle/>
          <a:p>
            <a:r>
              <a:rPr kumimoji="0" lang="en-US"/>
              <a:t>The Image of the Father</a:t>
            </a:r>
          </a:p>
        </p:txBody>
      </p:sp>
      <p:sp>
        <p:nvSpPr>
          <p:cNvPr id="6" name="Slide Number Placeholder 5"/>
          <p:cNvSpPr>
            <a:spLocks noGrp="1"/>
          </p:cNvSpPr>
          <p:nvPr>
            <p:ph type="sldNum" sz="quarter" idx="12"/>
          </p:nvPr>
        </p:nvSpPr>
        <p:spPr/>
        <p:txBody>
          <a:bodyPr/>
          <a:lstStyle/>
          <a:p>
            <a:fld id="{8C592886-E571-45D5-8B56-343DC94F8FA6}" type="slidenum">
              <a:rPr kumimoji="0" lang="en-US" smtClean="0"/>
              <a:t>35</a:t>
            </a:fld>
            <a:endParaRPr kumimoji="0" lang="en-US" dirty="0"/>
          </a:p>
        </p:txBody>
      </p:sp>
      <p:sp>
        <p:nvSpPr>
          <p:cNvPr id="7" name="Rectangle 6"/>
          <p:cNvSpPr/>
          <p:nvPr/>
        </p:nvSpPr>
        <p:spPr>
          <a:xfrm>
            <a:off x="1873564" y="233018"/>
            <a:ext cx="8517699" cy="5816978"/>
          </a:xfrm>
          <a:prstGeom prst="rect">
            <a:avLst/>
          </a:prstGeom>
        </p:spPr>
        <p:txBody>
          <a:bodyPr wrap="square">
            <a:spAutoFit/>
          </a:bodyPr>
          <a:lstStyle/>
          <a:p>
            <a:r>
              <a:rPr lang="en-US" sz="3600" b="1" dirty="0">
                <a:solidFill>
                  <a:schemeClr val="bg1"/>
                </a:solidFill>
              </a:rPr>
              <a:t>GOD'S.POWER.TO.TRANSFORM</a:t>
            </a:r>
          </a:p>
          <a:p>
            <a:r>
              <a:rPr lang="en-US" sz="2800" dirty="0">
                <a:solidFill>
                  <a:schemeClr val="bg1"/>
                </a:solidFill>
              </a:rPr>
              <a:t>	261  Paul, a local church member, Presbyterian, Methodist, Baptist, Pentecostal; down the street he went, with his great defying spirit in him, that he </a:t>
            </a:r>
            <a:r>
              <a:rPr lang="en-US" sz="2800" dirty="0" err="1">
                <a:solidFill>
                  <a:schemeClr val="bg1"/>
                </a:solidFill>
              </a:rPr>
              <a:t>knowed</a:t>
            </a:r>
            <a:r>
              <a:rPr lang="en-US" sz="2800" dirty="0">
                <a:solidFill>
                  <a:schemeClr val="bg1"/>
                </a:solidFill>
              </a:rPr>
              <a:t> more than any of them...</a:t>
            </a:r>
          </a:p>
          <a:p>
            <a:r>
              <a:rPr lang="en-US" sz="2800" dirty="0">
                <a:solidFill>
                  <a:schemeClr val="bg1"/>
                </a:solidFill>
              </a:rPr>
              <a:t>	What happened on his road down to Damascus, get a bunch of people who was believing God's Word? On his road down there, was stricken down, and he heard a Message. And It transformed him from a church member and a churchgoer; to a prophet of God, who wrote the Word of God, in the New Testament. From a church member to a saint!</a:t>
            </a:r>
          </a:p>
          <a:p>
            <a:pPr algn="r"/>
            <a:r>
              <a:rPr lang="en-US" sz="2800" dirty="0">
                <a:solidFill>
                  <a:schemeClr val="bg1"/>
                </a:solidFill>
              </a:rPr>
              <a:t>65-0911 </a:t>
            </a:r>
          </a:p>
        </p:txBody>
      </p:sp>
    </p:spTree>
    <p:extLst>
      <p:ext uri="{BB962C8B-B14F-4D97-AF65-F5344CB8AC3E}">
        <p14:creationId xmlns:p14="http://schemas.microsoft.com/office/powerpoint/2010/main" val="4979811"/>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36</a:t>
            </a:fld>
            <a:endParaRPr kumimoji="0" lang="en-US"/>
          </a:p>
        </p:txBody>
      </p:sp>
      <p:sp>
        <p:nvSpPr>
          <p:cNvPr id="5" name="Rectangle 4"/>
          <p:cNvSpPr/>
          <p:nvPr/>
        </p:nvSpPr>
        <p:spPr>
          <a:xfrm>
            <a:off x="228600" y="86868"/>
            <a:ext cx="11817350" cy="6370975"/>
          </a:xfrm>
          <a:prstGeom prst="rect">
            <a:avLst/>
          </a:prstGeom>
        </p:spPr>
        <p:txBody>
          <a:bodyPr wrap="square">
            <a:spAutoFit/>
          </a:bodyPr>
          <a:lstStyle/>
          <a:p>
            <a:r>
              <a:rPr lang="en-US" sz="4800" b="1" dirty="0">
                <a:solidFill>
                  <a:schemeClr val="bg1"/>
                </a:solidFill>
              </a:rPr>
              <a:t>TITUS 3:1-8</a:t>
            </a:r>
            <a:r>
              <a:rPr lang="en-US" sz="4800" b="1" i="1" dirty="0">
                <a:solidFill>
                  <a:schemeClr val="bg1"/>
                </a:solidFill>
              </a:rPr>
              <a:t> </a:t>
            </a:r>
          </a:p>
          <a:p>
            <a:r>
              <a:rPr lang="en-US" sz="4000" b="1" i="1" dirty="0">
                <a:solidFill>
                  <a:schemeClr val="bg1"/>
                </a:solidFill>
              </a:rPr>
              <a:t>	</a:t>
            </a:r>
            <a:r>
              <a:rPr lang="en-US" sz="4000" i="1" dirty="0">
                <a:solidFill>
                  <a:schemeClr val="bg1"/>
                </a:solidFill>
              </a:rPr>
              <a:t>Put them in mind to be subject to principalities and powers, to obey magistrates, to be ready to every good work, 2 To speak evil of no man, to be no brawlers, but gentle, </a:t>
            </a:r>
            <a:r>
              <a:rPr lang="en-US" sz="4000" i="1" dirty="0" err="1">
                <a:solidFill>
                  <a:schemeClr val="bg1"/>
                </a:solidFill>
              </a:rPr>
              <a:t>shewing</a:t>
            </a:r>
            <a:r>
              <a:rPr lang="en-US" sz="4000" i="1" dirty="0">
                <a:solidFill>
                  <a:schemeClr val="bg1"/>
                </a:solidFill>
              </a:rPr>
              <a:t> all meekness unto all men. 3 For we ourselves also were sometimes foolish, disobedient, deceived, serving divers lusts and pleasures, living in malice and envy, hateful, and hating one another. 4 But after that the kindness and love of God our </a:t>
            </a:r>
            <a:r>
              <a:rPr lang="en-US" sz="4000" i="1" dirty="0" err="1">
                <a:solidFill>
                  <a:schemeClr val="bg1"/>
                </a:solidFill>
              </a:rPr>
              <a:t>Saviour</a:t>
            </a:r>
            <a:r>
              <a:rPr lang="en-US" sz="4000" i="1" dirty="0">
                <a:solidFill>
                  <a:schemeClr val="bg1"/>
                </a:solidFill>
              </a:rPr>
              <a:t> toward man appeared, </a:t>
            </a:r>
            <a:endParaRPr lang="en-US" sz="4000" dirty="0">
              <a:solidFill>
                <a:schemeClr val="bg1"/>
              </a:solidFill>
            </a:endParaRPr>
          </a:p>
        </p:txBody>
      </p:sp>
    </p:spTree>
    <p:extLst>
      <p:ext uri="{BB962C8B-B14F-4D97-AF65-F5344CB8AC3E}">
        <p14:creationId xmlns:p14="http://schemas.microsoft.com/office/powerpoint/2010/main" val="2587190732"/>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37</a:t>
            </a:fld>
            <a:endParaRPr kumimoji="0" lang="en-US"/>
          </a:p>
        </p:txBody>
      </p:sp>
      <p:sp>
        <p:nvSpPr>
          <p:cNvPr id="5" name="Rectangle 4"/>
          <p:cNvSpPr/>
          <p:nvPr/>
        </p:nvSpPr>
        <p:spPr>
          <a:xfrm>
            <a:off x="196850" y="76200"/>
            <a:ext cx="11842750" cy="6247864"/>
          </a:xfrm>
          <a:prstGeom prst="rect">
            <a:avLst/>
          </a:prstGeom>
        </p:spPr>
        <p:txBody>
          <a:bodyPr wrap="square">
            <a:spAutoFit/>
          </a:bodyPr>
          <a:lstStyle/>
          <a:p>
            <a:r>
              <a:rPr lang="en-US" sz="4000" i="1" dirty="0">
                <a:solidFill>
                  <a:schemeClr val="bg1"/>
                </a:solidFill>
              </a:rPr>
              <a:t>	5 Not by works of righteousness which we have done, but according to his mercy he saved us, by the washing of regeneration, and renewing of the Holy Ghost; 6 Which he shed on us abundantly through Jesus Christ our </a:t>
            </a:r>
            <a:r>
              <a:rPr lang="en-US" sz="4000" i="1" dirty="0" err="1">
                <a:solidFill>
                  <a:schemeClr val="bg1"/>
                </a:solidFill>
              </a:rPr>
              <a:t>Saviour</a:t>
            </a:r>
            <a:r>
              <a:rPr lang="en-US" sz="4000" i="1" dirty="0">
                <a:solidFill>
                  <a:schemeClr val="bg1"/>
                </a:solidFill>
              </a:rPr>
              <a:t>; 7 That being justified by his grace, we should be made heirs according to the hope of eternal life. 8 This is a faithful saying, and these things I will that thou affirm constantly, that they which have believed in God might be careful to maintain good works. These things are good and profitable unto men.</a:t>
            </a:r>
            <a:endParaRPr lang="en-US" sz="4000" dirty="0">
              <a:solidFill>
                <a:schemeClr val="bg1"/>
              </a:solidFill>
            </a:endParaRPr>
          </a:p>
        </p:txBody>
      </p:sp>
    </p:spTree>
    <p:extLst>
      <p:ext uri="{BB962C8B-B14F-4D97-AF65-F5344CB8AC3E}">
        <p14:creationId xmlns:p14="http://schemas.microsoft.com/office/powerpoint/2010/main" val="52129341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7300C0-D23F-29C7-A133-583665082094}"/>
              </a:ext>
            </a:extLst>
          </p:cNvPr>
          <p:cNvSpPr txBox="1"/>
          <p:nvPr/>
        </p:nvSpPr>
        <p:spPr>
          <a:xfrm>
            <a:off x="228600" y="120651"/>
            <a:ext cx="11791950" cy="5759312"/>
          </a:xfrm>
          <a:prstGeom prst="rect">
            <a:avLst/>
          </a:prstGeom>
          <a:noFill/>
        </p:spPr>
        <p:txBody>
          <a:bodyPr wrap="square">
            <a:spAutoFit/>
          </a:bodyPr>
          <a:lstStyle/>
          <a:p>
            <a:r>
              <a:rPr lang="en-US" sz="4800" b="1" dirty="0">
                <a:solidFill>
                  <a:schemeClr val="bg1"/>
                </a:solidFill>
              </a:rPr>
              <a:t>IDENTIFIED.MASTERPIECE.OF.GOD</a:t>
            </a:r>
            <a:r>
              <a:rPr lang="en-US" sz="4000" dirty="0">
                <a:solidFill>
                  <a:schemeClr val="bg1"/>
                </a:solidFill>
              </a:rPr>
              <a:t>	</a:t>
            </a:r>
          </a:p>
          <a:p>
            <a:r>
              <a:rPr lang="en-US" sz="4000" dirty="0">
                <a:solidFill>
                  <a:schemeClr val="bg1"/>
                </a:solidFill>
              </a:rPr>
              <a:t>	193 God had a masterpiece then, to present to the world, now He wants a masterpiece today. Are you willing? Are you ready, my Christian friend? Are you really sure that your life is so reflecting for Christ, no matter what the world says. They say, "You lost your mind. You gone crazy. You went and joined that bunch of holy-rollers." Don't you pay no attention to that. 									64-1205 </a:t>
            </a:r>
          </a:p>
        </p:txBody>
      </p:sp>
    </p:spTree>
    <p:extLst>
      <p:ext uri="{BB962C8B-B14F-4D97-AF65-F5344CB8AC3E}">
        <p14:creationId xmlns:p14="http://schemas.microsoft.com/office/powerpoint/2010/main" val="423945266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F1BCF-C4D7-BD2E-DBC9-74BDDF2D0642}"/>
              </a:ext>
            </a:extLst>
          </p:cNvPr>
          <p:cNvSpPr txBox="1"/>
          <p:nvPr/>
        </p:nvSpPr>
        <p:spPr>
          <a:xfrm>
            <a:off x="234950" y="44450"/>
            <a:ext cx="6445250" cy="6370975"/>
          </a:xfrm>
          <a:prstGeom prst="rect">
            <a:avLst/>
          </a:prstGeom>
          <a:noFill/>
        </p:spPr>
        <p:txBody>
          <a:bodyPr wrap="square">
            <a:spAutoFit/>
          </a:bodyPr>
          <a:lstStyle/>
          <a:p>
            <a:r>
              <a:rPr lang="en-US" sz="4800" b="1" dirty="0">
                <a:solidFill>
                  <a:schemeClr val="bg1"/>
                </a:solidFill>
              </a:rPr>
              <a:t>MARY'S.BELIEF</a:t>
            </a:r>
          </a:p>
          <a:p>
            <a:r>
              <a:rPr lang="en-US" sz="4000" dirty="0">
                <a:solidFill>
                  <a:schemeClr val="bg1"/>
                </a:solidFill>
              </a:rPr>
              <a:t>    44 They were righteous, her and Zechariah… keeping all the commandments of God. That’s where Angels always appears in a righteous family, somewhere where God can use something, something to work with. 			61-0121 </a:t>
            </a:r>
          </a:p>
        </p:txBody>
      </p:sp>
      <p:sp>
        <p:nvSpPr>
          <p:cNvPr id="5" name="TextBox 4">
            <a:extLst>
              <a:ext uri="{FF2B5EF4-FFF2-40B4-BE49-F238E27FC236}">
                <a16:creationId xmlns:a16="http://schemas.microsoft.com/office/drawing/2014/main" id="{1BA4879B-9EA0-7785-A9F2-61BBB99D5DA9}"/>
              </a:ext>
            </a:extLst>
          </p:cNvPr>
          <p:cNvSpPr txBox="1"/>
          <p:nvPr/>
        </p:nvSpPr>
        <p:spPr>
          <a:xfrm>
            <a:off x="6940550" y="166638"/>
            <a:ext cx="5016500" cy="5755422"/>
          </a:xfrm>
          <a:prstGeom prst="rect">
            <a:avLst/>
          </a:prstGeom>
          <a:solidFill>
            <a:schemeClr val="accent2">
              <a:lumMod val="50000"/>
            </a:schemeClr>
          </a:solidFill>
        </p:spPr>
        <p:txBody>
          <a:bodyPr wrap="square">
            <a:spAutoFit/>
          </a:bodyPr>
          <a:lstStyle/>
          <a:p>
            <a:r>
              <a:rPr lang="en-US" sz="4400" b="1" dirty="0">
                <a:solidFill>
                  <a:schemeClr val="bg1"/>
                </a:solidFill>
              </a:rPr>
              <a:t>LUKE 18:9-10</a:t>
            </a:r>
          </a:p>
          <a:p>
            <a:r>
              <a:rPr lang="en-US" sz="3600" i="1" dirty="0">
                <a:solidFill>
                  <a:schemeClr val="bg1"/>
                </a:solidFill>
              </a:rPr>
              <a:t>And he </a:t>
            </a:r>
            <a:r>
              <a:rPr lang="en-US" sz="3600" i="1" dirty="0" err="1">
                <a:solidFill>
                  <a:schemeClr val="bg1"/>
                </a:solidFill>
              </a:rPr>
              <a:t>spake</a:t>
            </a:r>
            <a:r>
              <a:rPr lang="en-US" sz="3600" i="1" dirty="0">
                <a:solidFill>
                  <a:schemeClr val="bg1"/>
                </a:solidFill>
              </a:rPr>
              <a:t> this parable unto certain which trusted in themselves that they were righteous, and despised others: </a:t>
            </a:r>
          </a:p>
          <a:p>
            <a:r>
              <a:rPr lang="en-US" sz="3600" i="1" dirty="0">
                <a:solidFill>
                  <a:schemeClr val="bg1"/>
                </a:solidFill>
              </a:rPr>
              <a:t>10  Two men went up into the temple to pray; the one a Pharisee, and the other a publican.</a:t>
            </a:r>
          </a:p>
        </p:txBody>
      </p:sp>
    </p:spTree>
    <p:extLst>
      <p:ext uri="{BB962C8B-B14F-4D97-AF65-F5344CB8AC3E}">
        <p14:creationId xmlns:p14="http://schemas.microsoft.com/office/powerpoint/2010/main" val="350317445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812F7-BB44-5DF5-CADC-B0EB443A79E5}"/>
              </a:ext>
            </a:extLst>
          </p:cNvPr>
          <p:cNvSpPr txBox="1"/>
          <p:nvPr/>
        </p:nvSpPr>
        <p:spPr>
          <a:xfrm>
            <a:off x="241300" y="101601"/>
            <a:ext cx="11804650" cy="6370975"/>
          </a:xfrm>
          <a:prstGeom prst="rect">
            <a:avLst/>
          </a:prstGeom>
          <a:noFill/>
        </p:spPr>
        <p:txBody>
          <a:bodyPr wrap="square">
            <a:spAutoFit/>
          </a:bodyPr>
          <a:lstStyle/>
          <a:p>
            <a:r>
              <a:rPr lang="en-US" sz="4800" b="1" spc="-150" dirty="0">
                <a:solidFill>
                  <a:schemeClr val="bg1"/>
                </a:solidFill>
              </a:rPr>
              <a:t>LEAN.NOT.UNTO.THY.OWN.UNDERSTANDING</a:t>
            </a:r>
          </a:p>
          <a:p>
            <a:r>
              <a:rPr lang="en-US" sz="4000" dirty="0">
                <a:solidFill>
                  <a:schemeClr val="bg1"/>
                </a:solidFill>
              </a:rPr>
              <a:t>	19 [Eaglet] When his mammy come by and hollered, he heard a voice that sounded awful good to him, because, he was an eagle, to begin with. He just had to come to find himself, to find his place.</a:t>
            </a:r>
          </a:p>
          <a:p>
            <a:r>
              <a:rPr lang="en-US" sz="4000" dirty="0">
                <a:solidFill>
                  <a:schemeClr val="bg1"/>
                </a:solidFill>
              </a:rPr>
              <a:t>	20 That's the way </a:t>
            </a:r>
            <a:r>
              <a:rPr lang="en-US" sz="4000" b="1" dirty="0">
                <a:solidFill>
                  <a:schemeClr val="bg1"/>
                </a:solidFill>
              </a:rPr>
              <a:t>every believer</a:t>
            </a:r>
            <a:r>
              <a:rPr lang="en-US" sz="4000" dirty="0">
                <a:solidFill>
                  <a:schemeClr val="bg1"/>
                </a:solidFill>
              </a:rPr>
              <a:t> is. You wasn't born for this world. </a:t>
            </a:r>
            <a:r>
              <a:rPr lang="en-US" sz="4000" u="sng" dirty="0">
                <a:solidFill>
                  <a:schemeClr val="bg1"/>
                </a:solidFill>
              </a:rPr>
              <a:t>You was created in the image of God, to be a son of God</a:t>
            </a:r>
            <a:r>
              <a:rPr lang="en-US" sz="4000" dirty="0">
                <a:solidFill>
                  <a:schemeClr val="bg1"/>
                </a:solidFill>
              </a:rPr>
              <a:t>. And you don't belong in this chicken yard out here. You're a eagle.</a:t>
            </a:r>
          </a:p>
          <a:p>
            <a:pPr algn="r"/>
            <a:r>
              <a:rPr lang="en-US" sz="4000" dirty="0">
                <a:solidFill>
                  <a:schemeClr val="bg1"/>
                </a:solidFill>
              </a:rPr>
              <a:t>65-0120</a:t>
            </a:r>
          </a:p>
        </p:txBody>
      </p:sp>
    </p:spTree>
    <p:extLst>
      <p:ext uri="{BB962C8B-B14F-4D97-AF65-F5344CB8AC3E}">
        <p14:creationId xmlns:p14="http://schemas.microsoft.com/office/powerpoint/2010/main" val="296265697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1F916-A9B8-4917-AD8E-134076BD5157}"/>
              </a:ext>
            </a:extLst>
          </p:cNvPr>
          <p:cNvSpPr>
            <a:spLocks noGrp="1"/>
          </p:cNvSpPr>
          <p:nvPr>
            <p:ph type="dt" sz="half" idx="10"/>
          </p:nvPr>
        </p:nvSpPr>
        <p:spPr/>
        <p:txBody>
          <a:bodyPr/>
          <a:lstStyle/>
          <a:p>
            <a:r>
              <a:rPr lang="en-US"/>
              <a:t>07-05-2020</a:t>
            </a:r>
          </a:p>
        </p:txBody>
      </p:sp>
      <p:sp>
        <p:nvSpPr>
          <p:cNvPr id="3" name="Footer Placeholder 2">
            <a:extLst>
              <a:ext uri="{FF2B5EF4-FFF2-40B4-BE49-F238E27FC236}">
                <a16:creationId xmlns:a16="http://schemas.microsoft.com/office/drawing/2014/main" id="{BC372E25-B210-493A-BE4D-3089640F2B4E}"/>
              </a:ext>
            </a:extLst>
          </p:cNvPr>
          <p:cNvSpPr>
            <a:spLocks noGrp="1"/>
          </p:cNvSpPr>
          <p:nvPr>
            <p:ph type="ftr" sz="quarter" idx="11"/>
          </p:nvPr>
        </p:nvSpPr>
        <p:spPr/>
        <p:txBody>
          <a:bodyPr/>
          <a:lstStyle/>
          <a:p>
            <a:r>
              <a:rPr lang="en-US"/>
              <a:t>The Image of the Father</a:t>
            </a:r>
          </a:p>
        </p:txBody>
      </p:sp>
      <p:sp>
        <p:nvSpPr>
          <p:cNvPr id="4" name="Slide Number Placeholder 3">
            <a:extLst>
              <a:ext uri="{FF2B5EF4-FFF2-40B4-BE49-F238E27FC236}">
                <a16:creationId xmlns:a16="http://schemas.microsoft.com/office/drawing/2014/main" id="{332F88C2-22D4-45D0-8697-98C78287D366}"/>
              </a:ext>
            </a:extLst>
          </p:cNvPr>
          <p:cNvSpPr>
            <a:spLocks noGrp="1"/>
          </p:cNvSpPr>
          <p:nvPr>
            <p:ph type="sldNum" sz="quarter" idx="12"/>
          </p:nvPr>
        </p:nvSpPr>
        <p:spPr/>
        <p:txBody>
          <a:bodyPr/>
          <a:lstStyle/>
          <a:p>
            <a:fld id="{250E4B82-8260-44A5-AF03-C255CFDB166D}" type="slidenum">
              <a:rPr lang="en-US" smtClean="0"/>
              <a:t>6</a:t>
            </a:fld>
            <a:endParaRPr lang="en-US"/>
          </a:p>
        </p:txBody>
      </p:sp>
      <p:sp>
        <p:nvSpPr>
          <p:cNvPr id="5" name="Rectangle 4">
            <a:extLst>
              <a:ext uri="{FF2B5EF4-FFF2-40B4-BE49-F238E27FC236}">
                <a16:creationId xmlns:a16="http://schemas.microsoft.com/office/drawing/2014/main" id="{765BFC9F-8294-4A28-8BAE-91F3471C4717}"/>
              </a:ext>
            </a:extLst>
          </p:cNvPr>
          <p:cNvSpPr/>
          <p:nvPr/>
        </p:nvSpPr>
        <p:spPr>
          <a:xfrm>
            <a:off x="209550" y="1"/>
            <a:ext cx="11823700" cy="6124754"/>
          </a:xfrm>
          <a:prstGeom prst="rect">
            <a:avLst/>
          </a:prstGeom>
        </p:spPr>
        <p:txBody>
          <a:bodyPr wrap="square">
            <a:spAutoFit/>
          </a:bodyPr>
          <a:lstStyle/>
          <a:p>
            <a:r>
              <a:rPr lang="en-US" sz="4000" b="1" dirty="0">
                <a:solidFill>
                  <a:schemeClr val="bg1"/>
                </a:solidFill>
              </a:rPr>
              <a:t>GENESIS 1:26</a:t>
            </a:r>
          </a:p>
          <a:p>
            <a:r>
              <a:rPr lang="en-US" sz="3600" i="1" dirty="0">
                <a:solidFill>
                  <a:schemeClr val="bg1"/>
                </a:solidFill>
              </a:rPr>
              <a:t>	And God said, Let us make man in our image, after our likeness: and let them have dominion…</a:t>
            </a:r>
            <a:endParaRPr lang="en-US" sz="1400" i="1" dirty="0">
              <a:solidFill>
                <a:schemeClr val="bg1"/>
              </a:solidFill>
            </a:endParaRPr>
          </a:p>
          <a:p>
            <a:endParaRPr lang="en-US" sz="1400" i="1" dirty="0">
              <a:solidFill>
                <a:schemeClr val="bg1"/>
              </a:solidFill>
            </a:endParaRPr>
          </a:p>
          <a:p>
            <a:r>
              <a:rPr lang="en-US" sz="4000" b="1" dirty="0">
                <a:solidFill>
                  <a:schemeClr val="bg1"/>
                </a:solidFill>
              </a:rPr>
              <a:t>GENESIS 1:27</a:t>
            </a:r>
          </a:p>
          <a:p>
            <a:r>
              <a:rPr lang="en-US" sz="3600" i="1" dirty="0">
                <a:solidFill>
                  <a:schemeClr val="bg1"/>
                </a:solidFill>
              </a:rPr>
              <a:t>	So God created man in his own image, in the image of God created he him; male and female created he them.</a:t>
            </a:r>
          </a:p>
          <a:p>
            <a:endParaRPr lang="en-US" sz="3600" i="1" dirty="0">
              <a:solidFill>
                <a:schemeClr val="bg1"/>
              </a:solidFill>
            </a:endParaRPr>
          </a:p>
          <a:p>
            <a:pPr algn="ctr"/>
            <a:r>
              <a:rPr lang="en-US" sz="4000" b="1" dirty="0">
                <a:solidFill>
                  <a:schemeClr val="bg1"/>
                </a:solidFill>
              </a:rPr>
              <a:t>GENESIS 5:3</a:t>
            </a:r>
          </a:p>
          <a:p>
            <a:pPr algn="ctr"/>
            <a:r>
              <a:rPr lang="en-US" sz="3600" i="1" dirty="0">
                <a:solidFill>
                  <a:schemeClr val="bg1"/>
                </a:solidFill>
              </a:rPr>
              <a:t>And Adam lived an hundred and thirty years, and begat a son in his own likeness, after his image; and called his name Seth:</a:t>
            </a:r>
          </a:p>
        </p:txBody>
      </p:sp>
    </p:spTree>
    <p:extLst>
      <p:ext uri="{BB962C8B-B14F-4D97-AF65-F5344CB8AC3E}">
        <p14:creationId xmlns:p14="http://schemas.microsoft.com/office/powerpoint/2010/main" val="1728208775"/>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7</a:t>
            </a:fld>
            <a:endParaRPr kumimoji="0"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202" y="-75028"/>
            <a:ext cx="5119635" cy="6635316"/>
          </a:xfrm>
          <a:prstGeom prst="rect">
            <a:avLst/>
          </a:prstGeom>
          <a:ln>
            <a:noFill/>
          </a:ln>
          <a:effectLst>
            <a:softEdge rad="112500"/>
          </a:effectLst>
        </p:spPr>
      </p:pic>
      <p:sp>
        <p:nvSpPr>
          <p:cNvPr id="6" name="Rectangle 5"/>
          <p:cNvSpPr/>
          <p:nvPr/>
        </p:nvSpPr>
        <p:spPr>
          <a:xfrm>
            <a:off x="5732323" y="86868"/>
            <a:ext cx="6192977" cy="6217087"/>
          </a:xfrm>
          <a:prstGeom prst="rect">
            <a:avLst/>
          </a:prstGeom>
        </p:spPr>
        <p:txBody>
          <a:bodyPr wrap="square">
            <a:spAutoFit/>
          </a:bodyPr>
          <a:lstStyle/>
          <a:p>
            <a:r>
              <a:rPr lang="en-US" sz="8000" i="1" dirty="0">
                <a:solidFill>
                  <a:schemeClr val="bg1"/>
                </a:solidFill>
              </a:rPr>
              <a:t>David</a:t>
            </a:r>
            <a:r>
              <a:rPr lang="en-US" sz="4000" dirty="0">
                <a:solidFill>
                  <a:schemeClr val="bg1"/>
                </a:solidFill>
              </a:rPr>
              <a:t> </a:t>
            </a:r>
          </a:p>
          <a:p>
            <a:r>
              <a:rPr lang="en-US" sz="3600" dirty="0">
                <a:solidFill>
                  <a:schemeClr val="bg1"/>
                </a:solidFill>
              </a:rPr>
              <a:t>A masterpiece of Renaissance sculpture created 1501-1504, by Michelangelo.</a:t>
            </a:r>
            <a:endParaRPr lang="en-US" dirty="0">
              <a:solidFill>
                <a:schemeClr val="bg1"/>
              </a:solidFill>
            </a:endParaRPr>
          </a:p>
          <a:p>
            <a:endParaRPr lang="en-US" dirty="0">
              <a:solidFill>
                <a:schemeClr val="bg1"/>
              </a:solidFill>
            </a:endParaRPr>
          </a:p>
          <a:p>
            <a:r>
              <a:rPr lang="en-US" sz="3200" b="1" dirty="0">
                <a:solidFill>
                  <a:schemeClr val="bg1"/>
                </a:solidFill>
              </a:rPr>
              <a:t>ROMANS 8:29</a:t>
            </a:r>
            <a:endParaRPr lang="en-US" sz="3200" dirty="0">
              <a:solidFill>
                <a:schemeClr val="bg1"/>
              </a:solidFill>
            </a:endParaRPr>
          </a:p>
          <a:p>
            <a:r>
              <a:rPr lang="en-US" sz="3200" dirty="0">
                <a:solidFill>
                  <a:schemeClr val="bg1"/>
                </a:solidFill>
              </a:rPr>
              <a:t>     </a:t>
            </a:r>
            <a:r>
              <a:rPr lang="en-US" sz="3200" i="1" dirty="0">
                <a:solidFill>
                  <a:schemeClr val="bg1"/>
                </a:solidFill>
              </a:rPr>
              <a:t>  For whom he did foreknow, he also did predestinate to be conformed to the image of his Son, that he might be the firstborn among many brethren.</a:t>
            </a:r>
            <a:endParaRPr lang="en-US" sz="3200" dirty="0">
              <a:solidFill>
                <a:schemeClr val="bg1"/>
              </a:solidFill>
            </a:endParaRPr>
          </a:p>
        </p:txBody>
      </p:sp>
      <p:sp>
        <p:nvSpPr>
          <p:cNvPr id="7" name="Rectangle 6">
            <a:extLst>
              <a:ext uri="{FF2B5EF4-FFF2-40B4-BE49-F238E27FC236}">
                <a16:creationId xmlns:a16="http://schemas.microsoft.com/office/drawing/2014/main" id="{79D20E1C-C2E1-40BD-AA20-33716CB62829}"/>
              </a:ext>
            </a:extLst>
          </p:cNvPr>
          <p:cNvSpPr/>
          <p:nvPr/>
        </p:nvSpPr>
        <p:spPr>
          <a:xfrm>
            <a:off x="597408" y="5190682"/>
            <a:ext cx="4572000" cy="1369606"/>
          </a:xfrm>
          <a:prstGeom prst="rect">
            <a:avLst/>
          </a:prstGeom>
        </p:spPr>
        <p:txBody>
          <a:bodyPr>
            <a:spAutoFit/>
          </a:bodyPr>
          <a:lstStyle/>
          <a:p>
            <a:pPr algn="ctr"/>
            <a:r>
              <a:rPr lang="en-US" sz="2400" b="1" i="1" dirty="0"/>
              <a:t>“I saw the angel in the marble and carved until I set him free.”</a:t>
            </a:r>
          </a:p>
          <a:p>
            <a:pPr algn="ctr"/>
            <a:r>
              <a:rPr lang="en-US" sz="2400" b="1" i="1" dirty="0" err="1"/>
              <a:t>Michalangelo</a:t>
            </a:r>
            <a:r>
              <a:rPr lang="en-US" sz="2400" b="1" i="1" dirty="0"/>
              <a:t>:</a:t>
            </a:r>
          </a:p>
          <a:p>
            <a:pPr lvl="0" eaLnBrk="0" fontAlgn="base" hangingPunct="0">
              <a:spcBef>
                <a:spcPct val="0"/>
              </a:spcBef>
              <a:spcAft>
                <a:spcPct val="0"/>
              </a:spcAft>
            </a:pPr>
            <a:endParaRPr lang="en-US" sz="1100" b="1" i="1" dirty="0">
              <a:latin typeface="Arial" pitchFamily="34" charset="0"/>
            </a:endParaRPr>
          </a:p>
        </p:txBody>
      </p:sp>
    </p:spTree>
    <p:extLst>
      <p:ext uri="{BB962C8B-B14F-4D97-AF65-F5344CB8AC3E}">
        <p14:creationId xmlns:p14="http://schemas.microsoft.com/office/powerpoint/2010/main" val="3127477690"/>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9265"/>
            <a:ext cx="11855450" cy="6370975"/>
          </a:xfrm>
          <a:prstGeom prst="rect">
            <a:avLst/>
          </a:prstGeom>
        </p:spPr>
        <p:txBody>
          <a:bodyPr wrap="square">
            <a:spAutoFit/>
          </a:bodyPr>
          <a:lstStyle/>
          <a:p>
            <a:r>
              <a:rPr lang="en-US" sz="4800" b="1" dirty="0">
                <a:solidFill>
                  <a:schemeClr val="bg1"/>
                </a:solidFill>
              </a:rPr>
              <a:t>IMAGES.OF.CHRIST</a:t>
            </a:r>
            <a:endParaRPr lang="en-US" sz="4800" dirty="0">
              <a:solidFill>
                <a:schemeClr val="bg1"/>
              </a:solidFill>
            </a:endParaRPr>
          </a:p>
          <a:p>
            <a:r>
              <a:rPr lang="en-US" sz="3600" dirty="0">
                <a:solidFill>
                  <a:schemeClr val="bg1"/>
                </a:solidFill>
              </a:rPr>
              <a:t>	18 Now, that doesn't mean that we have to grow a long beard, as the artist pictures Him... </a:t>
            </a:r>
            <a:r>
              <a:rPr lang="en-US" sz="3600" b="1" dirty="0">
                <a:solidFill>
                  <a:schemeClr val="bg1"/>
                </a:solidFill>
              </a:rPr>
              <a:t>We don't necessarily have to be that to reflect His physical image; but we must, in our souls, reflect His Spirit image</a:t>
            </a:r>
            <a:r>
              <a:rPr lang="en-US" sz="3600" dirty="0">
                <a:solidFill>
                  <a:schemeClr val="bg1"/>
                </a:solidFill>
              </a:rPr>
              <a:t> </a:t>
            </a:r>
            <a:r>
              <a:rPr lang="en-US" sz="3600" b="1" dirty="0">
                <a:solidFill>
                  <a:schemeClr val="bg1"/>
                </a:solidFill>
              </a:rPr>
              <a:t>and His manner of life</a:t>
            </a:r>
            <a:r>
              <a:rPr lang="en-US" sz="3600" dirty="0">
                <a:solidFill>
                  <a:schemeClr val="bg1"/>
                </a:solidFill>
              </a:rPr>
              <a:t>… I believe it's a reflection of Jesus Christ in a human being. For we are the members of His Body. </a:t>
            </a:r>
          </a:p>
          <a:p>
            <a:r>
              <a:rPr lang="en-US" sz="3600" dirty="0">
                <a:solidFill>
                  <a:schemeClr val="bg1"/>
                </a:solidFill>
              </a:rPr>
              <a:t>	We bear His image... What kind of an image? He came not to be some great somebody, yet He was, but He came as a </a:t>
            </a:r>
            <a:r>
              <a:rPr lang="en-US" sz="3600" b="1" dirty="0">
                <a:solidFill>
                  <a:schemeClr val="bg1"/>
                </a:solidFill>
              </a:rPr>
              <a:t>servant</a:t>
            </a:r>
            <a:r>
              <a:rPr lang="en-US" sz="3600" dirty="0">
                <a:solidFill>
                  <a:schemeClr val="bg1"/>
                </a:solidFill>
              </a:rPr>
              <a:t>. </a:t>
            </a:r>
            <a:r>
              <a:rPr lang="en-US" sz="3600" b="1" dirty="0">
                <a:solidFill>
                  <a:schemeClr val="bg1"/>
                </a:solidFill>
              </a:rPr>
              <a:t>He came, not to be ministered to, but to minister.</a:t>
            </a:r>
          </a:p>
          <a:p>
            <a:pPr algn="r"/>
            <a:r>
              <a:rPr lang="en-US" sz="3600" b="1" dirty="0">
                <a:solidFill>
                  <a:schemeClr val="bg1"/>
                </a:solidFill>
              </a:rPr>
              <a:t>59-0525</a:t>
            </a:r>
            <a:endParaRPr lang="en-US" sz="3600" dirty="0">
              <a:solidFill>
                <a:schemeClr val="bg1"/>
              </a:solidFill>
            </a:endParaRPr>
          </a:p>
        </p:txBody>
      </p:sp>
      <p:sp>
        <p:nvSpPr>
          <p:cNvPr id="3" name="Date Placeholder 2"/>
          <p:cNvSpPr>
            <a:spLocks noGrp="1"/>
          </p:cNvSpPr>
          <p:nvPr>
            <p:ph type="dt" sz="half" idx="10"/>
          </p:nvPr>
        </p:nvSpPr>
        <p:spPr/>
        <p:txBody>
          <a:bodyPr/>
          <a:lstStyle/>
          <a:p>
            <a:r>
              <a:rPr lang="en-US"/>
              <a:t>07-05-2020</a:t>
            </a:r>
          </a:p>
        </p:txBody>
      </p:sp>
      <p:sp>
        <p:nvSpPr>
          <p:cNvPr id="4" name="Footer Placeholder 3"/>
          <p:cNvSpPr>
            <a:spLocks noGrp="1"/>
          </p:cNvSpPr>
          <p:nvPr>
            <p:ph type="ftr" sz="quarter" idx="11"/>
          </p:nvPr>
        </p:nvSpPr>
        <p:spPr/>
        <p:txBody>
          <a:bodyPr/>
          <a:lstStyle/>
          <a:p>
            <a:r>
              <a:rPr kumimoji="0" lang="en-US"/>
              <a:t>The Image of the Father</a:t>
            </a:r>
          </a:p>
        </p:txBody>
      </p:sp>
      <p:sp>
        <p:nvSpPr>
          <p:cNvPr id="5" name="Slide Number Placeholder 4"/>
          <p:cNvSpPr>
            <a:spLocks noGrp="1"/>
          </p:cNvSpPr>
          <p:nvPr>
            <p:ph type="sldNum" sz="quarter" idx="12"/>
          </p:nvPr>
        </p:nvSpPr>
        <p:spPr/>
        <p:txBody>
          <a:bodyPr/>
          <a:lstStyle/>
          <a:p>
            <a:fld id="{8C592886-E571-45D5-8B56-343DC94F8FA6}" type="slidenum">
              <a:rPr kumimoji="0" lang="en-US" smtClean="0"/>
              <a:t>8</a:t>
            </a:fld>
            <a:endParaRPr kumimoji="0" lang="en-US"/>
          </a:p>
        </p:txBody>
      </p:sp>
    </p:spTree>
    <p:extLst>
      <p:ext uri="{BB962C8B-B14F-4D97-AF65-F5344CB8AC3E}">
        <p14:creationId xmlns:p14="http://schemas.microsoft.com/office/powerpoint/2010/main" val="2107669167"/>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07-05-2020</a:t>
            </a:r>
          </a:p>
        </p:txBody>
      </p:sp>
      <p:sp>
        <p:nvSpPr>
          <p:cNvPr id="3" name="Footer Placeholder 2"/>
          <p:cNvSpPr>
            <a:spLocks noGrp="1"/>
          </p:cNvSpPr>
          <p:nvPr>
            <p:ph type="ftr" sz="quarter" idx="11"/>
          </p:nvPr>
        </p:nvSpPr>
        <p:spPr/>
        <p:txBody>
          <a:bodyPr/>
          <a:lstStyle/>
          <a:p>
            <a:r>
              <a:rPr kumimoji="0" lang="en-US"/>
              <a:t>The Image of the Father</a:t>
            </a:r>
          </a:p>
        </p:txBody>
      </p:sp>
      <p:sp>
        <p:nvSpPr>
          <p:cNvPr id="4" name="Slide Number Placeholder 3"/>
          <p:cNvSpPr>
            <a:spLocks noGrp="1"/>
          </p:cNvSpPr>
          <p:nvPr>
            <p:ph type="sldNum" sz="quarter" idx="12"/>
          </p:nvPr>
        </p:nvSpPr>
        <p:spPr/>
        <p:txBody>
          <a:bodyPr/>
          <a:lstStyle/>
          <a:p>
            <a:fld id="{8C592886-E571-45D5-8B56-343DC94F8FA6}" type="slidenum">
              <a:rPr kumimoji="0" lang="en-US" smtClean="0"/>
              <a:t>9</a:t>
            </a:fld>
            <a:endParaRPr kumimoji="0" lang="en-US"/>
          </a:p>
        </p:txBody>
      </p:sp>
      <p:sp>
        <p:nvSpPr>
          <p:cNvPr id="5" name="Rectangle 4"/>
          <p:cNvSpPr/>
          <p:nvPr/>
        </p:nvSpPr>
        <p:spPr>
          <a:xfrm>
            <a:off x="171450" y="76736"/>
            <a:ext cx="11899900" cy="6309420"/>
          </a:xfrm>
          <a:prstGeom prst="rect">
            <a:avLst/>
          </a:prstGeom>
        </p:spPr>
        <p:txBody>
          <a:bodyPr wrap="square">
            <a:spAutoFit/>
          </a:bodyPr>
          <a:lstStyle/>
          <a:p>
            <a:r>
              <a:rPr lang="en-US" sz="4400" b="1" dirty="0">
                <a:solidFill>
                  <a:schemeClr val="bg1"/>
                </a:solidFill>
              </a:rPr>
              <a:t>THINGS.THAT.ARE.TO.BE</a:t>
            </a:r>
            <a:endParaRPr lang="en-US" sz="4400" dirty="0">
              <a:solidFill>
                <a:schemeClr val="bg1"/>
              </a:solidFill>
            </a:endParaRPr>
          </a:p>
          <a:p>
            <a:r>
              <a:rPr lang="en-US" sz="3600" dirty="0">
                <a:solidFill>
                  <a:schemeClr val="bg1"/>
                </a:solidFill>
              </a:rPr>
              <a:t> 	76 We should behave ourselves, act like Christians. Our conduct should be like Christians. Because, we are aliens here. We were just put here, temporarily. There is something in us, calls, to live. Something in us that calls to do right. Then God will call somebody on the pulpit, that will preach the absolute Truth. </a:t>
            </a:r>
            <a:r>
              <a:rPr lang="en-US" sz="3600" b="1" dirty="0">
                <a:solidFill>
                  <a:schemeClr val="bg1"/>
                </a:solidFill>
              </a:rPr>
              <a:t>Why? It shows you.</a:t>
            </a:r>
            <a:r>
              <a:rPr lang="en-US" sz="3600" dirty="0">
                <a:solidFill>
                  <a:schemeClr val="bg1"/>
                </a:solidFill>
              </a:rPr>
              <a:t> If you're a real child of God, you begin to cry out, "</a:t>
            </a:r>
            <a:r>
              <a:rPr lang="en-US" sz="3600" i="1" dirty="0">
                <a:solidFill>
                  <a:schemeClr val="bg1"/>
                </a:solidFill>
              </a:rPr>
              <a:t>God, take it away from me. Take these things away from me."</a:t>
            </a:r>
            <a:r>
              <a:rPr lang="en-US" sz="3600" dirty="0">
                <a:solidFill>
                  <a:schemeClr val="bg1"/>
                </a:solidFill>
              </a:rPr>
              <a:t> Why? It's needed for your heavenly Home that you're going to... You got to be a real Word Bride of Christ.</a:t>
            </a:r>
          </a:p>
        </p:txBody>
      </p:sp>
    </p:spTree>
    <p:extLst>
      <p:ext uri="{BB962C8B-B14F-4D97-AF65-F5344CB8AC3E}">
        <p14:creationId xmlns:p14="http://schemas.microsoft.com/office/powerpoint/2010/main" val="931077303"/>
      </p:ext>
    </p:extLst>
  </p:cSld>
  <p:clrMapOvr>
    <a:masterClrMapping/>
  </p:clrMapOvr>
  <mc:AlternateContent xmlns:mc="http://schemas.openxmlformats.org/markup-compatibility/2006">
    <mc:Choice xmlns:p14="http://schemas.microsoft.com/office/powerpoint/2010/main" Requires="p14">
      <p:transition spd="med">
        <p14:reveal/>
      </p:transition>
    </mc:Choice>
    <mc:Fallback>
      <p:transition spd="med">
        <p:fade/>
      </p:transition>
    </mc:Fallback>
  </mc:AlternateContent>
</p:sld>
</file>

<file path=ppt/theme/theme1.xml><?xml version="1.0" encoding="utf-8"?>
<a:theme xmlns:a="http://schemas.openxmlformats.org/drawingml/2006/main" name="GradientRise">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 id="{FF74CFCA-15A8-4A19-8791-A4B07AC19AED}" vid="{4F1DA30D-FBF7-47F9-8AB5-ACED5332D3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747</TotalTime>
  <Words>3963</Words>
  <Application>Microsoft Office PowerPoint</Application>
  <PresentationFormat>Widescreen</PresentationFormat>
  <Paragraphs>184</Paragraphs>
  <Slides>38</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Candara</vt:lpstr>
      <vt:lpstr>Neue Haas Grotesk Text Pro</vt:lpstr>
      <vt:lpstr>GradientRise</vt:lpstr>
      <vt:lpstr>The Image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22</cp:revision>
  <dcterms:created xsi:type="dcterms:W3CDTF">2025-11-29T17:46:32Z</dcterms:created>
  <dcterms:modified xsi:type="dcterms:W3CDTF">2025-11-30T16:24:28Z</dcterms:modified>
</cp:coreProperties>
</file>