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274" r:id="rId2"/>
    <p:sldId id="276" r:id="rId3"/>
    <p:sldId id="286" r:id="rId4"/>
    <p:sldId id="304" r:id="rId5"/>
    <p:sldId id="279" r:id="rId6"/>
    <p:sldId id="282" r:id="rId7"/>
    <p:sldId id="269" r:id="rId8"/>
    <p:sldId id="308" r:id="rId9"/>
    <p:sldId id="256" r:id="rId10"/>
    <p:sldId id="257" r:id="rId11"/>
    <p:sldId id="258" r:id="rId12"/>
    <p:sldId id="297" r:id="rId13"/>
    <p:sldId id="270" r:id="rId14"/>
    <p:sldId id="271" r:id="rId15"/>
    <p:sldId id="296" r:id="rId16"/>
    <p:sldId id="259" r:id="rId17"/>
    <p:sldId id="272" r:id="rId18"/>
    <p:sldId id="298" r:id="rId19"/>
    <p:sldId id="280" r:id="rId20"/>
    <p:sldId id="313" r:id="rId21"/>
    <p:sldId id="314" r:id="rId22"/>
    <p:sldId id="260" r:id="rId23"/>
    <p:sldId id="300" r:id="rId24"/>
    <p:sldId id="261" r:id="rId25"/>
    <p:sldId id="301" r:id="rId26"/>
    <p:sldId id="262" r:id="rId27"/>
    <p:sldId id="290" r:id="rId28"/>
    <p:sldId id="299" r:id="rId29"/>
    <p:sldId id="309" r:id="rId30"/>
    <p:sldId id="263" r:id="rId31"/>
    <p:sldId id="288" r:id="rId32"/>
    <p:sldId id="281" r:id="rId33"/>
    <p:sldId id="283" r:id="rId34"/>
    <p:sldId id="310" r:id="rId35"/>
    <p:sldId id="287" r:id="rId36"/>
    <p:sldId id="264" r:id="rId37"/>
    <p:sldId id="303" r:id="rId38"/>
    <p:sldId id="265" r:id="rId39"/>
    <p:sldId id="266" r:id="rId40"/>
    <p:sldId id="267" r:id="rId41"/>
    <p:sldId id="268" r:id="rId42"/>
    <p:sldId id="302" r:id="rId43"/>
    <p:sldId id="295" r:id="rId44"/>
    <p:sldId id="273" r:id="rId45"/>
    <p:sldId id="307" r:id="rId46"/>
    <p:sldId id="305" r:id="rId47"/>
    <p:sldId id="311" r:id="rId48"/>
    <p:sldId id="278" r:id="rId49"/>
    <p:sldId id="292" r:id="rId50"/>
    <p:sldId id="285" r:id="rId51"/>
    <p:sldId id="31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160D"/>
    <a:srgbClr val="6F4405"/>
    <a:srgbClr val="131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p:cViewPr varScale="1">
        <p:scale>
          <a:sx n="105" d="100"/>
          <a:sy n="105" d="100"/>
        </p:scale>
        <p:origin x="816" y="11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6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928AC-B5E4-4B25-B000-4B037890D831}"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37FA2-D963-4DB6-BCDF-55A499079D12}" type="slidenum">
              <a:rPr lang="en-US" smtClean="0"/>
              <a:t>‹#›</a:t>
            </a:fld>
            <a:endParaRPr lang="en-US"/>
          </a:p>
        </p:txBody>
      </p:sp>
    </p:spTree>
    <p:extLst>
      <p:ext uri="{BB962C8B-B14F-4D97-AF65-F5344CB8AC3E}">
        <p14:creationId xmlns:p14="http://schemas.microsoft.com/office/powerpoint/2010/main" val="270421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08/24/2025</a:t>
            </a:r>
          </a:p>
        </p:txBody>
      </p:sp>
      <p:sp>
        <p:nvSpPr>
          <p:cNvPr id="5" name="Footer Placeholder 4"/>
          <p:cNvSpPr>
            <a:spLocks noGrp="1"/>
          </p:cNvSpPr>
          <p:nvPr>
            <p:ph type="ftr" sz="quarter" idx="11"/>
          </p:nvPr>
        </p:nvSpPr>
        <p:spPr/>
        <p:txBody>
          <a:bodyPr/>
          <a:lstStyle/>
          <a:p>
            <a:r>
              <a:rPr lang="en-US"/>
              <a:t>Bound for Glory</a:t>
            </a:r>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08/24/2025</a:t>
            </a:r>
          </a:p>
        </p:txBody>
      </p:sp>
      <p:sp>
        <p:nvSpPr>
          <p:cNvPr id="5" name="Footer Placeholder 4"/>
          <p:cNvSpPr>
            <a:spLocks noGrp="1"/>
          </p:cNvSpPr>
          <p:nvPr>
            <p:ph type="ftr" sz="quarter" idx="11"/>
          </p:nvPr>
        </p:nvSpPr>
        <p:spPr/>
        <p:txBody>
          <a:bodyPr/>
          <a:lstStyle/>
          <a:p>
            <a:r>
              <a:rPr lang="en-US"/>
              <a:t>Bound for Glory</a:t>
            </a:r>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08/24/2025</a:t>
            </a:r>
          </a:p>
        </p:txBody>
      </p:sp>
      <p:sp>
        <p:nvSpPr>
          <p:cNvPr id="5" name="Footer Placeholder 4"/>
          <p:cNvSpPr>
            <a:spLocks noGrp="1"/>
          </p:cNvSpPr>
          <p:nvPr>
            <p:ph type="ftr" sz="quarter" idx="11"/>
          </p:nvPr>
        </p:nvSpPr>
        <p:spPr/>
        <p:txBody>
          <a:bodyPr/>
          <a:lstStyle/>
          <a:p>
            <a:r>
              <a:rPr lang="en-US"/>
              <a:t>Bound for Glory</a:t>
            </a:r>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08/24/2025</a:t>
            </a:r>
          </a:p>
        </p:txBody>
      </p:sp>
      <p:sp>
        <p:nvSpPr>
          <p:cNvPr id="5" name="Footer Placeholder 4"/>
          <p:cNvSpPr>
            <a:spLocks noGrp="1"/>
          </p:cNvSpPr>
          <p:nvPr>
            <p:ph type="ftr" sz="quarter" idx="11"/>
          </p:nvPr>
        </p:nvSpPr>
        <p:spPr/>
        <p:txBody>
          <a:bodyPr/>
          <a:lstStyle/>
          <a:p>
            <a:r>
              <a:rPr lang="en-US"/>
              <a:t>Bound for Glory</a:t>
            </a:r>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08/24/2025</a:t>
            </a:r>
          </a:p>
        </p:txBody>
      </p:sp>
      <p:sp>
        <p:nvSpPr>
          <p:cNvPr id="5" name="Footer Placeholder 4"/>
          <p:cNvSpPr>
            <a:spLocks noGrp="1"/>
          </p:cNvSpPr>
          <p:nvPr>
            <p:ph type="ftr" sz="quarter" idx="11"/>
          </p:nvPr>
        </p:nvSpPr>
        <p:spPr/>
        <p:txBody>
          <a:bodyPr/>
          <a:lstStyle/>
          <a:p>
            <a:r>
              <a:rPr lang="en-US"/>
              <a:t>Bound for Glory</a:t>
            </a:r>
          </a:p>
        </p:txBody>
      </p:sp>
      <p:sp>
        <p:nvSpPr>
          <p:cNvPr id="6" name="Slide Number Placeholder 5"/>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08/24/2025</a:t>
            </a:r>
          </a:p>
        </p:txBody>
      </p:sp>
      <p:sp>
        <p:nvSpPr>
          <p:cNvPr id="6" name="Footer Placeholder 5"/>
          <p:cNvSpPr>
            <a:spLocks noGrp="1"/>
          </p:cNvSpPr>
          <p:nvPr>
            <p:ph type="ftr" sz="quarter" idx="11"/>
          </p:nvPr>
        </p:nvSpPr>
        <p:spPr/>
        <p:txBody>
          <a:bodyPr/>
          <a:lstStyle/>
          <a:p>
            <a:r>
              <a:rPr lang="en-US"/>
              <a:t>Bound for Glory</a:t>
            </a:r>
          </a:p>
        </p:txBody>
      </p:sp>
      <p:sp>
        <p:nvSpPr>
          <p:cNvPr id="7" name="Slide Number Placeholder 6"/>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08/24/2025</a:t>
            </a:r>
          </a:p>
        </p:txBody>
      </p:sp>
      <p:sp>
        <p:nvSpPr>
          <p:cNvPr id="8" name="Footer Placeholder 7"/>
          <p:cNvSpPr>
            <a:spLocks noGrp="1"/>
          </p:cNvSpPr>
          <p:nvPr>
            <p:ph type="ftr" sz="quarter" idx="11"/>
          </p:nvPr>
        </p:nvSpPr>
        <p:spPr/>
        <p:txBody>
          <a:bodyPr/>
          <a:lstStyle/>
          <a:p>
            <a:r>
              <a:rPr lang="en-US"/>
              <a:t>Bound for Glory</a:t>
            </a:r>
          </a:p>
        </p:txBody>
      </p:sp>
      <p:sp>
        <p:nvSpPr>
          <p:cNvPr id="9" name="Slide Number Placeholder 8"/>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08/24/2025</a:t>
            </a:r>
          </a:p>
        </p:txBody>
      </p:sp>
      <p:sp>
        <p:nvSpPr>
          <p:cNvPr id="4" name="Footer Placeholder 3"/>
          <p:cNvSpPr>
            <a:spLocks noGrp="1"/>
          </p:cNvSpPr>
          <p:nvPr>
            <p:ph type="ftr" sz="quarter" idx="11"/>
          </p:nvPr>
        </p:nvSpPr>
        <p:spPr/>
        <p:txBody>
          <a:bodyPr/>
          <a:lstStyle/>
          <a:p>
            <a:r>
              <a:rPr lang="en-US"/>
              <a:t>Bound for Glory</a:t>
            </a:r>
          </a:p>
        </p:txBody>
      </p:sp>
      <p:sp>
        <p:nvSpPr>
          <p:cNvPr id="5" name="Slide Number Placeholder 4"/>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08/24/2025</a:t>
            </a:r>
          </a:p>
        </p:txBody>
      </p:sp>
      <p:sp>
        <p:nvSpPr>
          <p:cNvPr id="3" name="Footer Placeholder 2"/>
          <p:cNvSpPr>
            <a:spLocks noGrp="1"/>
          </p:cNvSpPr>
          <p:nvPr>
            <p:ph type="ftr" sz="quarter" idx="11"/>
          </p:nvPr>
        </p:nvSpPr>
        <p:spPr/>
        <p:txBody>
          <a:bodyPr/>
          <a:lstStyle/>
          <a:p>
            <a:r>
              <a:rPr lang="en-US"/>
              <a:t>Bound for Glory</a:t>
            </a:r>
          </a:p>
        </p:txBody>
      </p:sp>
      <p:sp>
        <p:nvSpPr>
          <p:cNvPr id="4" name="Slide Number Placeholder 3"/>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08/24/2025</a:t>
            </a:r>
          </a:p>
        </p:txBody>
      </p:sp>
      <p:sp>
        <p:nvSpPr>
          <p:cNvPr id="6" name="Footer Placeholder 5"/>
          <p:cNvSpPr>
            <a:spLocks noGrp="1"/>
          </p:cNvSpPr>
          <p:nvPr>
            <p:ph type="ftr" sz="quarter" idx="11"/>
          </p:nvPr>
        </p:nvSpPr>
        <p:spPr/>
        <p:txBody>
          <a:bodyPr/>
          <a:lstStyle/>
          <a:p>
            <a:r>
              <a:rPr lang="en-US"/>
              <a:t>Bound for Glory</a:t>
            </a:r>
          </a:p>
        </p:txBody>
      </p:sp>
      <p:sp>
        <p:nvSpPr>
          <p:cNvPr id="7" name="Slide Number Placeholder 6"/>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08/24/2025</a:t>
            </a:r>
          </a:p>
        </p:txBody>
      </p:sp>
      <p:sp>
        <p:nvSpPr>
          <p:cNvPr id="6" name="Footer Placeholder 5"/>
          <p:cNvSpPr>
            <a:spLocks noGrp="1"/>
          </p:cNvSpPr>
          <p:nvPr>
            <p:ph type="ftr" sz="quarter" idx="11"/>
          </p:nvPr>
        </p:nvSpPr>
        <p:spPr/>
        <p:txBody>
          <a:bodyPr/>
          <a:lstStyle/>
          <a:p>
            <a:r>
              <a:rPr lang="en-US"/>
              <a:t>Bound for Glory</a:t>
            </a:r>
          </a:p>
        </p:txBody>
      </p:sp>
      <p:sp>
        <p:nvSpPr>
          <p:cNvPr id="7" name="Slide Number Placeholder 6"/>
          <p:cNvSpPr>
            <a:spLocks noGrp="1"/>
          </p:cNvSpPr>
          <p:nvPr>
            <p:ph type="sldNum" sz="quarter" idx="12"/>
          </p:nvPr>
        </p:nvSpPr>
        <p:spPr/>
        <p:txBody>
          <a:bodyPr/>
          <a:lstStyle/>
          <a:p>
            <a:fld id="{B3607BF8-8F9E-4419-BB78-26F45D29854E}" type="slidenum">
              <a:rPr lang="en-US" smtClean="0"/>
              <a:pPr/>
              <a:t>‹#›</a:t>
            </a:fld>
            <a:endParaRPr lang="en-US"/>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08/24/2025</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Bound for Glory</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07BF8-8F9E-4419-BB78-26F45D2985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zoom/>
  </p:transition>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oundforglorymainscreen.jpg"/>
          <p:cNvPicPr>
            <a:picLocks noGrp="1" noChangeAspect="1"/>
          </p:cNvPicPr>
          <p:nvPr>
            <p:ph idx="1"/>
          </p:nvPr>
        </p:nvPicPr>
        <p:blipFill>
          <a:blip r:embed="rId2" cstate="email">
            <a:extLst>
              <a:ext uri="{28A0092B-C50C-407E-A947-70E740481C1C}">
                <a14:useLocalDpi xmlns:a14="http://schemas.microsoft.com/office/drawing/2010/main" val="0"/>
              </a:ext>
            </a:extLst>
          </a:blip>
          <a:srcRect t="10317" r="-2" b="14723"/>
          <a:stretch>
            <a:fillRect/>
          </a:stretch>
        </p:blipFill>
        <p:spPr>
          <a:xfrm>
            <a:off x="-6588" y="10"/>
            <a:ext cx="12198588" cy="6857990"/>
          </a:xfrm>
          <a:prstGeom prst="rect">
            <a:avLst/>
          </a:prstGeom>
        </p:spPr>
      </p:pic>
      <p:sp>
        <p:nvSpPr>
          <p:cNvPr id="3" name="Date Placeholder 2">
            <a:extLst>
              <a:ext uri="{FF2B5EF4-FFF2-40B4-BE49-F238E27FC236}">
                <a16:creationId xmlns:a16="http://schemas.microsoft.com/office/drawing/2014/main" id="{A11AC8CB-F704-48ED-97AA-EFAE07801A7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29770DA5-D4CF-ECFD-E118-0C192A4A518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0DB71B17-F904-44ED-80A8-1AF94AEB98D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1</a:t>
            </a:fld>
            <a:endParaRPr lang="en-US">
              <a:solidFill>
                <a:srgbClr val="FFFFFF"/>
              </a:solidFill>
            </a:endParaRPr>
          </a:p>
        </p:txBody>
      </p:sp>
    </p:spTree>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ondon.jp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362200" y="15949"/>
            <a:ext cx="9829800" cy="6858000"/>
          </a:xfrm>
        </p:spPr>
      </p:pic>
      <p:sp>
        <p:nvSpPr>
          <p:cNvPr id="3" name="Date Placeholder 2">
            <a:extLst>
              <a:ext uri="{FF2B5EF4-FFF2-40B4-BE49-F238E27FC236}">
                <a16:creationId xmlns:a16="http://schemas.microsoft.com/office/drawing/2014/main" id="{7EEE00E3-8FA8-4E5A-9F77-C35B6184E46A}"/>
              </a:ext>
            </a:extLst>
          </p:cNvPr>
          <p:cNvSpPr>
            <a:spLocks noGrp="1"/>
          </p:cNvSpPr>
          <p:nvPr>
            <p:ph type="dt" sz="half" idx="10"/>
          </p:nvPr>
        </p:nvSpPr>
        <p:spPr/>
        <p:txBody>
          <a:bodyPr/>
          <a:lstStyle/>
          <a:p>
            <a:r>
              <a:rPr lang="en-US"/>
              <a:t>08/24/2025</a:t>
            </a:r>
          </a:p>
        </p:txBody>
      </p:sp>
      <p:sp>
        <p:nvSpPr>
          <p:cNvPr id="5" name="Slide Number Placeholder 4">
            <a:extLst>
              <a:ext uri="{FF2B5EF4-FFF2-40B4-BE49-F238E27FC236}">
                <a16:creationId xmlns:a16="http://schemas.microsoft.com/office/drawing/2014/main" id="{5B913F8F-9EA7-4906-92E6-5C8AAB9D705F}"/>
              </a:ext>
            </a:extLst>
          </p:cNvPr>
          <p:cNvSpPr>
            <a:spLocks noGrp="1"/>
          </p:cNvSpPr>
          <p:nvPr>
            <p:ph type="sldNum" sz="quarter" idx="12"/>
          </p:nvPr>
        </p:nvSpPr>
        <p:spPr/>
        <p:txBody>
          <a:bodyPr/>
          <a:lstStyle/>
          <a:p>
            <a:fld id="{B3607BF8-8F9E-4419-BB78-26F45D29854E}" type="slidenum">
              <a:rPr lang="en-US" smtClean="0"/>
              <a:pPr/>
              <a:t>10</a:t>
            </a:fld>
            <a:endParaRPr lang="en-US"/>
          </a:p>
        </p:txBody>
      </p:sp>
      <p:sp>
        <p:nvSpPr>
          <p:cNvPr id="6" name="Footer Placeholder 5">
            <a:extLst>
              <a:ext uri="{FF2B5EF4-FFF2-40B4-BE49-F238E27FC236}">
                <a16:creationId xmlns:a16="http://schemas.microsoft.com/office/drawing/2014/main" id="{B1A81E31-0E68-984B-1E5E-16640DC976EE}"/>
              </a:ext>
            </a:extLst>
          </p:cNvPr>
          <p:cNvSpPr>
            <a:spLocks noGrp="1"/>
          </p:cNvSpPr>
          <p:nvPr>
            <p:ph type="ftr" sz="quarter" idx="11"/>
          </p:nvPr>
        </p:nvSpPr>
        <p:spPr/>
        <p:txBody>
          <a:bodyPr/>
          <a:lstStyle/>
          <a:p>
            <a:r>
              <a:rPr lang="en-US"/>
              <a:t>Bound for Glory</a:t>
            </a:r>
          </a:p>
        </p:txBody>
      </p:sp>
      <p:pic>
        <p:nvPicPr>
          <p:cNvPr id="7" name="Picture 6">
            <a:extLst>
              <a:ext uri="{FF2B5EF4-FFF2-40B4-BE49-F238E27FC236}">
                <a16:creationId xmlns:a16="http://schemas.microsoft.com/office/drawing/2014/main" id="{16D95D1C-CFE1-D741-83D8-240A08FDEA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37042" y="15949"/>
            <a:ext cx="3370521" cy="6842051"/>
          </a:xfrm>
          <a:prstGeom prst="rect">
            <a:avLst/>
          </a:prstGeom>
        </p:spPr>
      </p:pic>
    </p:spTree>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lourdes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4333BAE5-8DA2-4CA4-9270-F0EA712A941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E48E669C-C1E8-7F74-AA92-43F3DB7D241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165B1BEE-4A79-4930-A450-EBF4B34B89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11</a:t>
            </a:fld>
            <a:endParaRPr lang="en-US">
              <a:solidFill>
                <a:srgbClr val="FFFFFF"/>
              </a:solidFill>
            </a:endParaRPr>
          </a:p>
        </p:txBody>
      </p:sp>
    </p:spTree>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0CFF0B0F-15B8-472D-BE48-D22FC1BFEA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5" name="Date Placeholder 4">
            <a:extLst>
              <a:ext uri="{FF2B5EF4-FFF2-40B4-BE49-F238E27FC236}">
                <a16:creationId xmlns:a16="http://schemas.microsoft.com/office/drawing/2014/main" id="{A3FBC237-28D6-4ED4-B7A5-A64DB65B6DE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7" name="Footer Placeholder 6">
            <a:extLst>
              <a:ext uri="{FF2B5EF4-FFF2-40B4-BE49-F238E27FC236}">
                <a16:creationId xmlns:a16="http://schemas.microsoft.com/office/drawing/2014/main" id="{ED85D359-F6AD-E5C3-666D-B8DBD2AEBC0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6" name="Slide Number Placeholder 5">
            <a:extLst>
              <a:ext uri="{FF2B5EF4-FFF2-40B4-BE49-F238E27FC236}">
                <a16:creationId xmlns:a16="http://schemas.microsoft.com/office/drawing/2014/main" id="{3524492D-274A-4A64-BC97-E3B33C79AF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12</a:t>
            </a:fld>
            <a:endParaRPr lang="en-US">
              <a:solidFill>
                <a:srgbClr val="FFFFFF"/>
              </a:solidFill>
            </a:endParaRPr>
          </a:p>
        </p:txBody>
      </p:sp>
    </p:spTree>
    <p:extLst>
      <p:ext uri="{BB962C8B-B14F-4D97-AF65-F5344CB8AC3E}">
        <p14:creationId xmlns:p14="http://schemas.microsoft.com/office/powerpoint/2010/main" val="31537141"/>
      </p:ext>
    </p:extLst>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325369"/>
            <a:ext cx="4627682" cy="2206761"/>
          </a:xfrm>
        </p:spPr>
        <p:txBody>
          <a:bodyPr anchor="b">
            <a:noAutofit/>
          </a:bodyPr>
          <a:lstStyle/>
          <a:p>
            <a:r>
              <a:rPr lang="en-US" sz="5400" dirty="0"/>
              <a:t>The Sanctuary of Our Lady of Lourdes Church</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40080" y="3400807"/>
            <a:ext cx="4243589" cy="3320668"/>
          </a:xfrm>
        </p:spPr>
        <p:txBody>
          <a:bodyPr>
            <a:normAutofit/>
          </a:bodyPr>
          <a:lstStyle/>
          <a:p>
            <a:pPr>
              <a:buNone/>
            </a:pPr>
            <a:r>
              <a:rPr lang="en-US" sz="2200" b="1" dirty="0">
                <a:latin typeface="Arial" pitchFamily="34" charset="0"/>
                <a:cs typeface="Arial" pitchFamily="34" charset="0"/>
              </a:rPr>
              <a:t>Lourdes</a:t>
            </a:r>
          </a:p>
          <a:p>
            <a:pPr>
              <a:buNone/>
            </a:pPr>
            <a:r>
              <a:rPr lang="en-US" sz="2200" b="1" dirty="0">
                <a:latin typeface="Arial" pitchFamily="34" charset="0"/>
                <a:cs typeface="Arial" pitchFamily="34" charset="0"/>
              </a:rPr>
              <a:t>France</a:t>
            </a:r>
          </a:p>
        </p:txBody>
      </p:sp>
      <p:sp>
        <p:nvSpPr>
          <p:cNvPr id="3" name="Date Placeholder 2">
            <a:extLst>
              <a:ext uri="{FF2B5EF4-FFF2-40B4-BE49-F238E27FC236}">
                <a16:creationId xmlns:a16="http://schemas.microsoft.com/office/drawing/2014/main" id="{64E55C0E-01C3-44CE-A1D2-257B9259D822}"/>
              </a:ext>
            </a:extLst>
          </p:cNvPr>
          <p:cNvSpPr>
            <a:spLocks noGrp="1"/>
          </p:cNvSpPr>
          <p:nvPr>
            <p:ph type="dt" sz="half" idx="10"/>
          </p:nvPr>
        </p:nvSpPr>
        <p:spPr>
          <a:xfrm>
            <a:off x="838200" y="6356350"/>
            <a:ext cx="2743200" cy="365125"/>
          </a:xfrm>
        </p:spPr>
        <p:txBody>
          <a:bodyPr>
            <a:normAutofit/>
          </a:bodyPr>
          <a:lstStyle/>
          <a:p>
            <a:pPr>
              <a:spcAft>
                <a:spcPts val="600"/>
              </a:spcAft>
            </a:pPr>
            <a:r>
              <a:rPr lang="en-US"/>
              <a:t>08/24/2025</a:t>
            </a:r>
          </a:p>
        </p:txBody>
      </p:sp>
      <p:pic>
        <p:nvPicPr>
          <p:cNvPr id="4" name="Picture 3">
            <a:extLst>
              <a:ext uri="{FF2B5EF4-FFF2-40B4-BE49-F238E27FC236}">
                <a16:creationId xmlns:a16="http://schemas.microsoft.com/office/drawing/2014/main" id="{9D6F9901-741A-46EA-8ED5-9B961F9E80E5}"/>
              </a:ext>
            </a:extLst>
          </p:cNvPr>
          <p:cNvPicPr>
            <a:picLocks noChangeAspect="1"/>
          </p:cNvPicPr>
          <p:nvPr/>
        </p:nvPicPr>
        <p:blipFill>
          <a:blip r:embed="rId2" cstate="print">
            <a:extLst>
              <a:ext uri="{28A0092B-C50C-407E-A947-70E740481C1C}">
                <a14:useLocalDpi xmlns:a14="http://schemas.microsoft.com/office/drawing/2010/main" val="0"/>
              </a:ext>
            </a:extLst>
          </a:blip>
          <a:srcRect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Footer Placeholder 6">
            <a:extLst>
              <a:ext uri="{FF2B5EF4-FFF2-40B4-BE49-F238E27FC236}">
                <a16:creationId xmlns:a16="http://schemas.microsoft.com/office/drawing/2014/main" id="{EF72470E-8553-4116-21DE-D14EB78CAEA3}"/>
              </a:ext>
            </a:extLst>
          </p:cNvPr>
          <p:cNvSpPr>
            <a:spLocks noGrp="1"/>
          </p:cNvSpPr>
          <p:nvPr>
            <p:ph type="ftr" sz="quarter" idx="11"/>
          </p:nvPr>
        </p:nvSpPr>
        <p:spPr>
          <a:xfrm>
            <a:off x="6248400" y="6356350"/>
            <a:ext cx="4114800" cy="365125"/>
          </a:xfrm>
        </p:spPr>
        <p:txBody>
          <a:bodyPr>
            <a:normAutofit/>
          </a:bodyPr>
          <a:lstStyle/>
          <a:p>
            <a:pPr algn="l">
              <a:spcAft>
                <a:spcPts val="600"/>
              </a:spcAft>
            </a:pPr>
            <a:r>
              <a:rPr lang="en-US">
                <a:solidFill>
                  <a:srgbClr val="FFFFFF"/>
                </a:solidFill>
              </a:rPr>
              <a:t>Bound for Glory</a:t>
            </a:r>
          </a:p>
        </p:txBody>
      </p:sp>
      <p:sp>
        <p:nvSpPr>
          <p:cNvPr id="5" name="Slide Number Placeholder 4">
            <a:extLst>
              <a:ext uri="{FF2B5EF4-FFF2-40B4-BE49-F238E27FC236}">
                <a16:creationId xmlns:a16="http://schemas.microsoft.com/office/drawing/2014/main" id="{9B3A0956-6EB3-4555-8103-6F0C916DB5CE}"/>
              </a:ext>
            </a:extLst>
          </p:cNvPr>
          <p:cNvSpPr>
            <a:spLocks noGrp="1"/>
          </p:cNvSpPr>
          <p:nvPr>
            <p:ph type="sldNum" sz="quarter" idx="12"/>
          </p:nvPr>
        </p:nvSpPr>
        <p:spPr>
          <a:xfrm>
            <a:off x="10439400" y="6356350"/>
            <a:ext cx="914400" cy="365125"/>
          </a:xfrm>
        </p:spPr>
        <p:txBody>
          <a:bodyPr>
            <a:normAutofit/>
          </a:bodyPr>
          <a:lstStyle/>
          <a:p>
            <a:pPr>
              <a:spcAft>
                <a:spcPts val="600"/>
              </a:spcAft>
            </a:pPr>
            <a:fld id="{B3607BF8-8F9E-4419-BB78-26F45D29854E}" type="slidenum">
              <a:rPr lang="en-US">
                <a:solidFill>
                  <a:srgbClr val="FFFFFF"/>
                </a:solidFill>
              </a:rPr>
              <a:pPr>
                <a:spcAft>
                  <a:spcPts val="600"/>
                </a:spcAft>
              </a:pPr>
              <a:t>13</a:t>
            </a:fld>
            <a:endParaRPr lang="en-US">
              <a:solidFill>
                <a:srgbClr val="FFFFFF"/>
              </a:solidFill>
            </a:endParaRPr>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kam096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04553" y="3091928"/>
            <a:ext cx="9078562" cy="2387600"/>
          </a:xfrm>
        </p:spPr>
        <p:txBody>
          <a:bodyPr vert="horz" lIns="91440" tIns="45720" rIns="91440" bIns="45720" rtlCol="0" anchor="b">
            <a:normAutofit/>
          </a:bodyPr>
          <a:lstStyle/>
          <a:p>
            <a:pPr algn="l">
              <a:lnSpc>
                <a:spcPct val="90000"/>
              </a:lnSpc>
            </a:pPr>
            <a:r>
              <a:rPr lang="en-US" sz="6600">
                <a:solidFill>
                  <a:schemeClr val="bg1"/>
                </a:solidFill>
              </a:rPr>
              <a:t>“Water From the Rock”</a:t>
            </a:r>
          </a:p>
        </p:txBody>
      </p:sp>
      <p:sp>
        <p:nvSpPr>
          <p:cNvPr id="23" name="Rectangle: Rounded Corners 2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404553" y="5624945"/>
            <a:ext cx="9078562" cy="592975"/>
          </a:xfrm>
        </p:spPr>
        <p:txBody>
          <a:bodyPr vert="horz" lIns="91440" tIns="45720" rIns="91440" bIns="45720" rtlCol="0" anchor="ctr">
            <a:normAutofit/>
          </a:bodyPr>
          <a:lstStyle/>
          <a:p>
            <a:pPr marL="0" indent="0">
              <a:lnSpc>
                <a:spcPct val="90000"/>
              </a:lnSpc>
              <a:spcBef>
                <a:spcPts val="1000"/>
              </a:spcBef>
              <a:buNone/>
            </a:pPr>
            <a:r>
              <a:rPr lang="en-US" sz="2400">
                <a:solidFill>
                  <a:schemeClr val="bg1"/>
                </a:solidFill>
              </a:rPr>
              <a:t>Lourdes, France</a:t>
            </a:r>
          </a:p>
        </p:txBody>
      </p:sp>
      <p:sp>
        <p:nvSpPr>
          <p:cNvPr id="3" name="Date Placeholder 2">
            <a:extLst>
              <a:ext uri="{FF2B5EF4-FFF2-40B4-BE49-F238E27FC236}">
                <a16:creationId xmlns:a16="http://schemas.microsoft.com/office/drawing/2014/main" id="{89AE79F0-58CB-4B77-8166-BB9B2154BCBA}"/>
              </a:ext>
            </a:extLst>
          </p:cNvPr>
          <p:cNvSpPr>
            <a:spLocks noGrp="1"/>
          </p:cNvSpPr>
          <p:nvPr>
            <p:ph type="dt" sz="half" idx="10"/>
          </p:nvPr>
        </p:nvSpPr>
        <p:spPr>
          <a:xfrm>
            <a:off x="404553" y="6356350"/>
            <a:ext cx="2743200" cy="365125"/>
          </a:xfrm>
        </p:spPr>
        <p:txBody>
          <a:bodyPr vert="horz" lIns="91440" tIns="45720" rIns="91440" bIns="45720" rtlCol="0" anchor="ctr">
            <a:normAutofit/>
          </a:bodyPr>
          <a:lstStyle/>
          <a:p>
            <a:pPr>
              <a:spcAft>
                <a:spcPts val="600"/>
              </a:spcAft>
              <a:defRPr/>
            </a:pPr>
            <a:r>
              <a:rPr lang="en-US">
                <a:solidFill>
                  <a:schemeClr val="bg1"/>
                </a:solidFill>
                <a:latin typeface="Calibri" panose="020F0502020204030204"/>
              </a:rPr>
              <a:t>08/24/2025</a:t>
            </a:r>
          </a:p>
        </p:txBody>
      </p:sp>
      <p:sp>
        <p:nvSpPr>
          <p:cNvPr id="5" name="Footer Placeholder 4">
            <a:extLst>
              <a:ext uri="{FF2B5EF4-FFF2-40B4-BE49-F238E27FC236}">
                <a16:creationId xmlns:a16="http://schemas.microsoft.com/office/drawing/2014/main" id="{20597ECF-7396-AA48-3E7C-79471FA2D84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bg1"/>
                </a:solidFill>
                <a:latin typeface="Calibri" panose="020F0502020204030204"/>
                <a:ea typeface="+mn-ea"/>
                <a:cs typeface="+mn-cs"/>
              </a:rPr>
              <a:t>Bound for Glory</a:t>
            </a:r>
          </a:p>
        </p:txBody>
      </p:sp>
      <p:sp>
        <p:nvSpPr>
          <p:cNvPr id="4" name="Slide Number Placeholder 3">
            <a:extLst>
              <a:ext uri="{FF2B5EF4-FFF2-40B4-BE49-F238E27FC236}">
                <a16:creationId xmlns:a16="http://schemas.microsoft.com/office/drawing/2014/main" id="{9271972B-9547-4883-9215-D912E3E17ECD}"/>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B3607BF8-8F9E-4419-BB78-26F45D29854E}" type="slidenum">
              <a:rPr lang="en-US">
                <a:solidFill>
                  <a:schemeClr val="bg1"/>
                </a:solidFill>
                <a:latin typeface="Calibri" panose="020F0502020204030204"/>
              </a:rPr>
              <a:pPr>
                <a:spcAft>
                  <a:spcPts val="600"/>
                </a:spcAft>
                <a:defRPr/>
              </a:pPr>
              <a:t>14</a:t>
            </a:fld>
            <a:endParaRPr lang="en-US">
              <a:solidFill>
                <a:schemeClr val="bg1"/>
              </a:solidFill>
              <a:latin typeface="Calibri" panose="020F0502020204030204"/>
            </a:endParaRPr>
          </a:p>
        </p:txBody>
      </p:sp>
    </p:spTree>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1ECA312D-7FA5-4A33-A56C-07C5845349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5" name="Date Placeholder 4">
            <a:extLst>
              <a:ext uri="{FF2B5EF4-FFF2-40B4-BE49-F238E27FC236}">
                <a16:creationId xmlns:a16="http://schemas.microsoft.com/office/drawing/2014/main" id="{C23278DF-D7D8-4837-B57F-6F49CBDFD2D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7" name="Footer Placeholder 6">
            <a:extLst>
              <a:ext uri="{FF2B5EF4-FFF2-40B4-BE49-F238E27FC236}">
                <a16:creationId xmlns:a16="http://schemas.microsoft.com/office/drawing/2014/main" id="{EA703EBB-A9FB-C25A-FA21-254329EB1D4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6" name="Slide Number Placeholder 5">
            <a:extLst>
              <a:ext uri="{FF2B5EF4-FFF2-40B4-BE49-F238E27FC236}">
                <a16:creationId xmlns:a16="http://schemas.microsoft.com/office/drawing/2014/main" id="{B2BBF231-7AAE-4AE0-9322-3912A2341F7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2527328137"/>
      </p:ext>
    </p:extLst>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Rome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889227E1-8209-4876-A6AA-50AA0FCCBFD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311A36CF-CB5E-14D5-84F9-6F52764C640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52B1D2D3-9678-49FE-A357-4AB6A79D8A5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16</a:t>
            </a:fld>
            <a:endParaRPr lang="en-US">
              <a:solidFill>
                <a:srgbClr val="FFFFFF"/>
              </a:solidFill>
            </a:endParaRPr>
          </a:p>
        </p:txBody>
      </p:sp>
    </p:spTree>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rome-vatican-f4td.jpg"/>
          <p:cNvPicPr>
            <a:picLocks noChangeAspect="1"/>
          </p:cNvPicPr>
          <p:nvPr/>
        </p:nvPicPr>
        <p:blipFill>
          <a:blip r:embed="rId2" cstate="print">
            <a:alphaModFix amt="60000"/>
            <a:extLst>
              <a:ext uri="{28A0092B-C50C-407E-A947-70E740481C1C}">
                <a14:useLocalDpi xmlns:a14="http://schemas.microsoft.com/office/drawing/2010/main" val="0"/>
              </a:ext>
            </a:extLst>
          </a:blip>
          <a:srcRect/>
          <a:stretch>
            <a:fillRect/>
          </a:stretch>
        </p:blipFill>
        <p:spPr>
          <a:xfrm>
            <a:off x="-1" y="10"/>
            <a:ext cx="12192001" cy="6857990"/>
          </a:xfrm>
          <a:prstGeom prst="rect">
            <a:avLst/>
          </a:prstGeom>
        </p:spPr>
      </p:pic>
      <p:sp>
        <p:nvSpPr>
          <p:cNvPr id="2" name="Title 1"/>
          <p:cNvSpPr>
            <a:spLocks noGrp="1"/>
          </p:cNvSpPr>
          <p:nvPr>
            <p:ph type="title"/>
          </p:nvPr>
        </p:nvSpPr>
        <p:spPr>
          <a:xfrm>
            <a:off x="838199" y="1671570"/>
            <a:ext cx="5155261" cy="4072044"/>
          </a:xfrm>
        </p:spPr>
        <p:txBody>
          <a:bodyPr vert="horz" lIns="91440" tIns="45720" rIns="91440" bIns="45720" rtlCol="0" anchor="t">
            <a:normAutofit/>
          </a:bodyPr>
          <a:lstStyle/>
          <a:p>
            <a:pPr algn="l">
              <a:lnSpc>
                <a:spcPct val="90000"/>
              </a:lnSpc>
            </a:pPr>
            <a:r>
              <a:rPr lang="en-US" sz="6000" dirty="0">
                <a:solidFill>
                  <a:srgbClr val="FFFFFF"/>
                </a:solidFill>
              </a:rPr>
              <a:t>St. Peter’s</a:t>
            </a:r>
            <a:br>
              <a:rPr lang="en-US" sz="6000" dirty="0">
                <a:solidFill>
                  <a:srgbClr val="FFFFFF"/>
                </a:solidFill>
              </a:rPr>
            </a:br>
            <a:r>
              <a:rPr lang="en-US" sz="6000" dirty="0">
                <a:solidFill>
                  <a:srgbClr val="FFFFFF"/>
                </a:solidFill>
              </a:rPr>
              <a:t>Square</a:t>
            </a:r>
          </a:p>
        </p:txBody>
      </p:sp>
      <p:sp>
        <p:nvSpPr>
          <p:cNvPr id="7" name="TextBox 6"/>
          <p:cNvSpPr txBox="1"/>
          <p:nvPr/>
        </p:nvSpPr>
        <p:spPr>
          <a:xfrm>
            <a:off x="889945" y="3505200"/>
            <a:ext cx="5170861" cy="407204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b="1" dirty="0">
                <a:solidFill>
                  <a:srgbClr val="FFFFFF"/>
                </a:solidFill>
              </a:rPr>
              <a:t>January 1978</a:t>
            </a:r>
          </a:p>
        </p:txBody>
      </p:sp>
      <p:sp>
        <p:nvSpPr>
          <p:cNvPr id="3" name="Date Placeholder 2">
            <a:extLst>
              <a:ext uri="{FF2B5EF4-FFF2-40B4-BE49-F238E27FC236}">
                <a16:creationId xmlns:a16="http://schemas.microsoft.com/office/drawing/2014/main" id="{77C40E17-3FA9-43B6-A137-3FAF91EDD055}"/>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08/24/2025</a:t>
            </a:r>
          </a:p>
        </p:txBody>
      </p:sp>
      <p:sp>
        <p:nvSpPr>
          <p:cNvPr id="5" name="Footer Placeholder 4">
            <a:extLst>
              <a:ext uri="{FF2B5EF4-FFF2-40B4-BE49-F238E27FC236}">
                <a16:creationId xmlns:a16="http://schemas.microsoft.com/office/drawing/2014/main" id="{0E20774F-4EE6-709E-4149-010241FB65A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Bound for Glory</a:t>
            </a:r>
          </a:p>
        </p:txBody>
      </p:sp>
      <p:sp>
        <p:nvSpPr>
          <p:cNvPr id="4" name="Slide Number Placeholder 3">
            <a:extLst>
              <a:ext uri="{FF2B5EF4-FFF2-40B4-BE49-F238E27FC236}">
                <a16:creationId xmlns:a16="http://schemas.microsoft.com/office/drawing/2014/main" id="{E62A00E1-9ADB-4F42-82F8-E3058937851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07BF8-8F9E-4419-BB78-26F45D29854E}" type="slidenum">
              <a:rPr lang="en-US">
                <a:solidFill>
                  <a:srgbClr val="FFFFFF"/>
                </a:solidFill>
                <a:latin typeface="Calibri" panose="020F0502020204030204"/>
              </a:rPr>
              <a:pPr>
                <a:spcAft>
                  <a:spcPts val="600"/>
                </a:spcAft>
                <a:defRPr/>
              </a:pPr>
              <a:t>17</a:t>
            </a:fld>
            <a:endParaRPr lang="en-US">
              <a:solidFill>
                <a:srgbClr val="FFFFFF"/>
              </a:solidFill>
              <a:latin typeface="Calibri" panose="020F0502020204030204"/>
            </a:endParaRP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65F2D34-442C-459A-B434-D8896FC44AD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 b="-1"/>
          <a:stretch>
            <a:fillRect/>
          </a:stretch>
        </p:blipFill>
        <p:spPr>
          <a:xfrm>
            <a:off x="20" y="10"/>
            <a:ext cx="6095980" cy="6857990"/>
          </a:xfrm>
          <a:prstGeom prst="rect">
            <a:avLst/>
          </a:prstGeom>
        </p:spPr>
      </p:pic>
      <p:pic>
        <p:nvPicPr>
          <p:cNvPr id="4" name="Picture 3">
            <a:extLst>
              <a:ext uri="{FF2B5EF4-FFF2-40B4-BE49-F238E27FC236}">
                <a16:creationId xmlns:a16="http://schemas.microsoft.com/office/drawing/2014/main" id="{828C9607-7B9F-4BCA-B07F-4060438ACA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0" y="1"/>
            <a:ext cx="6096000" cy="6858000"/>
          </a:xfrm>
          <a:prstGeom prst="rect">
            <a:avLst/>
          </a:prstGeom>
        </p:spPr>
      </p:pic>
      <p:sp>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E523D6-E66E-41B8-91F1-F8BE0171DB5A}"/>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nSpc>
                <a:spcPct val="90000"/>
              </a:lnSpc>
            </a:pPr>
            <a:r>
              <a:rPr lang="en-US" sz="4000" kern="1200">
                <a:solidFill>
                  <a:schemeClr val="tx1"/>
                </a:solidFill>
                <a:latin typeface="+mj-lt"/>
                <a:ea typeface="+mj-ea"/>
                <a:cs typeface="+mj-cs"/>
              </a:rPr>
              <a:t>Pope Paul VI</a:t>
            </a:r>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Date Placeholder 2">
            <a:extLst>
              <a:ext uri="{FF2B5EF4-FFF2-40B4-BE49-F238E27FC236}">
                <a16:creationId xmlns:a16="http://schemas.microsoft.com/office/drawing/2014/main" id="{4ED21962-5160-49AF-9F02-0443F47EB71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08/24/2025</a:t>
            </a:r>
          </a:p>
        </p:txBody>
      </p:sp>
      <p:sp>
        <p:nvSpPr>
          <p:cNvPr id="7" name="Footer Placeholder 6">
            <a:extLst>
              <a:ext uri="{FF2B5EF4-FFF2-40B4-BE49-F238E27FC236}">
                <a16:creationId xmlns:a16="http://schemas.microsoft.com/office/drawing/2014/main" id="{7F3948AE-CFAA-6AD7-B3BD-4D41CFF390D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bg1"/>
                </a:solidFill>
                <a:latin typeface="+mn-lt"/>
                <a:ea typeface="+mn-ea"/>
                <a:cs typeface="+mn-cs"/>
              </a:rPr>
              <a:t>Bound for Glory</a:t>
            </a:r>
          </a:p>
        </p:txBody>
      </p:sp>
      <p:sp>
        <p:nvSpPr>
          <p:cNvPr id="6" name="Slide Number Placeholder 5">
            <a:extLst>
              <a:ext uri="{FF2B5EF4-FFF2-40B4-BE49-F238E27FC236}">
                <a16:creationId xmlns:a16="http://schemas.microsoft.com/office/drawing/2014/main" id="{638CA84C-19B0-48FF-A134-B86F8953EC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chemeClr val="bg1"/>
                </a:solidFill>
              </a:rPr>
              <a:pPr>
                <a:spcAft>
                  <a:spcPts val="600"/>
                </a:spcAft>
              </a:pPr>
              <a:t>18</a:t>
            </a:fld>
            <a:endParaRPr lang="en-US">
              <a:solidFill>
                <a:schemeClr val="bg1"/>
              </a:solidFill>
            </a:endParaRPr>
          </a:p>
        </p:txBody>
      </p:sp>
    </p:spTree>
    <p:extLst>
      <p:ext uri="{BB962C8B-B14F-4D97-AF65-F5344CB8AC3E}">
        <p14:creationId xmlns:p14="http://schemas.microsoft.com/office/powerpoint/2010/main" val="2613004460"/>
      </p:ext>
    </p:extLst>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scan000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57EAE1B9-523F-4856-913E-7B5C05E8ACD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4AFB9102-E0D1-A85B-640A-F632CAE9A2C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DB56F30C-762B-4E14-B308-99DBA9547D6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19</a:t>
            </a:fld>
            <a:endParaRPr lang="en-US">
              <a:solidFill>
                <a:srgbClr val="FFFFFF"/>
              </a:solidFill>
            </a:endParaRP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val="0"/>
              </a:ext>
            </a:extLst>
          </a:blip>
          <a:stretch>
            <a:fillRect/>
          </a:stretch>
        </p:blipFill>
        <p:spPr>
          <a:xfrm>
            <a:off x="0" y="0"/>
            <a:ext cx="12192000" cy="6858000"/>
          </a:xfrm>
        </p:spPr>
      </p:pic>
      <p:sp>
        <p:nvSpPr>
          <p:cNvPr id="15" name="TextBox 14"/>
          <p:cNvSpPr txBox="1"/>
          <p:nvPr/>
        </p:nvSpPr>
        <p:spPr>
          <a:xfrm>
            <a:off x="457200" y="140068"/>
            <a:ext cx="11430000" cy="4401205"/>
          </a:xfrm>
          <a:prstGeom prst="rect">
            <a:avLst/>
          </a:prstGeom>
          <a:solidFill>
            <a:srgbClr val="6F4405">
              <a:alpha val="58000"/>
            </a:srgbClr>
          </a:solidFill>
        </p:spPr>
        <p:txBody>
          <a:bodyPr wrap="square" rtlCol="0">
            <a:spAutoFit/>
          </a:bodyPr>
          <a:lstStyle/>
          <a:p>
            <a:r>
              <a:rPr lang="en-US" sz="4000" i="1" dirty="0">
                <a:solidFill>
                  <a:schemeClr val="bg2">
                    <a:lumMod val="10000"/>
                  </a:schemeClr>
                </a:solidFill>
                <a:latin typeface="Cambria" panose="02040503050406030204" pitchFamily="18" charset="0"/>
                <a:ea typeface="Cambria" panose="02040503050406030204" pitchFamily="18" charset="0"/>
                <a:cs typeface="Arial" pitchFamily="34" charset="0"/>
              </a:rPr>
              <a:t>“He came unto his own, and his own received him not. But as many as received him, to them gave he power to become the children of God, even to them that believe on His name; Who were born, not of blood, nor of the will of the flesh, nor of the will of man, but of God.” </a:t>
            </a:r>
          </a:p>
          <a:p>
            <a:r>
              <a:rPr lang="en-US" sz="4000" i="1" dirty="0">
                <a:solidFill>
                  <a:schemeClr val="bg2">
                    <a:lumMod val="10000"/>
                  </a:schemeClr>
                </a:solidFill>
                <a:latin typeface="Cambria" panose="02040503050406030204" pitchFamily="18" charset="0"/>
                <a:ea typeface="Cambria" panose="02040503050406030204" pitchFamily="18" charset="0"/>
                <a:cs typeface="Arial" pitchFamily="34" charset="0"/>
              </a:rPr>
              <a:t>					John 1:11-13</a:t>
            </a:r>
            <a:endParaRPr lang="en-US" sz="4000" i="1" dirty="0">
              <a:latin typeface="Cambria" panose="02040503050406030204" pitchFamily="18" charset="0"/>
              <a:ea typeface="Cambria" panose="02040503050406030204" pitchFamily="18" charset="0"/>
            </a:endParaRPr>
          </a:p>
        </p:txBody>
      </p:sp>
      <p:sp>
        <p:nvSpPr>
          <p:cNvPr id="3" name="Date Placeholder 2">
            <a:extLst>
              <a:ext uri="{FF2B5EF4-FFF2-40B4-BE49-F238E27FC236}">
                <a16:creationId xmlns:a16="http://schemas.microsoft.com/office/drawing/2014/main" id="{0FD2D712-76AA-44C3-AC50-026108324EBC}"/>
              </a:ext>
            </a:extLst>
          </p:cNvPr>
          <p:cNvSpPr>
            <a:spLocks noGrp="1"/>
          </p:cNvSpPr>
          <p:nvPr>
            <p:ph type="dt" sz="half" idx="10"/>
          </p:nvPr>
        </p:nvSpPr>
        <p:spPr/>
        <p:txBody>
          <a:bodyPr/>
          <a:lstStyle/>
          <a:p>
            <a:r>
              <a:rPr lang="en-US"/>
              <a:t>08/24/2025</a:t>
            </a:r>
          </a:p>
        </p:txBody>
      </p:sp>
      <p:sp>
        <p:nvSpPr>
          <p:cNvPr id="5" name="Slide Number Placeholder 4">
            <a:extLst>
              <a:ext uri="{FF2B5EF4-FFF2-40B4-BE49-F238E27FC236}">
                <a16:creationId xmlns:a16="http://schemas.microsoft.com/office/drawing/2014/main" id="{6D7F400C-762F-4E58-91FB-3F9ECECEBD2E}"/>
              </a:ext>
            </a:extLst>
          </p:cNvPr>
          <p:cNvSpPr>
            <a:spLocks noGrp="1"/>
          </p:cNvSpPr>
          <p:nvPr>
            <p:ph type="sldNum" sz="quarter" idx="12"/>
          </p:nvPr>
        </p:nvSpPr>
        <p:spPr/>
        <p:txBody>
          <a:bodyPr/>
          <a:lstStyle/>
          <a:p>
            <a:fld id="{B3607BF8-8F9E-4419-BB78-26F45D29854E}" type="slidenum">
              <a:rPr lang="en-US" smtClean="0"/>
              <a:pPr/>
              <a:t>2</a:t>
            </a:fld>
            <a:endParaRPr lang="en-US" dirty="0"/>
          </a:p>
        </p:txBody>
      </p:sp>
      <p:sp>
        <p:nvSpPr>
          <p:cNvPr id="6" name="Footer Placeholder 5">
            <a:extLst>
              <a:ext uri="{FF2B5EF4-FFF2-40B4-BE49-F238E27FC236}">
                <a16:creationId xmlns:a16="http://schemas.microsoft.com/office/drawing/2014/main" id="{D432F57D-692F-2A3F-C4EF-85C10533ED3B}"/>
              </a:ext>
            </a:extLst>
          </p:cNvPr>
          <p:cNvSpPr>
            <a:spLocks noGrp="1"/>
          </p:cNvSpPr>
          <p:nvPr>
            <p:ph type="ftr" sz="quarter" idx="11"/>
          </p:nvPr>
        </p:nvSpPr>
        <p:spPr/>
        <p:txBody>
          <a:bodyPr/>
          <a:lstStyle/>
          <a:p>
            <a:r>
              <a:rPr lang="en-US"/>
              <a:t>Bound for Glory</a:t>
            </a:r>
          </a:p>
        </p:txBody>
      </p:sp>
    </p:spTree>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World's smallest army seeks 25 men to guard the pope. Must be Catholic.  Must be Swiss.">
            <a:extLst>
              <a:ext uri="{FF2B5EF4-FFF2-40B4-BE49-F238E27FC236}">
                <a16:creationId xmlns:a16="http://schemas.microsoft.com/office/drawing/2014/main" id="{E1D27B92-FB17-918F-8156-F50361FDC7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B358C56-D84B-A6AE-4F10-90E1A490D0B5}"/>
              </a:ext>
            </a:extLst>
          </p:cNvPr>
          <p:cNvSpPr>
            <a:spLocks noGrp="1"/>
          </p:cNvSpPr>
          <p:nvPr>
            <p:ph type="dt" sz="half" idx="10"/>
          </p:nvPr>
        </p:nvSpPr>
        <p:spPr>
          <a:xfrm>
            <a:off x="838200" y="6356350"/>
            <a:ext cx="2743200" cy="365125"/>
          </a:xfrm>
        </p:spPr>
        <p:txBody>
          <a:bodyPr>
            <a:normAutofit/>
          </a:bodyPr>
          <a:lstStyle/>
          <a:p>
            <a:pPr>
              <a:spcAft>
                <a:spcPts val="600"/>
              </a:spcAft>
            </a:pPr>
            <a:r>
              <a:rPr lang="en-US">
                <a:solidFill>
                  <a:srgbClr val="FFFFFF"/>
                </a:solidFill>
              </a:rPr>
              <a:t>08/24/2025</a:t>
            </a:r>
          </a:p>
        </p:txBody>
      </p:sp>
      <p:sp>
        <p:nvSpPr>
          <p:cNvPr id="5" name="Footer Placeholder 4">
            <a:extLst>
              <a:ext uri="{FF2B5EF4-FFF2-40B4-BE49-F238E27FC236}">
                <a16:creationId xmlns:a16="http://schemas.microsoft.com/office/drawing/2014/main" id="{539CACE8-146B-1759-3B09-4375B1D116B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Bound for Glory</a:t>
            </a:r>
          </a:p>
        </p:txBody>
      </p:sp>
      <p:sp>
        <p:nvSpPr>
          <p:cNvPr id="6" name="Slide Number Placeholder 5">
            <a:extLst>
              <a:ext uri="{FF2B5EF4-FFF2-40B4-BE49-F238E27FC236}">
                <a16:creationId xmlns:a16="http://schemas.microsoft.com/office/drawing/2014/main" id="{09B984E4-5F4C-1192-58B3-C05B78353E26}"/>
              </a:ext>
            </a:extLst>
          </p:cNvPr>
          <p:cNvSpPr>
            <a:spLocks noGrp="1"/>
          </p:cNvSpPr>
          <p:nvPr>
            <p:ph type="sldNum" sz="quarter" idx="12"/>
          </p:nvPr>
        </p:nvSpPr>
        <p:spPr>
          <a:xfrm>
            <a:off x="8610600" y="6356350"/>
            <a:ext cx="2743200" cy="365125"/>
          </a:xfrm>
        </p:spPr>
        <p:txBody>
          <a:bodyPr>
            <a:normAutofit/>
          </a:bodyPr>
          <a:lstStyle/>
          <a:p>
            <a:pPr>
              <a:spcAft>
                <a:spcPts val="600"/>
              </a:spcAft>
            </a:pPr>
            <a:fld id="{B3607BF8-8F9E-4419-BB78-26F45D29854E}"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2107794321"/>
      </p:ext>
    </p:extLst>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50 years ago: the inauguration of the Paul VI Hall in the Vatican - Vatican  News">
            <a:extLst>
              <a:ext uri="{FF2B5EF4-FFF2-40B4-BE49-F238E27FC236}">
                <a16:creationId xmlns:a16="http://schemas.microsoft.com/office/drawing/2014/main" id="{923295FA-EEC3-039A-7103-DEF6ADF007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DF83BE51-E9AE-0F74-2DAA-51F842AADB8C}"/>
              </a:ext>
            </a:extLst>
          </p:cNvPr>
          <p:cNvSpPr>
            <a:spLocks noGrp="1"/>
          </p:cNvSpPr>
          <p:nvPr>
            <p:ph type="dt" sz="half" idx="10"/>
          </p:nvPr>
        </p:nvSpPr>
        <p:spPr>
          <a:xfrm>
            <a:off x="838200" y="6356350"/>
            <a:ext cx="2743200" cy="365125"/>
          </a:xfrm>
        </p:spPr>
        <p:txBody>
          <a:bodyPr>
            <a:normAutofit/>
          </a:bodyPr>
          <a:lstStyle/>
          <a:p>
            <a:pPr>
              <a:spcAft>
                <a:spcPts val="600"/>
              </a:spcAft>
            </a:pPr>
            <a:r>
              <a:rPr lang="en-US">
                <a:solidFill>
                  <a:srgbClr val="FFFFFF"/>
                </a:solidFill>
              </a:rPr>
              <a:t>08/24/2025</a:t>
            </a:r>
          </a:p>
        </p:txBody>
      </p:sp>
      <p:sp>
        <p:nvSpPr>
          <p:cNvPr id="3" name="Footer Placeholder 2">
            <a:extLst>
              <a:ext uri="{FF2B5EF4-FFF2-40B4-BE49-F238E27FC236}">
                <a16:creationId xmlns:a16="http://schemas.microsoft.com/office/drawing/2014/main" id="{F1910A5D-5120-792A-F98F-5F9FC8C9A28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Bound for Glory</a:t>
            </a:r>
          </a:p>
        </p:txBody>
      </p:sp>
      <p:sp>
        <p:nvSpPr>
          <p:cNvPr id="4" name="Slide Number Placeholder 3">
            <a:extLst>
              <a:ext uri="{FF2B5EF4-FFF2-40B4-BE49-F238E27FC236}">
                <a16:creationId xmlns:a16="http://schemas.microsoft.com/office/drawing/2014/main" id="{C4EFC283-8FD8-8EB9-4BA0-19B72526545C}"/>
              </a:ext>
            </a:extLst>
          </p:cNvPr>
          <p:cNvSpPr>
            <a:spLocks noGrp="1"/>
          </p:cNvSpPr>
          <p:nvPr>
            <p:ph type="sldNum" sz="quarter" idx="12"/>
          </p:nvPr>
        </p:nvSpPr>
        <p:spPr>
          <a:xfrm>
            <a:off x="8610600" y="6356350"/>
            <a:ext cx="2743200" cy="365125"/>
          </a:xfrm>
        </p:spPr>
        <p:txBody>
          <a:bodyPr>
            <a:normAutofit/>
          </a:bodyPr>
          <a:lstStyle/>
          <a:p>
            <a:pPr>
              <a:spcAft>
                <a:spcPts val="600"/>
              </a:spcAft>
            </a:pPr>
            <a:fld id="{B3607BF8-8F9E-4419-BB78-26F45D29854E}" type="slidenum">
              <a:rPr lang="en-US">
                <a:solidFill>
                  <a:srgbClr val="FFFFFF"/>
                </a:solidFill>
              </a:rPr>
              <a:pPr>
                <a:spcAft>
                  <a:spcPts val="600"/>
                </a:spcAft>
              </a:pPr>
              <a:t>21</a:t>
            </a:fld>
            <a:endParaRPr lang="en-US">
              <a:solidFill>
                <a:srgbClr val="FFFFFF"/>
              </a:solidFill>
            </a:endParaRPr>
          </a:p>
        </p:txBody>
      </p:sp>
    </p:spTree>
    <p:extLst>
      <p:ext uri="{BB962C8B-B14F-4D97-AF65-F5344CB8AC3E}">
        <p14:creationId xmlns:p14="http://schemas.microsoft.com/office/powerpoint/2010/main" val="2881845180"/>
      </p:ext>
    </p:extLst>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thens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A4189143-CF67-40FD-8A7B-0A453916781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9089956C-6E12-2578-276B-26A3DFF25E7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EE3B3AB6-BD8B-4676-AEA4-9FB4DB120E8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22</a:t>
            </a:fld>
            <a:endParaRPr lang="en-US">
              <a:solidFill>
                <a:srgbClr val="FFFFFF"/>
              </a:solidFill>
            </a:endParaRPr>
          </a:p>
        </p:txBody>
      </p:sp>
    </p:spTree>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Image result for agia galini greece">
            <a:extLst>
              <a:ext uri="{FF2B5EF4-FFF2-40B4-BE49-F238E27FC236}">
                <a16:creationId xmlns:a16="http://schemas.microsoft.com/office/drawing/2014/main" id="{100DDED2-1186-4A38-80CD-261DBA66E857}"/>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FB8295E3-E2FF-4DD0-B5E5-FD580BF0FAA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4" name="Footer Placeholder 3">
            <a:extLst>
              <a:ext uri="{FF2B5EF4-FFF2-40B4-BE49-F238E27FC236}">
                <a16:creationId xmlns:a16="http://schemas.microsoft.com/office/drawing/2014/main" id="{AFB1BD55-3BC0-0554-41AC-42EBFBBD85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3" name="Slide Number Placeholder 2">
            <a:extLst>
              <a:ext uri="{FF2B5EF4-FFF2-40B4-BE49-F238E27FC236}">
                <a16:creationId xmlns:a16="http://schemas.microsoft.com/office/drawing/2014/main" id="{7A89682F-C3A4-48BA-BEEA-E9B5D757DE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23</a:t>
            </a:fld>
            <a:endParaRPr lang="en-US">
              <a:solidFill>
                <a:srgbClr val="FFFFFF"/>
              </a:solidFill>
            </a:endParaRPr>
          </a:p>
        </p:txBody>
      </p:sp>
    </p:spTree>
    <p:extLst>
      <p:ext uri="{BB962C8B-B14F-4D97-AF65-F5344CB8AC3E}">
        <p14:creationId xmlns:p14="http://schemas.microsoft.com/office/powerpoint/2010/main" val="2895067843"/>
      </p:ext>
    </p:extLst>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kuwait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C135FC67-567B-412A-AFC7-A097E57AC78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76EBFE58-A29A-2908-4592-79F4F7B3236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949B97C2-E184-4445-B88D-E822A1311F6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24</a:t>
            </a:fld>
            <a:endParaRPr lang="en-US">
              <a:solidFill>
                <a:srgbClr val="FFFFFF"/>
              </a:solidFill>
            </a:endParaRPr>
          </a:p>
        </p:txBody>
      </p:sp>
    </p:spTree>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929E115-6DF6-36C6-14B4-88B9A4078D6C}"/>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Bound for Glory</a:t>
            </a:r>
          </a:p>
        </p:txBody>
      </p:sp>
      <p:pic>
        <p:nvPicPr>
          <p:cNvPr id="2050" name="Picture 2" descr="Related image">
            <a:extLst>
              <a:ext uri="{FF2B5EF4-FFF2-40B4-BE49-F238E27FC236}">
                <a16:creationId xmlns:a16="http://schemas.microsoft.com/office/drawing/2014/main" id="{288F2EB5-5648-4114-9AD0-AABA9F627E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40848" y="457200"/>
            <a:ext cx="4710303"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74C77E2-BDB8-401E-BD26-BBC79EAE1B41}"/>
              </a:ext>
            </a:extLst>
          </p:cNvPr>
          <p:cNvSpPr>
            <a:spLocks noGrp="1"/>
          </p:cNvSpPr>
          <p:nvPr>
            <p:ph type="dt" sz="half" idx="10"/>
          </p:nvPr>
        </p:nvSpPr>
        <p:spPr>
          <a:xfrm>
            <a:off x="8991600" y="6455664"/>
            <a:ext cx="2743200" cy="365125"/>
          </a:xfrm>
        </p:spPr>
        <p:txBody>
          <a:bodyPr vert="horz" lIns="91440" tIns="45720" rIns="91440" bIns="45720" rtlCol="0" anchor="ctr">
            <a:normAutofit/>
          </a:bodyPr>
          <a:lstStyle/>
          <a:p>
            <a:pPr algn="r">
              <a:spcAft>
                <a:spcPts val="600"/>
              </a:spcAft>
            </a:pPr>
            <a:r>
              <a:rPr lang="en-US" sz="1100">
                <a:solidFill>
                  <a:srgbClr val="FFFFFF"/>
                </a:solidFill>
              </a:rPr>
              <a:t>08/24/2025</a:t>
            </a:r>
          </a:p>
        </p:txBody>
      </p:sp>
      <p:sp>
        <p:nvSpPr>
          <p:cNvPr id="5" name="Slide Number Placeholder 4">
            <a:extLst>
              <a:ext uri="{FF2B5EF4-FFF2-40B4-BE49-F238E27FC236}">
                <a16:creationId xmlns:a16="http://schemas.microsoft.com/office/drawing/2014/main" id="{D9EB2814-0766-4FA6-BFCE-E5701CCC281A}"/>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B3607BF8-8F9E-4419-BB78-26F45D29854E}" type="slidenum">
              <a:rPr lang="en-US" sz="1100">
                <a:solidFill>
                  <a:srgbClr val="FFFFFF"/>
                </a:solidFill>
              </a:rPr>
              <a:pPr>
                <a:spcAft>
                  <a:spcPts val="600"/>
                </a:spcAft>
              </a:pPr>
              <a:t>25</a:t>
            </a:fld>
            <a:endParaRPr lang="en-US" sz="1100">
              <a:solidFill>
                <a:srgbClr val="FFFFFF"/>
              </a:solidFill>
            </a:endParaRPr>
          </a:p>
        </p:txBody>
      </p:sp>
    </p:spTree>
    <p:extLst>
      <p:ext uri="{BB962C8B-B14F-4D97-AF65-F5344CB8AC3E}">
        <p14:creationId xmlns:p14="http://schemas.microsoft.com/office/powerpoint/2010/main" val="2465796413"/>
      </p:ext>
    </p:extLst>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calcutta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r="-1"/>
          <a:stretch>
            <a:fillRect/>
          </a:stretch>
        </p:blipFill>
        <p:spPr>
          <a:xfrm>
            <a:off x="-3049" y="10"/>
            <a:ext cx="12188952" cy="6857990"/>
          </a:xfrm>
          <a:prstGeom prst="rect">
            <a:avLst/>
          </a:prstGeom>
        </p:spPr>
      </p:pic>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Date Placeholder 2">
            <a:extLst>
              <a:ext uri="{FF2B5EF4-FFF2-40B4-BE49-F238E27FC236}">
                <a16:creationId xmlns:a16="http://schemas.microsoft.com/office/drawing/2014/main" id="{04DA1A65-FA16-477B-A360-6F9AF84F1CF5}"/>
              </a:ext>
            </a:extLst>
          </p:cNvPr>
          <p:cNvSpPr>
            <a:spLocks noGrp="1"/>
          </p:cNvSpPr>
          <p:nvPr>
            <p:ph type="dt" sz="half" idx="10"/>
          </p:nvPr>
        </p:nvSpPr>
        <p:spPr>
          <a:xfrm rot="5400000">
            <a:off x="10725912" y="987552"/>
            <a:ext cx="2286000" cy="640080"/>
          </a:xfrm>
        </p:spPr>
        <p:txBody>
          <a:bodyPr vert="horz" lIns="91440" tIns="45720" rIns="91440" bIns="45720" rtlCol="0" anchor="ctr">
            <a:normAutofit/>
          </a:bodyPr>
          <a:lstStyle/>
          <a:p>
            <a:pPr algn="r">
              <a:spcAft>
                <a:spcPts val="600"/>
              </a:spcAft>
            </a:pPr>
            <a:r>
              <a:rPr lang="en-US" sz="1000">
                <a:solidFill>
                  <a:schemeClr val="bg1"/>
                </a:solidFill>
              </a:rPr>
              <a:t>08/24/2025</a:t>
            </a:r>
          </a:p>
        </p:txBody>
      </p:sp>
      <p:sp>
        <p:nvSpPr>
          <p:cNvPr id="6" name="Footer Placeholder 5">
            <a:extLst>
              <a:ext uri="{FF2B5EF4-FFF2-40B4-BE49-F238E27FC236}">
                <a16:creationId xmlns:a16="http://schemas.microsoft.com/office/drawing/2014/main" id="{41EEC210-5BB5-E16F-F5DE-AA8BF9A1404F}"/>
              </a:ext>
            </a:extLst>
          </p:cNvPr>
          <p:cNvSpPr>
            <a:spLocks noGrp="1"/>
          </p:cNvSpPr>
          <p:nvPr>
            <p:ph type="ftr" sz="quarter" idx="11"/>
          </p:nvPr>
        </p:nvSpPr>
        <p:spPr>
          <a:xfrm rot="5400000">
            <a:off x="10043160" y="4032504"/>
            <a:ext cx="3657600" cy="640080"/>
          </a:xfrm>
        </p:spPr>
        <p:txBody>
          <a:bodyPr vert="horz" lIns="91440" tIns="45720" rIns="91440" bIns="45720" rtlCol="0" anchor="ctr">
            <a:normAutofit/>
          </a:bodyPr>
          <a:lstStyle/>
          <a:p>
            <a:pPr>
              <a:spcAft>
                <a:spcPts val="600"/>
              </a:spcAft>
            </a:pPr>
            <a:r>
              <a:rPr lang="en-US" sz="1000" kern="1200">
                <a:solidFill>
                  <a:schemeClr val="bg1"/>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8BB51CF4-AEE9-46E4-9BE5-B7865D730F51}"/>
              </a:ext>
            </a:extLst>
          </p:cNvPr>
          <p:cNvSpPr>
            <a:spLocks noGrp="1"/>
          </p:cNvSpPr>
          <p:nvPr>
            <p:ph type="sldNum" sz="quarter" idx="12"/>
          </p:nvPr>
        </p:nvSpPr>
        <p:spPr>
          <a:xfrm>
            <a:off x="11551920" y="6227550"/>
            <a:ext cx="640080" cy="640080"/>
          </a:xfrm>
        </p:spPr>
        <p:txBody>
          <a:bodyPr vert="horz" lIns="91440" tIns="45720" rIns="91440" bIns="45720" rtlCol="0" anchor="ctr">
            <a:normAutofit/>
          </a:bodyPr>
          <a:lstStyle/>
          <a:p>
            <a:pPr algn="ctr">
              <a:spcAft>
                <a:spcPts val="600"/>
              </a:spcAft>
            </a:pPr>
            <a:fld id="{B3607BF8-8F9E-4419-BB78-26F45D29854E}" type="slidenum">
              <a:rPr lang="en-US" sz="1600">
                <a:solidFill>
                  <a:schemeClr val="bg1"/>
                </a:solidFill>
              </a:rPr>
              <a:pPr algn="ctr">
                <a:spcAft>
                  <a:spcPts val="600"/>
                </a:spcAft>
              </a:pPr>
              <a:t>26</a:t>
            </a:fld>
            <a:endParaRPr lang="en-US" sz="1600">
              <a:solidFill>
                <a:schemeClr val="bg1"/>
              </a:solidFill>
            </a:endParaRPr>
          </a:p>
        </p:txBody>
      </p:sp>
    </p:spTree>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3" name="Rectangle 7182">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DDFD1F-C9C8-F83B-3727-B070BB918FA2}"/>
              </a:ext>
            </a:extLst>
          </p:cNvPr>
          <p:cNvPicPr>
            <a:picLocks noChangeAspect="1"/>
          </p:cNvPicPr>
          <p:nvPr/>
        </p:nvPicPr>
        <p:blipFill>
          <a:blip r:embed="rId2" cstate="print">
            <a:alphaModFix amt="60000"/>
            <a:extLst>
              <a:ext uri="{28A0092B-C50C-407E-A947-70E740481C1C}">
                <a14:useLocalDpi xmlns:a14="http://schemas.microsoft.com/office/drawing/2010/main" val="0"/>
              </a:ext>
            </a:extLst>
          </a:blip>
          <a:srcRect/>
          <a:stretch>
            <a:fillRect/>
          </a:stretch>
        </p:blipFill>
        <p:spPr>
          <a:xfrm>
            <a:off x="170465" y="179108"/>
            <a:ext cx="11823637" cy="6499784"/>
          </a:xfrm>
          <a:prstGeom prst="rect">
            <a:avLst/>
          </a:prstGeom>
        </p:spPr>
      </p:pic>
      <p:sp>
        <p:nvSpPr>
          <p:cNvPr id="7172" name="TextBox 4"/>
          <p:cNvSpPr txBox="1">
            <a:spLocks noChangeArrowheads="1"/>
          </p:cNvSpPr>
          <p:nvPr/>
        </p:nvSpPr>
        <p:spPr bwMode="auto">
          <a:xfrm>
            <a:off x="381000" y="1143000"/>
            <a:ext cx="10165218" cy="25884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6600" b="1" dirty="0">
                <a:solidFill>
                  <a:srgbClr val="FFFFFF"/>
                </a:solidFill>
              </a:rPr>
              <a:t>Calcutta, India</a:t>
            </a:r>
          </a:p>
        </p:txBody>
      </p:sp>
      <p:sp>
        <p:nvSpPr>
          <p:cNvPr id="2" name="Date Placeholder 1">
            <a:extLst>
              <a:ext uri="{FF2B5EF4-FFF2-40B4-BE49-F238E27FC236}">
                <a16:creationId xmlns:a16="http://schemas.microsoft.com/office/drawing/2014/main" id="{B05C9F9E-68A7-4286-A640-4232A142554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08/24/2025</a:t>
            </a:r>
          </a:p>
        </p:txBody>
      </p:sp>
      <p:sp>
        <p:nvSpPr>
          <p:cNvPr id="4" name="Footer Placeholder 3">
            <a:extLst>
              <a:ext uri="{FF2B5EF4-FFF2-40B4-BE49-F238E27FC236}">
                <a16:creationId xmlns:a16="http://schemas.microsoft.com/office/drawing/2014/main" id="{2D4E7D53-0CA9-E349-2CD4-36E6E0F0A60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Bound for Glory</a:t>
            </a:r>
          </a:p>
        </p:txBody>
      </p:sp>
      <p:sp>
        <p:nvSpPr>
          <p:cNvPr id="3" name="Slide Number Placeholder 2">
            <a:extLst>
              <a:ext uri="{FF2B5EF4-FFF2-40B4-BE49-F238E27FC236}">
                <a16:creationId xmlns:a16="http://schemas.microsoft.com/office/drawing/2014/main" id="{CCE49A43-47E0-43E6-8CE1-24A687697B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07BF8-8F9E-4419-BB78-26F45D29854E}" type="slidenum">
              <a:rPr lang="en-US">
                <a:solidFill>
                  <a:srgbClr val="FFFFFF"/>
                </a:solidFill>
                <a:latin typeface="Calibri" panose="020F0502020204030204"/>
              </a:rPr>
              <a:pPr>
                <a:spcAft>
                  <a:spcPts val="600"/>
                </a:spcAft>
                <a:defRPr/>
              </a:pPr>
              <a:t>27</a:t>
            </a:fld>
            <a:endParaRPr lang="en-US">
              <a:solidFill>
                <a:srgbClr val="FFFFFF"/>
              </a:solidFill>
              <a:latin typeface="Calibri" panose="020F0502020204030204"/>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EA197822-FDED-40B5-8D90-DC538340C1B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5" name="Date Placeholder 4">
            <a:extLst>
              <a:ext uri="{FF2B5EF4-FFF2-40B4-BE49-F238E27FC236}">
                <a16:creationId xmlns:a16="http://schemas.microsoft.com/office/drawing/2014/main" id="{6A7C113B-FC6B-47E1-AD92-2865E7D500D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7" name="Footer Placeholder 6">
            <a:extLst>
              <a:ext uri="{FF2B5EF4-FFF2-40B4-BE49-F238E27FC236}">
                <a16:creationId xmlns:a16="http://schemas.microsoft.com/office/drawing/2014/main" id="{BDB3BD60-82F2-46C3-3BBA-173427148D5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6" name="Slide Number Placeholder 5">
            <a:extLst>
              <a:ext uri="{FF2B5EF4-FFF2-40B4-BE49-F238E27FC236}">
                <a16:creationId xmlns:a16="http://schemas.microsoft.com/office/drawing/2014/main" id="{F79ED185-D154-40BD-A61D-77E1EF0EF68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28</a:t>
            </a:fld>
            <a:endParaRPr lang="en-US">
              <a:solidFill>
                <a:srgbClr val="FFFFFF"/>
              </a:solidFill>
            </a:endParaRPr>
          </a:p>
        </p:txBody>
      </p:sp>
    </p:spTree>
    <p:extLst>
      <p:ext uri="{BB962C8B-B14F-4D97-AF65-F5344CB8AC3E}">
        <p14:creationId xmlns:p14="http://schemas.microsoft.com/office/powerpoint/2010/main" val="2441278490"/>
      </p:ext>
    </p:extLst>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599B95-1740-4915-8B78-16664C7139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B3BCDC-7307-4F59-95FE-2CCF8F5B16AE}"/>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a:solidFill>
                  <a:srgbClr val="FFFFFF"/>
                </a:solidFill>
                <a:latin typeface="+mj-lt"/>
                <a:ea typeface="+mj-ea"/>
                <a:cs typeface="+mj-cs"/>
              </a:rPr>
              <a:t>Mt. Everest</a:t>
            </a:r>
          </a:p>
        </p:txBody>
      </p:sp>
      <p:sp>
        <p:nvSpPr>
          <p:cNvPr id="2" name="Date Placeholder 1">
            <a:extLst>
              <a:ext uri="{FF2B5EF4-FFF2-40B4-BE49-F238E27FC236}">
                <a16:creationId xmlns:a16="http://schemas.microsoft.com/office/drawing/2014/main" id="{1E322DB5-19D0-43A3-BF5F-F63049B1DF49}"/>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08/24/2025</a:t>
            </a:r>
          </a:p>
        </p:txBody>
      </p:sp>
      <p:sp>
        <p:nvSpPr>
          <p:cNvPr id="6" name="Footer Placeholder 5">
            <a:extLst>
              <a:ext uri="{FF2B5EF4-FFF2-40B4-BE49-F238E27FC236}">
                <a16:creationId xmlns:a16="http://schemas.microsoft.com/office/drawing/2014/main" id="{03F015E8-1606-4530-4CAA-A83D85C9C95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Bound for Glory</a:t>
            </a:r>
          </a:p>
        </p:txBody>
      </p:sp>
      <p:sp>
        <p:nvSpPr>
          <p:cNvPr id="3" name="Slide Number Placeholder 2">
            <a:extLst>
              <a:ext uri="{FF2B5EF4-FFF2-40B4-BE49-F238E27FC236}">
                <a16:creationId xmlns:a16="http://schemas.microsoft.com/office/drawing/2014/main" id="{B0ABDE04-FA6D-41DC-970D-17467E77652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07BF8-8F9E-4419-BB78-26F45D29854E}" type="slidenum">
              <a:rPr lang="en-US">
                <a:solidFill>
                  <a:srgbClr val="FFFFFF"/>
                </a:solidFill>
                <a:latin typeface="Calibri" panose="020F0502020204030204"/>
              </a:rPr>
              <a:pPr>
                <a:spcAft>
                  <a:spcPts val="600"/>
                </a:spcAft>
                <a:defRPr/>
              </a:pPr>
              <a:t>29</a:t>
            </a:fld>
            <a:endParaRPr lang="en-US">
              <a:solidFill>
                <a:srgbClr val="FFFFFF"/>
              </a:solidFill>
              <a:latin typeface="Calibri" panose="020F0502020204030204"/>
            </a:endParaRPr>
          </a:p>
        </p:txBody>
      </p:sp>
    </p:spTree>
    <p:extLst>
      <p:ext uri="{BB962C8B-B14F-4D97-AF65-F5344CB8AC3E}">
        <p14:creationId xmlns:p14="http://schemas.microsoft.com/office/powerpoint/2010/main" val="318639828"/>
      </p:ext>
    </p:extLst>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a:p>
        </p:txBody>
      </p:sp>
      <p:pic>
        <p:nvPicPr>
          <p:cNvPr id="3075" name="Content Placeholder 5" descr="fghyj.tif"/>
          <p:cNvPicPr>
            <a:picLocks noGrp="1" noChangeAspect="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295400" y="-76200"/>
            <a:ext cx="9372600" cy="7065963"/>
          </a:xfrm>
        </p:spPr>
      </p:pic>
      <p:sp>
        <p:nvSpPr>
          <p:cNvPr id="2" name="TextBox 1">
            <a:extLst>
              <a:ext uri="{FF2B5EF4-FFF2-40B4-BE49-F238E27FC236}">
                <a16:creationId xmlns:a16="http://schemas.microsoft.com/office/drawing/2014/main" id="{BF484882-184D-4F91-920E-EF0ECCB9DF01}"/>
              </a:ext>
            </a:extLst>
          </p:cNvPr>
          <p:cNvSpPr txBox="1"/>
          <p:nvPr/>
        </p:nvSpPr>
        <p:spPr>
          <a:xfrm>
            <a:off x="9089980" y="199807"/>
            <a:ext cx="1223412" cy="707886"/>
          </a:xfrm>
          <a:prstGeom prst="rect">
            <a:avLst/>
          </a:prstGeom>
          <a:noFill/>
        </p:spPr>
        <p:txBody>
          <a:bodyPr wrap="none" rtlCol="0">
            <a:spAutoFit/>
          </a:bodyPr>
          <a:lstStyle/>
          <a:p>
            <a:r>
              <a:rPr lang="en-US" sz="4000" dirty="0">
                <a:solidFill>
                  <a:schemeClr val="bg1"/>
                </a:solidFill>
              </a:rPr>
              <a:t>1951</a:t>
            </a:r>
          </a:p>
        </p:txBody>
      </p:sp>
      <p:sp>
        <p:nvSpPr>
          <p:cNvPr id="3" name="Date Placeholder 2">
            <a:extLst>
              <a:ext uri="{FF2B5EF4-FFF2-40B4-BE49-F238E27FC236}">
                <a16:creationId xmlns:a16="http://schemas.microsoft.com/office/drawing/2014/main" id="{26C7A1A3-074D-4E4D-A51A-643BA8E609C7}"/>
              </a:ext>
            </a:extLst>
          </p:cNvPr>
          <p:cNvSpPr>
            <a:spLocks noGrp="1"/>
          </p:cNvSpPr>
          <p:nvPr>
            <p:ph type="dt" sz="half" idx="10"/>
          </p:nvPr>
        </p:nvSpPr>
        <p:spPr/>
        <p:txBody>
          <a:bodyPr/>
          <a:lstStyle/>
          <a:p>
            <a:r>
              <a:rPr lang="en-US"/>
              <a:t>08/24/2025</a:t>
            </a:r>
          </a:p>
        </p:txBody>
      </p:sp>
      <p:sp>
        <p:nvSpPr>
          <p:cNvPr id="4" name="Slide Number Placeholder 3">
            <a:extLst>
              <a:ext uri="{FF2B5EF4-FFF2-40B4-BE49-F238E27FC236}">
                <a16:creationId xmlns:a16="http://schemas.microsoft.com/office/drawing/2014/main" id="{896E22AD-2CBD-4069-ADD2-9564166B625E}"/>
              </a:ext>
            </a:extLst>
          </p:cNvPr>
          <p:cNvSpPr>
            <a:spLocks noGrp="1"/>
          </p:cNvSpPr>
          <p:nvPr>
            <p:ph type="sldNum" sz="quarter" idx="12"/>
          </p:nvPr>
        </p:nvSpPr>
        <p:spPr/>
        <p:txBody>
          <a:bodyPr/>
          <a:lstStyle/>
          <a:p>
            <a:fld id="{B3607BF8-8F9E-4419-BB78-26F45D29854E}" type="slidenum">
              <a:rPr lang="en-US" smtClean="0"/>
              <a:pPr/>
              <a:t>3</a:t>
            </a:fld>
            <a:endParaRPr lang="en-US"/>
          </a:p>
        </p:txBody>
      </p:sp>
      <p:pic>
        <p:nvPicPr>
          <p:cNvPr id="5" name="Picture 4">
            <a:extLst>
              <a:ext uri="{FF2B5EF4-FFF2-40B4-BE49-F238E27FC236}">
                <a16:creationId xmlns:a16="http://schemas.microsoft.com/office/drawing/2014/main" id="{56AC1EA6-18DA-4515-A4E0-E347BC1A541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80819" y="2423871"/>
            <a:ext cx="3358362" cy="4297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Footer Placeholder 5">
            <a:extLst>
              <a:ext uri="{FF2B5EF4-FFF2-40B4-BE49-F238E27FC236}">
                <a16:creationId xmlns:a16="http://schemas.microsoft.com/office/drawing/2014/main" id="{89E0870B-B3BE-A050-FAAE-7D5793241258}"/>
              </a:ext>
            </a:extLst>
          </p:cNvPr>
          <p:cNvSpPr>
            <a:spLocks noGrp="1"/>
          </p:cNvSpPr>
          <p:nvPr>
            <p:ph type="ftr" sz="quarter" idx="11"/>
          </p:nvPr>
        </p:nvSpPr>
        <p:spPr/>
        <p:txBody>
          <a:bodyPr/>
          <a:lstStyle/>
          <a:p>
            <a:r>
              <a:rPr lang="en-US"/>
              <a:t>Bound for Glory</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pakistan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B546F55D-021E-477F-A9A8-5B116548BD0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B1C293B0-6A52-9602-AE12-C5DBC2223DD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E27409EB-8B57-4A19-B9EB-3DCD0024B6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30</a:t>
            </a:fld>
            <a:endParaRPr lang="en-US">
              <a:solidFill>
                <a:srgbClr val="FFFFFF"/>
              </a:solidFill>
            </a:endParaRPr>
          </a:p>
        </p:txBody>
      </p:sp>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C0CD10-16F4-4B91-B0AE-C13722AA7C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0" y="-22"/>
            <a:ext cx="12191977" cy="6858022"/>
          </a:xfrm>
          <a:prstGeom prst="rect">
            <a:avLst/>
          </a:prstGeom>
        </p:spPr>
      </p:pic>
      <p:sp>
        <p:nvSpPr>
          <p:cNvPr id="5142" name="Rectangle 514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4" name="TextBox 4"/>
          <p:cNvSpPr txBox="1">
            <a:spLocks noChangeArrowheads="1"/>
          </p:cNvSpPr>
          <p:nvPr/>
        </p:nvSpPr>
        <p:spPr bwMode="auto">
          <a:xfrm>
            <a:off x="643466" y="643467"/>
            <a:ext cx="5452529" cy="356924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200" b="1">
                <a:solidFill>
                  <a:srgbClr val="FFFFFF"/>
                </a:solidFill>
                <a:latin typeface="+mj-lt"/>
                <a:ea typeface="+mj-ea"/>
                <a:cs typeface="+mj-cs"/>
              </a:rPr>
              <a:t>Khyber Pass 1978</a:t>
            </a:r>
          </a:p>
        </p:txBody>
      </p:sp>
      <p:sp>
        <p:nvSpPr>
          <p:cNvPr id="2" name="Date Placeholder 1">
            <a:extLst>
              <a:ext uri="{FF2B5EF4-FFF2-40B4-BE49-F238E27FC236}">
                <a16:creationId xmlns:a16="http://schemas.microsoft.com/office/drawing/2014/main" id="{1924FDBE-513B-4039-8EF1-8042F953834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08/24/2025</a:t>
            </a:r>
          </a:p>
        </p:txBody>
      </p:sp>
      <p:sp>
        <p:nvSpPr>
          <p:cNvPr id="5" name="Footer Placeholder 4">
            <a:extLst>
              <a:ext uri="{FF2B5EF4-FFF2-40B4-BE49-F238E27FC236}">
                <a16:creationId xmlns:a16="http://schemas.microsoft.com/office/drawing/2014/main" id="{8BA265F5-0AF9-5DB5-3AD6-1E54A4B81DF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Bound for Glory</a:t>
            </a:r>
          </a:p>
        </p:txBody>
      </p:sp>
      <p:sp>
        <p:nvSpPr>
          <p:cNvPr id="5140" name="Rectangle 513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C78EFB7-7BC5-41BA-A967-2F2E2AD3321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07BF8-8F9E-4419-BB78-26F45D29854E}" type="slidenum">
              <a:rPr lang="en-US">
                <a:solidFill>
                  <a:srgbClr val="FFFFFF"/>
                </a:solidFill>
                <a:latin typeface="Calibri" panose="020F0502020204030204"/>
              </a:rPr>
              <a:pPr>
                <a:spcAft>
                  <a:spcPts val="600"/>
                </a:spcAft>
                <a:defRPr/>
              </a:pPr>
              <a:t>31</a:t>
            </a:fld>
            <a:endParaRPr lang="en-US">
              <a:solidFill>
                <a:srgbClr val="FFFFFF"/>
              </a:solidFill>
              <a:latin typeface="Calibri" panose="020F0502020204030204"/>
            </a:endParaRPr>
          </a:p>
        </p:txBody>
      </p:sp>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ighters.jpg"/>
          <p:cNvPicPr>
            <a:picLocks noChangeAspect="1"/>
          </p:cNvPicPr>
          <p:nvPr/>
        </p:nvPicPr>
        <p:blipFill>
          <a:blip r:embed="rId2" cstate="print">
            <a:extLst>
              <a:ext uri="{28A0092B-C50C-407E-A947-70E740481C1C}">
                <a14:useLocalDpi xmlns:a14="http://schemas.microsoft.com/office/drawing/2010/main" val="0"/>
              </a:ext>
            </a:extLst>
          </a:blip>
          <a:srcRect b="-2"/>
          <a:stretch>
            <a:fillRect/>
          </a:stretch>
        </p:blipFill>
        <p:spPr>
          <a:xfrm>
            <a:off x="4" y="10"/>
            <a:ext cx="7858547" cy="6857988"/>
          </a:xfrm>
          <a:prstGeom prst="rect">
            <a:avLst/>
          </a:prstGeom>
        </p:spPr>
      </p:pic>
      <p:pic>
        <p:nvPicPr>
          <p:cNvPr id="4" name="Content Placeholder 3" descr="scan0004.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858551" y="10"/>
            <a:ext cx="4333449" cy="6857988"/>
          </a:xfrm>
          <a:prstGeom prst="rect">
            <a:avLst/>
          </a:prstGeom>
        </p:spPr>
      </p:pic>
      <p:sp>
        <p:nvSpPr>
          <p:cNvPr id="23" name="Rectangle 22">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99146" y="-828761"/>
            <a:ext cx="3177919" cy="1220779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868358" y="1858645"/>
            <a:ext cx="6857998" cy="3152863"/>
          </a:xfrm>
          <a:prstGeom prst="rect">
            <a:avLst/>
          </a:prstGeom>
          <a:gradFill flip="none" rotWithShape="1">
            <a:gsLst>
              <a:gs pos="0">
                <a:schemeClr val="accent5"/>
              </a:gs>
              <a:gs pos="47000">
                <a:schemeClr val="accent2">
                  <a:alpha val="0"/>
                </a:schemeClr>
              </a:gs>
            </a:gsLst>
            <a:lin ang="6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Rectangle 26">
            <a:extLst>
              <a:ext uri="{FF2B5EF4-FFF2-40B4-BE49-F238E27FC236}">
                <a16:creationId xmlns:a16="http://schemas.microsoft.com/office/drawing/2014/main" id="{336537A4-07E4-0E22-D14E-018FE569F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2980971" y="-2987065"/>
            <a:ext cx="1632206" cy="7594149"/>
          </a:xfrm>
          <a:prstGeom prst="rect">
            <a:avLst/>
          </a:prstGeom>
          <a:gradFill flip="none" rotWithShape="1">
            <a:gsLst>
              <a:gs pos="0">
                <a:schemeClr val="accent2">
                  <a:alpha val="85000"/>
                </a:schemeClr>
              </a:gs>
              <a:gs pos="42000">
                <a:schemeClr val="accent5">
                  <a:alpha val="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DF39DD-D69A-31B8-53C1-94595DDDBC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045785" y="1311995"/>
            <a:ext cx="3152865" cy="5552081"/>
          </a:xfrm>
          <a:prstGeom prst="rect">
            <a:avLst/>
          </a:prstGeom>
          <a:gradFill flip="none" rotWithShape="1">
            <a:gsLst>
              <a:gs pos="0">
                <a:schemeClr val="accent2">
                  <a:alpha val="83000"/>
                </a:schemeClr>
              </a:gs>
              <a:gs pos="42000">
                <a:schemeClr val="accent5">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09913" y="-314653"/>
            <a:ext cx="2146948" cy="12198354"/>
          </a:xfrm>
          <a:prstGeom prst="rect">
            <a:avLst/>
          </a:prstGeom>
          <a:gradFill>
            <a:gsLst>
              <a:gs pos="0">
                <a:schemeClr val="accent5">
                  <a:lumMod val="75000"/>
                </a:schemeClr>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4094415"/>
            <a:ext cx="6755948" cy="1725141"/>
          </a:xfrm>
        </p:spPr>
        <p:txBody>
          <a:bodyPr vert="horz" lIns="91440" tIns="45720" rIns="91440" bIns="45720" rtlCol="0" anchor="b">
            <a:normAutofit/>
          </a:bodyPr>
          <a:lstStyle/>
          <a:p>
            <a:pPr algn="l">
              <a:lnSpc>
                <a:spcPct val="90000"/>
              </a:lnSpc>
            </a:pPr>
            <a:endParaRPr lang="en-US" sz="3600" kern="1200">
              <a:solidFill>
                <a:srgbClr val="FFFFFF"/>
              </a:solidFill>
              <a:latin typeface="+mj-lt"/>
              <a:ea typeface="+mj-ea"/>
              <a:cs typeface="+mj-cs"/>
            </a:endParaRPr>
          </a:p>
        </p:txBody>
      </p:sp>
      <p:sp>
        <p:nvSpPr>
          <p:cNvPr id="3" name="Date Placeholder 2">
            <a:extLst>
              <a:ext uri="{FF2B5EF4-FFF2-40B4-BE49-F238E27FC236}">
                <a16:creationId xmlns:a16="http://schemas.microsoft.com/office/drawing/2014/main" id="{3CB64181-4906-4DFE-8025-0F8D41EC589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7" name="Footer Placeholder 6">
            <a:extLst>
              <a:ext uri="{FF2B5EF4-FFF2-40B4-BE49-F238E27FC236}">
                <a16:creationId xmlns:a16="http://schemas.microsoft.com/office/drawing/2014/main" id="{EDD01D96-3D6B-B2F7-C2E0-7666D7DBACB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33" name="Rectangle 32">
            <a:extLst>
              <a:ext uri="{FF2B5EF4-FFF2-40B4-BE49-F238E27FC236}">
                <a16:creationId xmlns:a16="http://schemas.microsoft.com/office/drawing/2014/main" id="{1031A9CD-7DCC-4A2F-A3A5-54F91317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897056" y="1541165"/>
            <a:ext cx="6857998" cy="3763479"/>
          </a:xfrm>
          <a:prstGeom prst="rect">
            <a:avLst/>
          </a:prstGeom>
          <a:gradFill flip="none" rotWithShape="1">
            <a:gsLst>
              <a:gs pos="0">
                <a:schemeClr val="accent5">
                  <a:alpha val="95000"/>
                </a:schemeClr>
              </a:gs>
              <a:gs pos="38000">
                <a:schemeClr val="accent2">
                  <a:alpha val="0"/>
                </a:schemeClr>
              </a:gs>
            </a:gsLst>
            <a:lin ang="60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 name="Slide Number Placeholder 5">
            <a:extLst>
              <a:ext uri="{FF2B5EF4-FFF2-40B4-BE49-F238E27FC236}">
                <a16:creationId xmlns:a16="http://schemas.microsoft.com/office/drawing/2014/main" id="{2C51EA45-EC45-4490-A998-10A1622C740C}"/>
              </a:ext>
            </a:extLst>
          </p:cNvPr>
          <p:cNvSpPr>
            <a:spLocks noGrp="1"/>
          </p:cNvSpPr>
          <p:nvPr>
            <p:ph type="sldNum" sz="quarter" idx="12"/>
          </p:nvPr>
        </p:nvSpPr>
        <p:spPr>
          <a:xfrm>
            <a:off x="8894721"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32</a:t>
            </a:fld>
            <a:endParaRPr lang="en-US">
              <a:solidFill>
                <a:srgbClr val="FFFFFF"/>
              </a:solidFill>
            </a:endParaRPr>
          </a:p>
        </p:txBody>
      </p:sp>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pPr algn="l">
              <a:lnSpc>
                <a:spcPct val="90000"/>
              </a:lnSpc>
            </a:pPr>
            <a:r>
              <a:rPr lang="en-US" sz="4000" kern="1200">
                <a:solidFill>
                  <a:srgbClr val="FFFFFF"/>
                </a:solidFill>
                <a:latin typeface="+mj-lt"/>
                <a:ea typeface="+mj-ea"/>
                <a:cs typeface="+mj-cs"/>
              </a:rPr>
              <a:t>Bushkazzi, Afghanistan</a:t>
            </a:r>
          </a:p>
        </p:txBody>
      </p:sp>
      <p:sp>
        <p:nvSpPr>
          <p:cNvPr id="6" name="Footer Placeholder 5">
            <a:extLst>
              <a:ext uri="{FF2B5EF4-FFF2-40B4-BE49-F238E27FC236}">
                <a16:creationId xmlns:a16="http://schemas.microsoft.com/office/drawing/2014/main" id="{A1D3844D-6FB8-9CBD-C20C-FF26A4D6EEF9}"/>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Bound for Glory</a:t>
            </a:r>
          </a:p>
        </p:txBody>
      </p:sp>
      <p:pic>
        <p:nvPicPr>
          <p:cNvPr id="4" name="Content Placeholder 3" descr="tip_ny_0227_02.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
          <a:stretch/>
        </p:blipFill>
        <p:spPr>
          <a:xfrm>
            <a:off x="4502428" y="719318"/>
            <a:ext cx="7225748" cy="5419364"/>
          </a:xfrm>
          <a:prstGeom prst="rect">
            <a:avLst/>
          </a:prstGeom>
        </p:spPr>
      </p:pic>
      <p:sp>
        <p:nvSpPr>
          <p:cNvPr id="3" name="Date Placeholder 2">
            <a:extLst>
              <a:ext uri="{FF2B5EF4-FFF2-40B4-BE49-F238E27FC236}">
                <a16:creationId xmlns:a16="http://schemas.microsoft.com/office/drawing/2014/main" id="{70AAAB01-19EE-44D9-A0A2-C6AA7748B29B}"/>
              </a:ext>
            </a:extLst>
          </p:cNvPr>
          <p:cNvSpPr>
            <a:spLocks noGrp="1"/>
          </p:cNvSpPr>
          <p:nvPr>
            <p:ph type="dt" sz="half" idx="10"/>
          </p:nvPr>
        </p:nvSpPr>
        <p:spPr>
          <a:xfrm>
            <a:off x="8970264" y="6455664"/>
            <a:ext cx="2743200" cy="365125"/>
          </a:xfrm>
        </p:spPr>
        <p:txBody>
          <a:bodyPr vert="horz" lIns="91440" tIns="45720" rIns="91440" bIns="45720" rtlCol="0" anchor="ctr">
            <a:normAutofit/>
          </a:bodyPr>
          <a:lstStyle/>
          <a:p>
            <a:pPr algn="r">
              <a:spcAft>
                <a:spcPts val="600"/>
              </a:spcAft>
            </a:pPr>
            <a:r>
              <a:rPr lang="en-US" sz="1100">
                <a:solidFill>
                  <a:schemeClr val="tx1">
                    <a:lumMod val="50000"/>
                    <a:lumOff val="50000"/>
                  </a:schemeClr>
                </a:solidFill>
              </a:rPr>
              <a:t>08/24/2025</a:t>
            </a:r>
          </a:p>
        </p:txBody>
      </p:sp>
      <p:sp>
        <p:nvSpPr>
          <p:cNvPr id="5" name="Slide Number Placeholder 4">
            <a:extLst>
              <a:ext uri="{FF2B5EF4-FFF2-40B4-BE49-F238E27FC236}">
                <a16:creationId xmlns:a16="http://schemas.microsoft.com/office/drawing/2014/main" id="{85233BAF-D7F4-405F-A2B0-95F8C52DB31B}"/>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B3607BF8-8F9E-4419-BB78-26F45D29854E}" type="slidenum">
              <a:rPr lang="en-US" sz="1100">
                <a:solidFill>
                  <a:schemeClr val="tx1">
                    <a:lumMod val="50000"/>
                    <a:lumOff val="50000"/>
                  </a:schemeClr>
                </a:solidFill>
              </a:rPr>
              <a:pPr>
                <a:spcAft>
                  <a:spcPts val="600"/>
                </a:spcAft>
              </a:pPr>
              <a:t>33</a:t>
            </a:fld>
            <a:endParaRPr lang="en-US" sz="1100">
              <a:solidFill>
                <a:schemeClr val="tx1">
                  <a:lumMod val="50000"/>
                  <a:lumOff val="50000"/>
                </a:schemeClr>
              </a:solidFill>
            </a:endParaRPr>
          </a:p>
        </p:txBody>
      </p:sp>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F6A8A8A-2C7B-42B6-AA28-87659954E27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0CADB-B41E-4CAD-93CA-AE86174382E1}"/>
              </a:ext>
            </a:extLst>
          </p:cNvPr>
          <p:cNvSpPr txBox="1"/>
          <p:nvPr/>
        </p:nvSpPr>
        <p:spPr>
          <a:xfrm>
            <a:off x="4572000" y="4751630"/>
            <a:ext cx="7525512" cy="1877769"/>
          </a:xfrm>
          <a:prstGeom prst="rect">
            <a:avLst/>
          </a:prstGeom>
        </p:spPr>
        <p:txBody>
          <a:bodyPr vert="horz" lIns="91440" tIns="45720" rIns="91440" bIns="45720" rtlCol="0" anchor="ctr">
            <a:normAutofit fontScale="92500"/>
          </a:bodyPr>
          <a:lstStyle/>
          <a:p>
            <a:pPr indent="-228600">
              <a:lnSpc>
                <a:spcPct val="90000"/>
              </a:lnSpc>
              <a:spcAft>
                <a:spcPts val="600"/>
              </a:spcAft>
              <a:buFont typeface="Arial" panose="020B0604020202020204" pitchFamily="34" charset="0"/>
              <a:buChar char="•"/>
            </a:pPr>
            <a:r>
              <a:rPr lang="en-US" sz="6000" b="1" dirty="0"/>
              <a:t>The Desert of Shadows</a:t>
            </a:r>
          </a:p>
          <a:p>
            <a:pPr indent="-228600">
              <a:lnSpc>
                <a:spcPct val="90000"/>
              </a:lnSpc>
              <a:spcAft>
                <a:spcPts val="600"/>
              </a:spcAft>
              <a:buFont typeface="Arial" panose="020B0604020202020204" pitchFamily="34" charset="0"/>
              <a:buChar char="•"/>
            </a:pPr>
            <a:r>
              <a:rPr lang="en-US" sz="6000" b="1" dirty="0"/>
              <a:t>Iran</a:t>
            </a:r>
          </a:p>
        </p:txBody>
      </p:sp>
      <p:sp>
        <p:nvSpPr>
          <p:cNvPr id="2" name="Date Placeholder 1">
            <a:extLst>
              <a:ext uri="{FF2B5EF4-FFF2-40B4-BE49-F238E27FC236}">
                <a16:creationId xmlns:a16="http://schemas.microsoft.com/office/drawing/2014/main" id="{9440CB9F-27FD-4510-9E14-9DCB7205573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08/24/2025</a:t>
            </a:r>
          </a:p>
        </p:txBody>
      </p:sp>
      <p:sp>
        <p:nvSpPr>
          <p:cNvPr id="6" name="Footer Placeholder 5">
            <a:extLst>
              <a:ext uri="{FF2B5EF4-FFF2-40B4-BE49-F238E27FC236}">
                <a16:creationId xmlns:a16="http://schemas.microsoft.com/office/drawing/2014/main" id="{EBE61793-4B28-C1FC-9924-34B17E33D4F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Bound for Glory</a:t>
            </a:r>
          </a:p>
        </p:txBody>
      </p:sp>
      <p:sp>
        <p:nvSpPr>
          <p:cNvPr id="3" name="Slide Number Placeholder 2">
            <a:extLst>
              <a:ext uri="{FF2B5EF4-FFF2-40B4-BE49-F238E27FC236}">
                <a16:creationId xmlns:a16="http://schemas.microsoft.com/office/drawing/2014/main" id="{A2CC148B-A346-4149-9163-9D41B01F63F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3607BF8-8F9E-4419-BB78-26F45D29854E}" type="slidenum">
              <a:rPr lang="en-US" smtClean="0">
                <a:solidFill>
                  <a:prstClr val="black">
                    <a:tint val="75000"/>
                  </a:prstClr>
                </a:solidFill>
                <a:latin typeface="Calibri" panose="020F0502020204030204"/>
              </a:rPr>
              <a:pPr>
                <a:spcAft>
                  <a:spcPts val="600"/>
                </a:spcAft>
                <a:defRPr/>
              </a:pPr>
              <a:t>34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83863950"/>
      </p:ext>
    </p:extLst>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itle 1"/>
          <p:cNvSpPr>
            <a:spLocks noGrp="1"/>
          </p:cNvSpPr>
          <p:nvPr>
            <p:ph type="title"/>
          </p:nvPr>
        </p:nvSpPr>
        <p:spPr>
          <a:xfrm>
            <a:off x="381000" y="346975"/>
            <a:ext cx="5455920" cy="1956841"/>
          </a:xfrm>
        </p:spPr>
        <p:txBody>
          <a:bodyPr vert="horz" lIns="91440" tIns="45720" rIns="91440" bIns="45720" rtlCol="0" anchor="b">
            <a:normAutofit fontScale="90000"/>
          </a:bodyPr>
          <a:lstStyle/>
          <a:p>
            <a:pPr algn="l">
              <a:lnSpc>
                <a:spcPct val="90000"/>
              </a:lnSpc>
            </a:pPr>
            <a:r>
              <a:rPr lang="en-US" sz="5400" b="1" dirty="0"/>
              <a:t>The Return of Ayatollah Khomeini from France</a:t>
            </a:r>
          </a:p>
        </p:txBody>
      </p:sp>
      <p:sp>
        <p:nvSpPr>
          <p:cNvPr id="410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AE3677E-BA41-442C-BFF8-F65DD723C31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08/24/2025</a:t>
            </a:r>
          </a:p>
        </p:txBody>
      </p:sp>
      <p:pic>
        <p:nvPicPr>
          <p:cNvPr id="4099" name="Content Placeholder 3" descr="Imam-Khomeini-in-Mehrabad.jpg"/>
          <p:cNvPicPr>
            <a:picLocks noGrp="1" noChangeAspect="1"/>
          </p:cNvPicPr>
          <p:nvPr>
            <p:ph idx="1"/>
          </p:nvPr>
        </p:nvPicPr>
        <p:blipFill>
          <a:blip r:embed="rId2" cstate="print">
            <a:extLst>
              <a:ext uri="{28A0092B-C50C-407E-A947-70E740481C1C}">
                <a14:useLocalDpi xmlns:a14="http://schemas.microsoft.com/office/drawing/2010/main" val="0"/>
              </a:ext>
            </a:extLst>
          </a:blip>
          <a:srcRect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CD6C890D-F3BA-CD22-1073-DF4F04EE313E}"/>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Bound for Glory</a:t>
            </a:r>
          </a:p>
        </p:txBody>
      </p:sp>
      <p:sp>
        <p:nvSpPr>
          <p:cNvPr id="3" name="Slide Number Placeholder 2">
            <a:extLst>
              <a:ext uri="{FF2B5EF4-FFF2-40B4-BE49-F238E27FC236}">
                <a16:creationId xmlns:a16="http://schemas.microsoft.com/office/drawing/2014/main" id="{3E9B6458-35F2-4299-B45A-3AAC2765342F}"/>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B3607BF8-8F9E-4419-BB78-26F45D29854E}" type="slidenum">
              <a:rPr lang="en-US">
                <a:solidFill>
                  <a:srgbClr val="FFFFFF"/>
                </a:solidFill>
                <a:latin typeface="Calibri" panose="020F0502020204030204"/>
              </a:rPr>
              <a:pPr>
                <a:spcAft>
                  <a:spcPts val="600"/>
                </a:spcAft>
                <a:defRPr/>
              </a:pPr>
              <a:t>35</a:t>
            </a:fld>
            <a:endParaRPr lang="en-US">
              <a:solidFill>
                <a:srgbClr val="FFFFFF"/>
              </a:solidFill>
              <a:latin typeface="Calibri" panose="020F0502020204030204"/>
            </a:endParaRPr>
          </a:p>
        </p:txBody>
      </p:sp>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turkey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EB2B4796-234B-4B33-BF84-A42130A4C75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5" name="Footer Placeholder 4">
            <a:extLst>
              <a:ext uri="{FF2B5EF4-FFF2-40B4-BE49-F238E27FC236}">
                <a16:creationId xmlns:a16="http://schemas.microsoft.com/office/drawing/2014/main" id="{2BC034E8-D523-9128-FF19-413897707FD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4" name="Slide Number Placeholder 3">
            <a:extLst>
              <a:ext uri="{FF2B5EF4-FFF2-40B4-BE49-F238E27FC236}">
                <a16:creationId xmlns:a16="http://schemas.microsoft.com/office/drawing/2014/main" id="{3D0360E9-1661-4661-81E9-BA86F0950FE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36</a:t>
            </a:fld>
            <a:endParaRPr lang="en-US">
              <a:solidFill>
                <a:srgbClr val="FFFFFF"/>
              </a:solidFill>
            </a:endParaRPr>
          </a:p>
        </p:txBody>
      </p:sp>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D41D-AD6B-4624-AB0C-E0D95C914C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B441CF-8A16-42A1-AA56-8A17D523500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9223D75-050E-4176-9801-E74C8B150F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386" t="5638" r="29994" b="66922"/>
          <a:stretch>
            <a:fillRect/>
          </a:stretch>
        </p:blipFill>
        <p:spPr>
          <a:xfrm>
            <a:off x="-18789" y="0"/>
            <a:ext cx="12174711" cy="6583362"/>
          </a:xfrm>
          <a:prstGeom prst="rect">
            <a:avLst/>
          </a:prstGeom>
          <a:ln>
            <a:noFill/>
          </a:ln>
          <a:effectLst>
            <a:softEdge rad="112500"/>
          </a:effectLst>
        </p:spPr>
      </p:pic>
      <p:sp>
        <p:nvSpPr>
          <p:cNvPr id="5" name="Date Placeholder 4">
            <a:extLst>
              <a:ext uri="{FF2B5EF4-FFF2-40B4-BE49-F238E27FC236}">
                <a16:creationId xmlns:a16="http://schemas.microsoft.com/office/drawing/2014/main" id="{B8FDFF16-B5AF-46BC-BE28-6730F95CFC11}"/>
              </a:ext>
            </a:extLst>
          </p:cNvPr>
          <p:cNvSpPr>
            <a:spLocks noGrp="1"/>
          </p:cNvSpPr>
          <p:nvPr>
            <p:ph type="dt" sz="half" idx="10"/>
          </p:nvPr>
        </p:nvSpPr>
        <p:spPr/>
        <p:txBody>
          <a:bodyPr/>
          <a:lstStyle/>
          <a:p>
            <a:r>
              <a:rPr lang="en-US"/>
              <a:t>08/24/2025</a:t>
            </a:r>
          </a:p>
        </p:txBody>
      </p:sp>
      <p:sp>
        <p:nvSpPr>
          <p:cNvPr id="6" name="Slide Number Placeholder 5">
            <a:extLst>
              <a:ext uri="{FF2B5EF4-FFF2-40B4-BE49-F238E27FC236}">
                <a16:creationId xmlns:a16="http://schemas.microsoft.com/office/drawing/2014/main" id="{937060F3-CF0F-46DD-9561-31A8A9EEB7CB}"/>
              </a:ext>
            </a:extLst>
          </p:cNvPr>
          <p:cNvSpPr>
            <a:spLocks noGrp="1"/>
          </p:cNvSpPr>
          <p:nvPr>
            <p:ph type="sldNum" sz="quarter" idx="12"/>
          </p:nvPr>
        </p:nvSpPr>
        <p:spPr/>
        <p:txBody>
          <a:bodyPr/>
          <a:lstStyle/>
          <a:p>
            <a:fld id="{B3607BF8-8F9E-4419-BB78-26F45D29854E}" type="slidenum">
              <a:rPr lang="en-US" smtClean="0"/>
              <a:pPr/>
              <a:t>37</a:t>
            </a:fld>
            <a:endParaRPr lang="en-US"/>
          </a:p>
        </p:txBody>
      </p:sp>
      <p:sp>
        <p:nvSpPr>
          <p:cNvPr id="7" name="Footer Placeholder 6">
            <a:extLst>
              <a:ext uri="{FF2B5EF4-FFF2-40B4-BE49-F238E27FC236}">
                <a16:creationId xmlns:a16="http://schemas.microsoft.com/office/drawing/2014/main" id="{517A1CEE-8AA8-46E6-5D0E-1753D4080DF5}"/>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979028995"/>
      </p:ext>
    </p:extLst>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yugoslavialocatoi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91D213BA-5929-4313-B84C-1BE8B458938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CEC6E4F9-8852-7BC8-DCF8-FE51F8B22AB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A9F34006-01AC-4EF9-9E26-6C9B24EDEEC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38</a:t>
            </a:fld>
            <a:endParaRPr lang="en-US">
              <a:solidFill>
                <a:srgbClr val="FFFFFF"/>
              </a:solidFill>
            </a:endParaRPr>
          </a:p>
        </p:txBody>
      </p:sp>
    </p:spTree>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germnay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5B302F5E-D671-46D2-AF7B-890CE79873A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BE3AFBB4-CB08-D3AF-3213-C5168C3A1B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CBE83AF7-92B1-49AA-B4EE-A7EB0B5D0E4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39</a:t>
            </a:fld>
            <a:endParaRPr lang="en-US">
              <a:solidFill>
                <a:srgbClr val="FFFFFF"/>
              </a:solidFill>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65C6999-380F-4FD1-BDC3-352E089C6B86}"/>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t="20123" b="4877"/>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486203B-B34B-4DB0-9CEB-A08D9FFA9AD6}"/>
              </a:ext>
            </a:extLst>
          </p:cNvPr>
          <p:cNvSpPr>
            <a:spLocks noGrp="1"/>
          </p:cNvSpPr>
          <p:nvPr>
            <p:ph type="title"/>
          </p:nvPr>
        </p:nvSpPr>
        <p:spPr>
          <a:xfrm>
            <a:off x="502613" y="2985802"/>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nSpc>
                <a:spcPct val="90000"/>
              </a:lnSpc>
            </a:pPr>
            <a:r>
              <a:rPr lang="en-US" sz="2400">
                <a:solidFill>
                  <a:schemeClr val="tx1">
                    <a:lumMod val="75000"/>
                    <a:lumOff val="25000"/>
                  </a:schemeClr>
                </a:solidFill>
              </a:rPr>
              <a:t>Old St. John’s (English Colony)</a:t>
            </a:r>
          </a:p>
        </p:txBody>
      </p:sp>
      <p:sp>
        <p:nvSpPr>
          <p:cNvPr id="3" name="Date Placeholder 2">
            <a:extLst>
              <a:ext uri="{FF2B5EF4-FFF2-40B4-BE49-F238E27FC236}">
                <a16:creationId xmlns:a16="http://schemas.microsoft.com/office/drawing/2014/main" id="{E262F9A7-CF96-47B8-BD8C-4A26037CDDF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457200">
              <a:spcAft>
                <a:spcPts val="600"/>
              </a:spcAft>
            </a:pPr>
            <a:r>
              <a:rPr lang="en-US">
                <a:solidFill>
                  <a:srgbClr val="FFFFFF"/>
                </a:solidFill>
              </a:rPr>
              <a:t>08/24/2025</a:t>
            </a:r>
          </a:p>
        </p:txBody>
      </p:sp>
      <p:sp>
        <p:nvSpPr>
          <p:cNvPr id="5" name="Footer Placeholder 4">
            <a:extLst>
              <a:ext uri="{FF2B5EF4-FFF2-40B4-BE49-F238E27FC236}">
                <a16:creationId xmlns:a16="http://schemas.microsoft.com/office/drawing/2014/main" id="{EF3E996C-4FF2-D82C-B920-571539AB79C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457200">
              <a:spcAft>
                <a:spcPts val="600"/>
              </a:spcAft>
            </a:pPr>
            <a:r>
              <a:rPr lang="en-US" kern="1200">
                <a:solidFill>
                  <a:srgbClr val="FFFFFF"/>
                </a:solidFill>
                <a:latin typeface="+mn-lt"/>
                <a:ea typeface="+mn-ea"/>
                <a:cs typeface="+mn-cs"/>
              </a:rPr>
              <a:t>Bound for Glory</a:t>
            </a:r>
          </a:p>
        </p:txBody>
      </p:sp>
      <p:sp>
        <p:nvSpPr>
          <p:cNvPr id="4" name="Slide Number Placeholder 3">
            <a:extLst>
              <a:ext uri="{FF2B5EF4-FFF2-40B4-BE49-F238E27FC236}">
                <a16:creationId xmlns:a16="http://schemas.microsoft.com/office/drawing/2014/main" id="{0D068400-F081-43FE-9115-722D993318C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B3607BF8-8F9E-4419-BB78-26F45D29854E}" type="slidenum">
              <a:rPr lang="en-US">
                <a:solidFill>
                  <a:srgbClr val="FFFFFF"/>
                </a:solidFill>
              </a:rPr>
              <a:pPr defTabSz="457200">
                <a:spcAft>
                  <a:spcPts val="600"/>
                </a:spcAft>
              </a:pPr>
              <a:t>4</a:t>
            </a:fld>
            <a:endParaRPr lang="en-US">
              <a:solidFill>
                <a:srgbClr val="FFFFFF"/>
              </a:solidFill>
            </a:endParaRPr>
          </a:p>
        </p:txBody>
      </p:sp>
    </p:spTree>
    <p:extLst>
      <p:ext uri="{BB962C8B-B14F-4D97-AF65-F5344CB8AC3E}">
        <p14:creationId xmlns:p14="http://schemas.microsoft.com/office/powerpoint/2010/main" val="1371292559"/>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london1978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93521B2E-8DD3-4819-B984-275FB478A5A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07912C5E-040C-CF5E-F10D-6A56BF3F3D8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66314833-19D1-463C-AF7C-0004C7FE1AE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40</a:t>
            </a:fld>
            <a:endParaRPr lang="en-US">
              <a:solidFill>
                <a:srgbClr val="FFFFFF"/>
              </a:solidFill>
            </a:endParaRPr>
          </a:p>
        </p:txBody>
      </p:sp>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newfoundlandlocation.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E592AE92-2692-477B-9729-DB9050F22B6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6" name="Footer Placeholder 5">
            <a:extLst>
              <a:ext uri="{FF2B5EF4-FFF2-40B4-BE49-F238E27FC236}">
                <a16:creationId xmlns:a16="http://schemas.microsoft.com/office/drawing/2014/main" id="{2F42856E-F889-F826-2263-6B3DA99782A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5" name="Slide Number Placeholder 4">
            <a:extLst>
              <a:ext uri="{FF2B5EF4-FFF2-40B4-BE49-F238E27FC236}">
                <a16:creationId xmlns:a16="http://schemas.microsoft.com/office/drawing/2014/main" id="{0DDED965-EA9D-43AF-826A-84ABADE5983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41</a:t>
            </a:fld>
            <a:endParaRPr lang="en-US">
              <a:solidFill>
                <a:srgbClr val="FFFFFF"/>
              </a:solidFill>
            </a:endParaRPr>
          </a:p>
        </p:txBody>
      </p: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D18E-8EE1-4C4F-961F-1CC442DCAC8F}"/>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D2918CBC-4C19-4CCD-A9F3-D48E7597B98D}"/>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4033"/>
          <a:stretch/>
        </p:blipFill>
        <p:spPr>
          <a:xfrm rot="20584771">
            <a:off x="4746715" y="154970"/>
            <a:ext cx="6302184" cy="7047123"/>
          </a:xfrm>
          <a:prstGeom prst="rect">
            <a:avLst/>
          </a:prstGeom>
        </p:spPr>
      </p:pic>
      <p:sp>
        <p:nvSpPr>
          <p:cNvPr id="9" name="Rectangle 8">
            <a:extLst>
              <a:ext uri="{FF2B5EF4-FFF2-40B4-BE49-F238E27FC236}">
                <a16:creationId xmlns:a16="http://schemas.microsoft.com/office/drawing/2014/main" id="{8E8EB408-A1B8-401B-B173-AE2E218FE9AD}"/>
              </a:ext>
            </a:extLst>
          </p:cNvPr>
          <p:cNvSpPr/>
          <p:nvPr/>
        </p:nvSpPr>
        <p:spPr>
          <a:xfrm>
            <a:off x="762000" y="2819400"/>
            <a:ext cx="4572000" cy="3046988"/>
          </a:xfrm>
          <a:prstGeom prst="rect">
            <a:avLst/>
          </a:prstGeom>
        </p:spPr>
        <p:txBody>
          <a:bodyPr wrap="square">
            <a:spAutoFit/>
          </a:bodyPr>
          <a:lstStyle/>
          <a:p>
            <a:r>
              <a:rPr lang="en-US" sz="3200" b="1" dirty="0">
                <a:solidFill>
                  <a:schemeClr val="bg1"/>
                </a:solidFill>
                <a:latin typeface="Cambria" panose="02040503050406030204" pitchFamily="18" charset="0"/>
                <a:ea typeface="Cambria" panose="02040503050406030204" pitchFamily="18" charset="0"/>
              </a:rPr>
              <a:t>ROMANS 5:8</a:t>
            </a:r>
          </a:p>
          <a:p>
            <a:r>
              <a:rPr lang="en-US" sz="3200" i="1" dirty="0">
                <a:solidFill>
                  <a:schemeClr val="bg1"/>
                </a:solidFill>
                <a:latin typeface="Cambria" panose="02040503050406030204" pitchFamily="18" charset="0"/>
                <a:ea typeface="Cambria" panose="02040503050406030204" pitchFamily="18" charset="0"/>
              </a:rPr>
              <a:t>But God </a:t>
            </a:r>
            <a:r>
              <a:rPr lang="en-US" sz="3200" i="1" dirty="0" err="1">
                <a:solidFill>
                  <a:schemeClr val="bg1"/>
                </a:solidFill>
                <a:latin typeface="Cambria" panose="02040503050406030204" pitchFamily="18" charset="0"/>
                <a:ea typeface="Cambria" panose="02040503050406030204" pitchFamily="18" charset="0"/>
              </a:rPr>
              <a:t>commendeth</a:t>
            </a:r>
            <a:endParaRPr lang="en-US" sz="3200" i="1" dirty="0">
              <a:solidFill>
                <a:schemeClr val="bg1"/>
              </a:solidFill>
              <a:latin typeface="Cambria" panose="02040503050406030204" pitchFamily="18" charset="0"/>
              <a:ea typeface="Cambria" panose="02040503050406030204" pitchFamily="18" charset="0"/>
            </a:endParaRPr>
          </a:p>
          <a:p>
            <a:r>
              <a:rPr lang="en-US" sz="3200" i="1" dirty="0">
                <a:solidFill>
                  <a:schemeClr val="bg1"/>
                </a:solidFill>
                <a:latin typeface="Cambria" panose="02040503050406030204" pitchFamily="18" charset="0"/>
                <a:ea typeface="Cambria" panose="02040503050406030204" pitchFamily="18" charset="0"/>
              </a:rPr>
              <a:t>his love toward</a:t>
            </a:r>
          </a:p>
          <a:p>
            <a:r>
              <a:rPr lang="en-US" sz="3200" i="1" dirty="0">
                <a:solidFill>
                  <a:schemeClr val="bg1"/>
                </a:solidFill>
                <a:latin typeface="Cambria" panose="02040503050406030204" pitchFamily="18" charset="0"/>
                <a:ea typeface="Cambria" panose="02040503050406030204" pitchFamily="18" charset="0"/>
              </a:rPr>
              <a:t>us, in that, while we were yet sinners, </a:t>
            </a:r>
          </a:p>
          <a:p>
            <a:r>
              <a:rPr lang="en-US" sz="3200" i="1" dirty="0">
                <a:solidFill>
                  <a:schemeClr val="bg1"/>
                </a:solidFill>
                <a:latin typeface="Cambria" panose="02040503050406030204" pitchFamily="18" charset="0"/>
                <a:ea typeface="Cambria" panose="02040503050406030204" pitchFamily="18" charset="0"/>
              </a:rPr>
              <a:t>Christ died for us. </a:t>
            </a:r>
          </a:p>
        </p:txBody>
      </p:sp>
      <p:sp>
        <p:nvSpPr>
          <p:cNvPr id="3" name="Date Placeholder 2">
            <a:extLst>
              <a:ext uri="{FF2B5EF4-FFF2-40B4-BE49-F238E27FC236}">
                <a16:creationId xmlns:a16="http://schemas.microsoft.com/office/drawing/2014/main" id="{FDC4823F-E21E-448C-A8C3-16E9950D7358}"/>
              </a:ext>
            </a:extLst>
          </p:cNvPr>
          <p:cNvSpPr>
            <a:spLocks noGrp="1"/>
          </p:cNvSpPr>
          <p:nvPr>
            <p:ph type="dt" sz="half" idx="10"/>
          </p:nvPr>
        </p:nvSpPr>
        <p:spPr/>
        <p:txBody>
          <a:bodyPr/>
          <a:lstStyle/>
          <a:p>
            <a:r>
              <a:rPr lang="en-US"/>
              <a:t>08/24/2025</a:t>
            </a:r>
          </a:p>
        </p:txBody>
      </p:sp>
      <p:sp>
        <p:nvSpPr>
          <p:cNvPr id="4" name="Slide Number Placeholder 3">
            <a:extLst>
              <a:ext uri="{FF2B5EF4-FFF2-40B4-BE49-F238E27FC236}">
                <a16:creationId xmlns:a16="http://schemas.microsoft.com/office/drawing/2014/main" id="{F1A6B2CD-9697-4877-A89C-11632C81EB5B}"/>
              </a:ext>
            </a:extLst>
          </p:cNvPr>
          <p:cNvSpPr>
            <a:spLocks noGrp="1"/>
          </p:cNvSpPr>
          <p:nvPr>
            <p:ph type="sldNum" sz="quarter" idx="12"/>
          </p:nvPr>
        </p:nvSpPr>
        <p:spPr/>
        <p:txBody>
          <a:bodyPr/>
          <a:lstStyle/>
          <a:p>
            <a:fld id="{B3607BF8-8F9E-4419-BB78-26F45D29854E}" type="slidenum">
              <a:rPr lang="en-US" smtClean="0"/>
              <a:pPr/>
              <a:t>42</a:t>
            </a:fld>
            <a:endParaRPr lang="en-US"/>
          </a:p>
        </p:txBody>
      </p:sp>
      <p:sp>
        <p:nvSpPr>
          <p:cNvPr id="5" name="Footer Placeholder 4">
            <a:extLst>
              <a:ext uri="{FF2B5EF4-FFF2-40B4-BE49-F238E27FC236}">
                <a16:creationId xmlns:a16="http://schemas.microsoft.com/office/drawing/2014/main" id="{BBC8E7AA-1074-64F4-6E0C-C068BCA5AA7C}"/>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1471893831"/>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val="0"/>
              </a:ext>
            </a:extLst>
          </a:blip>
          <a:stretch>
            <a:fillRect/>
          </a:stretch>
        </p:blipFill>
        <p:spPr>
          <a:xfrm>
            <a:off x="76200" y="0"/>
            <a:ext cx="12039600" cy="8987568"/>
          </a:xfrm>
          <a:effectLst>
            <a:softEdge rad="88900"/>
          </a:effectLst>
        </p:spPr>
      </p:pic>
      <p:sp>
        <p:nvSpPr>
          <p:cNvPr id="6" name="TextBox 5"/>
          <p:cNvSpPr txBox="1"/>
          <p:nvPr/>
        </p:nvSpPr>
        <p:spPr>
          <a:xfrm>
            <a:off x="76200" y="76200"/>
            <a:ext cx="11811000" cy="7755969"/>
          </a:xfrm>
          <a:prstGeom prst="rect">
            <a:avLst/>
          </a:prstGeom>
          <a:noFill/>
        </p:spPr>
        <p:txBody>
          <a:bodyPr wrap="square" rtlCol="0">
            <a:spAutoFit/>
          </a:bodyPr>
          <a:lstStyle/>
          <a:p>
            <a:r>
              <a:rPr lang="en-US" sz="5400" b="1" spc="-150" dirty="0">
                <a:solidFill>
                  <a:schemeClr val="bg2">
                    <a:lumMod val="10000"/>
                  </a:schemeClr>
                </a:solidFill>
                <a:latin typeface="Cambria" panose="02040503050406030204" pitchFamily="18" charset="0"/>
                <a:ea typeface="Cambria" panose="02040503050406030204" pitchFamily="18" charset="0"/>
                <a:cs typeface="Arial" pitchFamily="34" charset="0"/>
              </a:rPr>
              <a:t>AS.THE.EAGLE.STIRRETH.UP.HER.NEST</a:t>
            </a:r>
            <a:endParaRPr lang="en-US" sz="5400" spc="-150" dirty="0">
              <a:solidFill>
                <a:schemeClr val="bg2">
                  <a:lumMod val="10000"/>
                </a:schemeClr>
              </a:solidFill>
              <a:latin typeface="Cambria" panose="02040503050406030204" pitchFamily="18" charset="0"/>
              <a:ea typeface="Cambria" panose="02040503050406030204" pitchFamily="18" charset="0"/>
              <a:cs typeface="Arial" pitchFamily="34" charset="0"/>
            </a:endParaRPr>
          </a:p>
          <a:p>
            <a:r>
              <a:rPr lang="en-US" sz="44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4000" dirty="0">
                <a:solidFill>
                  <a:schemeClr val="bg2">
                    <a:lumMod val="10000"/>
                  </a:schemeClr>
                </a:solidFill>
                <a:latin typeface="Cambria" panose="02040503050406030204" pitchFamily="18" charset="0"/>
                <a:ea typeface="Cambria" panose="02040503050406030204" pitchFamily="18" charset="0"/>
                <a:cs typeface="Arial" pitchFamily="34" charset="0"/>
              </a:rPr>
              <a:t>26 It's a pitiful sight, to see human being  helpless, bound by sin… flopping around from beer parlor to beer parlor, place to place, from amusement to amusement, trying to find satisfaction, when God alone has the satisfaction that can satisfy them.</a:t>
            </a:r>
          </a:p>
          <a:p>
            <a:r>
              <a:rPr lang="en-US" sz="40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4000" b="1" dirty="0">
                <a:solidFill>
                  <a:schemeClr val="bg2">
                    <a:lumMod val="10000"/>
                  </a:schemeClr>
                </a:solidFill>
                <a:latin typeface="Cambria" panose="02040503050406030204" pitchFamily="18" charset="0"/>
                <a:ea typeface="Cambria" panose="02040503050406030204" pitchFamily="18" charset="0"/>
                <a:cs typeface="Arial" pitchFamily="34" charset="0"/>
              </a:rPr>
              <a:t>God made a man to thirst after Him. The reason man has something in him to thirst, God put that thirst in you</a:t>
            </a:r>
            <a:r>
              <a:rPr lang="en-US" sz="4000" dirty="0">
                <a:solidFill>
                  <a:schemeClr val="bg2">
                    <a:lumMod val="10000"/>
                  </a:schemeClr>
                </a:solidFill>
                <a:latin typeface="Cambria" panose="02040503050406030204" pitchFamily="18" charset="0"/>
                <a:ea typeface="Cambria" panose="02040503050406030204" pitchFamily="18" charset="0"/>
                <a:cs typeface="Arial" pitchFamily="34" charset="0"/>
              </a:rPr>
              <a:t>. But you can't satisfy it with the things of the world. You'll never be satisfied till God takes that place.</a:t>
            </a:r>
          </a:p>
          <a:p>
            <a:pPr algn="r"/>
            <a:r>
              <a:rPr lang="en-US" sz="4400" dirty="0">
                <a:solidFill>
                  <a:schemeClr val="bg2">
                    <a:lumMod val="10000"/>
                  </a:schemeClr>
                </a:solidFill>
                <a:latin typeface="Cambria" panose="02040503050406030204" pitchFamily="18" charset="0"/>
                <a:ea typeface="Cambria" panose="02040503050406030204" pitchFamily="18" charset="0"/>
                <a:cs typeface="Arial" pitchFamily="34" charset="0"/>
              </a:rPr>
              <a:t>59-0815</a:t>
            </a:r>
            <a:endParaRPr lang="en-US" sz="4400" dirty="0">
              <a:latin typeface="Cambria" panose="02040503050406030204" pitchFamily="18" charset="0"/>
              <a:ea typeface="Cambria" panose="02040503050406030204" pitchFamily="18" charset="0"/>
            </a:endParaRPr>
          </a:p>
        </p:txBody>
      </p:sp>
      <p:sp>
        <p:nvSpPr>
          <p:cNvPr id="3" name="Date Placeholder 2">
            <a:extLst>
              <a:ext uri="{FF2B5EF4-FFF2-40B4-BE49-F238E27FC236}">
                <a16:creationId xmlns:a16="http://schemas.microsoft.com/office/drawing/2014/main" id="{59871085-1469-42B2-80C1-298F0B4D30A6}"/>
              </a:ext>
            </a:extLst>
          </p:cNvPr>
          <p:cNvSpPr>
            <a:spLocks noGrp="1"/>
          </p:cNvSpPr>
          <p:nvPr>
            <p:ph type="dt" sz="half" idx="10"/>
          </p:nvPr>
        </p:nvSpPr>
        <p:spPr/>
        <p:txBody>
          <a:bodyPr/>
          <a:lstStyle/>
          <a:p>
            <a:r>
              <a:rPr lang="en-US"/>
              <a:t>08/24/2025</a:t>
            </a:r>
          </a:p>
        </p:txBody>
      </p:sp>
      <p:sp>
        <p:nvSpPr>
          <p:cNvPr id="5" name="Slide Number Placeholder 4">
            <a:extLst>
              <a:ext uri="{FF2B5EF4-FFF2-40B4-BE49-F238E27FC236}">
                <a16:creationId xmlns:a16="http://schemas.microsoft.com/office/drawing/2014/main" id="{D611F026-D45F-40E2-B781-F147EFB84921}"/>
              </a:ext>
            </a:extLst>
          </p:cNvPr>
          <p:cNvSpPr>
            <a:spLocks noGrp="1"/>
          </p:cNvSpPr>
          <p:nvPr>
            <p:ph type="sldNum" sz="quarter" idx="12"/>
          </p:nvPr>
        </p:nvSpPr>
        <p:spPr/>
        <p:txBody>
          <a:bodyPr/>
          <a:lstStyle/>
          <a:p>
            <a:fld id="{B3607BF8-8F9E-4419-BB78-26F45D29854E}" type="slidenum">
              <a:rPr lang="en-US" smtClean="0"/>
              <a:pPr/>
              <a:t>43</a:t>
            </a:fld>
            <a:endParaRPr lang="en-US"/>
          </a:p>
        </p:txBody>
      </p:sp>
      <p:sp>
        <p:nvSpPr>
          <p:cNvPr id="7" name="Footer Placeholder 6">
            <a:extLst>
              <a:ext uri="{FF2B5EF4-FFF2-40B4-BE49-F238E27FC236}">
                <a16:creationId xmlns:a16="http://schemas.microsoft.com/office/drawing/2014/main" id="{7FBB1203-EE29-8F94-F059-57E0619BD47B}"/>
              </a:ext>
            </a:extLst>
          </p:cNvPr>
          <p:cNvSpPr>
            <a:spLocks noGrp="1"/>
          </p:cNvSpPr>
          <p:nvPr>
            <p:ph type="ftr" sz="quarter" idx="11"/>
          </p:nvPr>
        </p:nvSpPr>
        <p:spPr/>
        <p:txBody>
          <a:bodyPr/>
          <a:lstStyle/>
          <a:p>
            <a:r>
              <a:rPr lang="en-US"/>
              <a:t>Bound for Glory</a:t>
            </a:r>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Barry November 1979 2.BMP"/>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A7301DC0-B1CA-49C3-9FC7-80FD86C8A03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8" name="Footer Placeholder 7">
            <a:extLst>
              <a:ext uri="{FF2B5EF4-FFF2-40B4-BE49-F238E27FC236}">
                <a16:creationId xmlns:a16="http://schemas.microsoft.com/office/drawing/2014/main" id="{7504BAAB-9CAB-C234-A45A-C6EBD4A3230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4" name="Slide Number Placeholder 3">
            <a:extLst>
              <a:ext uri="{FF2B5EF4-FFF2-40B4-BE49-F238E27FC236}">
                <a16:creationId xmlns:a16="http://schemas.microsoft.com/office/drawing/2014/main" id="{D0F565F2-14D1-4594-83CA-04D71C5A484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44</a:t>
            </a:fld>
            <a:endParaRPr lang="en-US">
              <a:solidFill>
                <a:srgbClr val="FFFFFF"/>
              </a:solidFill>
            </a:endParaRPr>
          </a:p>
        </p:txBody>
      </p:sp>
      <p:sp>
        <p:nvSpPr>
          <p:cNvPr id="7" name="TextBox 6"/>
          <p:cNvSpPr txBox="1"/>
          <p:nvPr/>
        </p:nvSpPr>
        <p:spPr>
          <a:xfrm>
            <a:off x="2133600" y="304801"/>
            <a:ext cx="1435008" cy="830997"/>
          </a:xfrm>
          <a:prstGeom prst="rect">
            <a:avLst/>
          </a:prstGeom>
          <a:noFill/>
        </p:spPr>
        <p:txBody>
          <a:bodyPr wrap="none" rtlCol="0">
            <a:spAutoFit/>
          </a:bodyPr>
          <a:lstStyle/>
          <a:p>
            <a:pPr>
              <a:spcAft>
                <a:spcPts val="600"/>
              </a:spcAft>
            </a:pPr>
            <a:r>
              <a:rPr lang="en-US" sz="4800" b="1" dirty="0">
                <a:solidFill>
                  <a:schemeClr val="bg1"/>
                </a:solidFill>
              </a:rPr>
              <a:t>1979</a:t>
            </a:r>
            <a:endParaRPr lang="en-US" sz="4800" b="1">
              <a:solidFill>
                <a:schemeClr val="bg1"/>
              </a:solidFill>
            </a:endParaRPr>
          </a:p>
        </p:txBody>
      </p:sp>
    </p:spTree>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0B8747-3C6E-42C2-A469-C6FD73CD25F2}"/>
              </a:ext>
            </a:extLst>
          </p:cNvPr>
          <p:cNvSpPr/>
          <p:nvPr/>
        </p:nvSpPr>
        <p:spPr>
          <a:xfrm>
            <a:off x="304800" y="152401"/>
            <a:ext cx="11506200" cy="6370975"/>
          </a:xfrm>
          <a:prstGeom prst="rect">
            <a:avLst/>
          </a:prstGeom>
        </p:spPr>
        <p:txBody>
          <a:bodyPr wrap="square">
            <a:spAutoFit/>
          </a:bodyPr>
          <a:lstStyle/>
          <a:p>
            <a:r>
              <a:rPr lang="en-US" sz="4800" b="1" dirty="0">
                <a:solidFill>
                  <a:schemeClr val="bg1"/>
                </a:solidFill>
                <a:latin typeface="Cambria" panose="02040503050406030204" pitchFamily="18" charset="0"/>
                <a:ea typeface="Cambria" panose="02040503050406030204" pitchFamily="18" charset="0"/>
              </a:rPr>
              <a:t>RESTORATION.OF.THE.BRIDE.TREE</a:t>
            </a:r>
          </a:p>
          <a:p>
            <a:r>
              <a:rPr lang="en-US" sz="4000" dirty="0">
                <a:solidFill>
                  <a:schemeClr val="bg1"/>
                </a:solidFill>
                <a:latin typeface="Cambria" panose="02040503050406030204" pitchFamily="18" charset="0"/>
                <a:ea typeface="Cambria" panose="02040503050406030204" pitchFamily="18" charset="0"/>
              </a:rPr>
              <a:t>	76    I'm just doing the best I can, going to this corner, sowing seeds; over here, sow a few seeds; over here, throw, sow a few seeds. </a:t>
            </a:r>
          </a:p>
          <a:p>
            <a:r>
              <a:rPr lang="en-US" sz="4000" dirty="0">
                <a:solidFill>
                  <a:schemeClr val="bg1"/>
                </a:solidFill>
                <a:latin typeface="Cambria" panose="02040503050406030204" pitchFamily="18" charset="0"/>
                <a:ea typeface="Cambria" panose="02040503050406030204" pitchFamily="18" charset="0"/>
              </a:rPr>
              <a:t>	I know, the fowls of the air gather many of them up; some of them chokes, so forth. </a:t>
            </a:r>
          </a:p>
          <a:p>
            <a:r>
              <a:rPr lang="en-US" sz="4000" dirty="0">
                <a:solidFill>
                  <a:schemeClr val="bg1"/>
                </a:solidFill>
                <a:latin typeface="Cambria" panose="02040503050406030204" pitchFamily="18" charset="0"/>
                <a:ea typeface="Cambria" panose="02040503050406030204" pitchFamily="18" charset="0"/>
              </a:rPr>
              <a:t>	But there might be a few, in there, come up on good ground. So let's just sow the seed, is the main thing.</a:t>
            </a:r>
          </a:p>
          <a:p>
            <a:pPr algn="r"/>
            <a:r>
              <a:rPr lang="en-US" sz="4000" dirty="0">
                <a:solidFill>
                  <a:schemeClr val="bg1"/>
                </a:solidFill>
                <a:latin typeface="Cambria" panose="02040503050406030204" pitchFamily="18" charset="0"/>
                <a:ea typeface="Cambria" panose="02040503050406030204" pitchFamily="18" charset="0"/>
              </a:rPr>
              <a:t>62-0422</a:t>
            </a:r>
          </a:p>
        </p:txBody>
      </p:sp>
      <p:sp>
        <p:nvSpPr>
          <p:cNvPr id="2" name="Date Placeholder 1">
            <a:extLst>
              <a:ext uri="{FF2B5EF4-FFF2-40B4-BE49-F238E27FC236}">
                <a16:creationId xmlns:a16="http://schemas.microsoft.com/office/drawing/2014/main" id="{1FA52C58-7ACB-4CD6-A7AC-5ECB60BD0630}"/>
              </a:ext>
            </a:extLst>
          </p:cNvPr>
          <p:cNvSpPr>
            <a:spLocks noGrp="1"/>
          </p:cNvSpPr>
          <p:nvPr>
            <p:ph type="dt" sz="half" idx="10"/>
          </p:nvPr>
        </p:nvSpPr>
        <p:spPr/>
        <p:txBody>
          <a:bodyPr/>
          <a:lstStyle/>
          <a:p>
            <a:r>
              <a:rPr lang="en-US"/>
              <a:t>08/24/2025</a:t>
            </a:r>
          </a:p>
        </p:txBody>
      </p:sp>
      <p:sp>
        <p:nvSpPr>
          <p:cNvPr id="3" name="Slide Number Placeholder 2">
            <a:extLst>
              <a:ext uri="{FF2B5EF4-FFF2-40B4-BE49-F238E27FC236}">
                <a16:creationId xmlns:a16="http://schemas.microsoft.com/office/drawing/2014/main" id="{015975BB-DDC1-4B48-BFE4-5DA53F3B128C}"/>
              </a:ext>
            </a:extLst>
          </p:cNvPr>
          <p:cNvSpPr>
            <a:spLocks noGrp="1"/>
          </p:cNvSpPr>
          <p:nvPr>
            <p:ph type="sldNum" sz="quarter" idx="12"/>
          </p:nvPr>
        </p:nvSpPr>
        <p:spPr/>
        <p:txBody>
          <a:bodyPr/>
          <a:lstStyle/>
          <a:p>
            <a:fld id="{B3607BF8-8F9E-4419-BB78-26F45D29854E}" type="slidenum">
              <a:rPr lang="en-US" smtClean="0"/>
              <a:pPr/>
              <a:t>45</a:t>
            </a:fld>
            <a:endParaRPr lang="en-US"/>
          </a:p>
        </p:txBody>
      </p:sp>
      <p:sp>
        <p:nvSpPr>
          <p:cNvPr id="5" name="Footer Placeholder 4">
            <a:extLst>
              <a:ext uri="{FF2B5EF4-FFF2-40B4-BE49-F238E27FC236}">
                <a16:creationId xmlns:a16="http://schemas.microsoft.com/office/drawing/2014/main" id="{0BBBE22A-3EF3-6A8C-2AE6-EE2CBF842A92}"/>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2524583963"/>
      </p:ext>
    </p:extLst>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29C01EC-DA47-4803-8D42-78B0822486C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19200" y="1891322"/>
            <a:ext cx="3604975" cy="4670081"/>
          </a:xfrm>
          <a:prstGeom prst="rect">
            <a:avLst/>
          </a:prstGeom>
        </p:spPr>
      </p:pic>
      <p:pic>
        <p:nvPicPr>
          <p:cNvPr id="3074" name="Picture 2" descr="Related image">
            <a:extLst>
              <a:ext uri="{FF2B5EF4-FFF2-40B4-BE49-F238E27FC236}">
                <a16:creationId xmlns:a16="http://schemas.microsoft.com/office/drawing/2014/main" id="{E94DA9BA-0EC0-491E-857A-AD9B0FAAC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82178"/>
            <a:ext cx="5011675" cy="3975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DA266C-A59B-44C6-A9E1-D905A93D262A}"/>
              </a:ext>
            </a:extLst>
          </p:cNvPr>
          <p:cNvSpPr txBox="1"/>
          <p:nvPr/>
        </p:nvSpPr>
        <p:spPr>
          <a:xfrm>
            <a:off x="914400" y="-76200"/>
            <a:ext cx="10363200" cy="2769989"/>
          </a:xfrm>
          <a:prstGeom prst="rect">
            <a:avLst/>
          </a:prstGeom>
          <a:noFill/>
        </p:spPr>
        <p:txBody>
          <a:bodyPr wrap="square" rtlCol="0">
            <a:spAutoFit/>
          </a:bodyPr>
          <a:lstStyle/>
          <a:p>
            <a:r>
              <a:rPr lang="en-US" sz="6000" b="1" dirty="0"/>
              <a:t>A Prophet to Our Generation</a:t>
            </a:r>
          </a:p>
          <a:p>
            <a:pPr algn="ctr"/>
            <a:r>
              <a:rPr lang="en-US" i="1" dirty="0"/>
              <a:t>Behold, I will send you Elijah the prophet before the coming of the great and dreadful day of the LORD: 6 And he shall turn the heart of the fathers to the children, and the heart of the children to their fathers, lest I come and smite the earth with a curse. </a:t>
            </a:r>
            <a:r>
              <a:rPr lang="en-US" sz="1600" b="1" dirty="0"/>
              <a:t>MALACHI 4:5-6</a:t>
            </a:r>
          </a:p>
          <a:p>
            <a:endParaRPr lang="en-US" sz="2000" dirty="0"/>
          </a:p>
          <a:p>
            <a:endParaRPr lang="en-US" sz="2000" dirty="0"/>
          </a:p>
          <a:p>
            <a:endParaRPr lang="en-US" sz="2000" dirty="0"/>
          </a:p>
        </p:txBody>
      </p:sp>
      <p:sp>
        <p:nvSpPr>
          <p:cNvPr id="6" name="TextBox 5">
            <a:extLst>
              <a:ext uri="{FF2B5EF4-FFF2-40B4-BE49-F238E27FC236}">
                <a16:creationId xmlns:a16="http://schemas.microsoft.com/office/drawing/2014/main" id="{BD2570C2-796D-4E1E-AA56-32C828AF835E}"/>
              </a:ext>
            </a:extLst>
          </p:cNvPr>
          <p:cNvSpPr txBox="1"/>
          <p:nvPr/>
        </p:nvSpPr>
        <p:spPr>
          <a:xfrm>
            <a:off x="5791200" y="5892582"/>
            <a:ext cx="4876528" cy="830997"/>
          </a:xfrm>
          <a:prstGeom prst="rect">
            <a:avLst/>
          </a:prstGeom>
          <a:noFill/>
        </p:spPr>
        <p:txBody>
          <a:bodyPr wrap="none" rtlCol="0">
            <a:spAutoFit/>
          </a:bodyPr>
          <a:lstStyle/>
          <a:p>
            <a:pPr algn="ctr"/>
            <a:r>
              <a:rPr lang="en-US" sz="2400" dirty="0"/>
              <a:t>For more information please write to:</a:t>
            </a:r>
          </a:p>
          <a:p>
            <a:pPr algn="ctr"/>
            <a:r>
              <a:rPr lang="en-US" sz="2400" dirty="0"/>
              <a:t>Grand Falls, Newfoundland</a:t>
            </a:r>
          </a:p>
        </p:txBody>
      </p:sp>
      <p:sp>
        <p:nvSpPr>
          <p:cNvPr id="2" name="Date Placeholder 1">
            <a:extLst>
              <a:ext uri="{FF2B5EF4-FFF2-40B4-BE49-F238E27FC236}">
                <a16:creationId xmlns:a16="http://schemas.microsoft.com/office/drawing/2014/main" id="{EA66E790-72E0-45CA-873A-0EDC6324630C}"/>
              </a:ext>
            </a:extLst>
          </p:cNvPr>
          <p:cNvSpPr>
            <a:spLocks noGrp="1"/>
          </p:cNvSpPr>
          <p:nvPr>
            <p:ph type="dt" sz="half" idx="10"/>
          </p:nvPr>
        </p:nvSpPr>
        <p:spPr/>
        <p:txBody>
          <a:bodyPr/>
          <a:lstStyle/>
          <a:p>
            <a:r>
              <a:rPr lang="en-US"/>
              <a:t>08/24/2025</a:t>
            </a:r>
          </a:p>
        </p:txBody>
      </p:sp>
      <p:sp>
        <p:nvSpPr>
          <p:cNvPr id="3" name="Slide Number Placeholder 2">
            <a:extLst>
              <a:ext uri="{FF2B5EF4-FFF2-40B4-BE49-F238E27FC236}">
                <a16:creationId xmlns:a16="http://schemas.microsoft.com/office/drawing/2014/main" id="{A603A424-CD93-40D0-AC27-F03CA159C78D}"/>
              </a:ext>
            </a:extLst>
          </p:cNvPr>
          <p:cNvSpPr>
            <a:spLocks noGrp="1"/>
          </p:cNvSpPr>
          <p:nvPr>
            <p:ph type="sldNum" sz="quarter" idx="12"/>
          </p:nvPr>
        </p:nvSpPr>
        <p:spPr/>
        <p:txBody>
          <a:bodyPr/>
          <a:lstStyle/>
          <a:p>
            <a:fld id="{B3607BF8-8F9E-4419-BB78-26F45D29854E}" type="slidenum">
              <a:rPr lang="en-US" smtClean="0"/>
              <a:pPr/>
              <a:t>46</a:t>
            </a:fld>
            <a:endParaRPr lang="en-US"/>
          </a:p>
        </p:txBody>
      </p:sp>
      <p:sp>
        <p:nvSpPr>
          <p:cNvPr id="7" name="Footer Placeholder 6">
            <a:extLst>
              <a:ext uri="{FF2B5EF4-FFF2-40B4-BE49-F238E27FC236}">
                <a16:creationId xmlns:a16="http://schemas.microsoft.com/office/drawing/2014/main" id="{ACAC3241-8243-3A9D-C697-A4BD6BD3DB01}"/>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1980015608"/>
      </p:ext>
    </p:extLst>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9FFD59-130F-4DE0-B817-B9F6B26EA0E6}"/>
              </a:ext>
            </a:extLst>
          </p:cNvPr>
          <p:cNvSpPr/>
          <p:nvPr/>
        </p:nvSpPr>
        <p:spPr>
          <a:xfrm>
            <a:off x="228600" y="152401"/>
            <a:ext cx="11734800" cy="5232202"/>
          </a:xfrm>
          <a:prstGeom prst="rect">
            <a:avLst/>
          </a:prstGeom>
        </p:spPr>
        <p:txBody>
          <a:bodyPr wrap="square">
            <a:spAutoFit/>
          </a:bodyPr>
          <a:lstStyle/>
          <a:p>
            <a:r>
              <a:rPr lang="en-US" sz="5400" b="1" dirty="0">
                <a:solidFill>
                  <a:schemeClr val="bg1"/>
                </a:solidFill>
                <a:latin typeface="Cambria" panose="02040503050406030204" pitchFamily="18" charset="0"/>
                <a:ea typeface="Cambria" panose="02040503050406030204" pitchFamily="18" charset="0"/>
              </a:rPr>
              <a:t>SATAN'S.EDEN</a:t>
            </a:r>
          </a:p>
          <a:p>
            <a:r>
              <a:rPr lang="en-US" sz="4000" dirty="0">
                <a:solidFill>
                  <a:schemeClr val="bg1"/>
                </a:solidFill>
                <a:latin typeface="Cambria" panose="02040503050406030204" pitchFamily="18" charset="0"/>
                <a:ea typeface="Cambria" panose="02040503050406030204" pitchFamily="18" charset="0"/>
              </a:rPr>
              <a:t>	20 Also, It said, that, </a:t>
            </a:r>
            <a:r>
              <a:rPr lang="en-US" sz="4000" i="1" dirty="0">
                <a:solidFill>
                  <a:schemeClr val="bg1"/>
                </a:solidFill>
                <a:latin typeface="Cambria" panose="02040503050406030204" pitchFamily="18" charset="0"/>
                <a:ea typeface="Cambria" panose="02040503050406030204" pitchFamily="18" charset="0"/>
              </a:rPr>
              <a:t>"Because you are lukewarm, neither hot or cold," </a:t>
            </a:r>
            <a:r>
              <a:rPr lang="en-US" sz="4000" dirty="0">
                <a:solidFill>
                  <a:schemeClr val="bg1"/>
                </a:solidFill>
                <a:latin typeface="Cambria" panose="02040503050406030204" pitchFamily="18" charset="0"/>
                <a:ea typeface="Cambria" panose="02040503050406030204" pitchFamily="18" charset="0"/>
              </a:rPr>
              <a:t>the emotions of the outside, the mental conception of the Gospel; "because," He said, "</a:t>
            </a:r>
            <a:r>
              <a:rPr lang="en-US" sz="4000" i="1" dirty="0">
                <a:solidFill>
                  <a:schemeClr val="bg1"/>
                </a:solidFill>
                <a:latin typeface="Cambria" panose="02040503050406030204" pitchFamily="18" charset="0"/>
                <a:ea typeface="Cambria" panose="02040503050406030204" pitchFamily="18" charset="0"/>
              </a:rPr>
              <a:t>you're that way, I'll </a:t>
            </a:r>
            <a:r>
              <a:rPr lang="en-US" sz="4000" i="1" dirty="0" err="1">
                <a:solidFill>
                  <a:schemeClr val="bg1"/>
                </a:solidFill>
                <a:latin typeface="Cambria" panose="02040503050406030204" pitchFamily="18" charset="0"/>
                <a:ea typeface="Cambria" panose="02040503050406030204" pitchFamily="18" charset="0"/>
              </a:rPr>
              <a:t>spue</a:t>
            </a:r>
            <a:r>
              <a:rPr lang="en-US" sz="4000" i="1" dirty="0">
                <a:solidFill>
                  <a:schemeClr val="bg1"/>
                </a:solidFill>
                <a:latin typeface="Cambria" panose="02040503050406030204" pitchFamily="18" charset="0"/>
                <a:ea typeface="Cambria" panose="02040503050406030204" pitchFamily="18" charset="0"/>
              </a:rPr>
              <a:t> you out of My mouth." </a:t>
            </a:r>
            <a:r>
              <a:rPr lang="en-US" sz="4000" dirty="0">
                <a:solidFill>
                  <a:schemeClr val="bg1"/>
                </a:solidFill>
                <a:latin typeface="Cambria" panose="02040503050406030204" pitchFamily="18" charset="0"/>
                <a:ea typeface="Cambria" panose="02040503050406030204" pitchFamily="18" charset="0"/>
              </a:rPr>
              <a:t>In other words, it made Him sick to see the church in that condition.</a:t>
            </a:r>
          </a:p>
          <a:p>
            <a:pPr algn="r"/>
            <a:r>
              <a:rPr lang="en-US" sz="4000" dirty="0">
                <a:solidFill>
                  <a:schemeClr val="bg1"/>
                </a:solidFill>
                <a:latin typeface="Cambria" panose="02040503050406030204" pitchFamily="18" charset="0"/>
                <a:ea typeface="Cambria" panose="02040503050406030204" pitchFamily="18" charset="0"/>
              </a:rPr>
              <a:t>65-0829</a:t>
            </a:r>
          </a:p>
        </p:txBody>
      </p:sp>
      <p:sp>
        <p:nvSpPr>
          <p:cNvPr id="3" name="Date Placeholder 2">
            <a:extLst>
              <a:ext uri="{FF2B5EF4-FFF2-40B4-BE49-F238E27FC236}">
                <a16:creationId xmlns:a16="http://schemas.microsoft.com/office/drawing/2014/main" id="{2850C05A-D831-4D7E-A7BD-E9076B94A192}"/>
              </a:ext>
            </a:extLst>
          </p:cNvPr>
          <p:cNvSpPr>
            <a:spLocks noGrp="1"/>
          </p:cNvSpPr>
          <p:nvPr>
            <p:ph type="dt" sz="half" idx="10"/>
          </p:nvPr>
        </p:nvSpPr>
        <p:spPr/>
        <p:txBody>
          <a:bodyPr/>
          <a:lstStyle/>
          <a:p>
            <a:r>
              <a:rPr lang="en-US"/>
              <a:t>08/24/2025</a:t>
            </a:r>
          </a:p>
        </p:txBody>
      </p:sp>
      <p:sp>
        <p:nvSpPr>
          <p:cNvPr id="4" name="Slide Number Placeholder 3">
            <a:extLst>
              <a:ext uri="{FF2B5EF4-FFF2-40B4-BE49-F238E27FC236}">
                <a16:creationId xmlns:a16="http://schemas.microsoft.com/office/drawing/2014/main" id="{F6772E1B-95E6-42AE-AD57-A6E26998FBA0}"/>
              </a:ext>
            </a:extLst>
          </p:cNvPr>
          <p:cNvSpPr>
            <a:spLocks noGrp="1"/>
          </p:cNvSpPr>
          <p:nvPr>
            <p:ph type="sldNum" sz="quarter" idx="12"/>
          </p:nvPr>
        </p:nvSpPr>
        <p:spPr/>
        <p:txBody>
          <a:bodyPr/>
          <a:lstStyle/>
          <a:p>
            <a:fld id="{B3607BF8-8F9E-4419-BB78-26F45D29854E}" type="slidenum">
              <a:rPr lang="en-US" smtClean="0"/>
              <a:pPr/>
              <a:t>47</a:t>
            </a:fld>
            <a:endParaRPr lang="en-US"/>
          </a:p>
        </p:txBody>
      </p:sp>
      <p:sp>
        <p:nvSpPr>
          <p:cNvPr id="5" name="Footer Placeholder 4">
            <a:extLst>
              <a:ext uri="{FF2B5EF4-FFF2-40B4-BE49-F238E27FC236}">
                <a16:creationId xmlns:a16="http://schemas.microsoft.com/office/drawing/2014/main" id="{9078914E-F8E0-B1DF-451E-44BCD7AB3F4C}"/>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1350453800"/>
      </p:ext>
    </p:extLst>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10000" contrast="-30000"/>
            <a:extLst>
              <a:ext uri="{28A0092B-C50C-407E-A947-70E740481C1C}">
                <a14:useLocalDpi xmlns:a14="http://schemas.microsoft.com/office/drawing/2010/main" val="0"/>
              </a:ext>
            </a:extLst>
          </a:blip>
          <a:stretch>
            <a:fillRect/>
          </a:stretch>
        </p:blipFill>
        <p:spPr>
          <a:xfrm>
            <a:off x="1524001" y="0"/>
            <a:ext cx="9143999" cy="6858000"/>
          </a:xfrm>
        </p:spPr>
      </p:pic>
      <p:sp>
        <p:nvSpPr>
          <p:cNvPr id="5" name="TextBox 4"/>
          <p:cNvSpPr txBox="1"/>
          <p:nvPr/>
        </p:nvSpPr>
        <p:spPr>
          <a:xfrm>
            <a:off x="2895600" y="1600200"/>
            <a:ext cx="6172200" cy="523220"/>
          </a:xfrm>
          <a:prstGeom prst="rect">
            <a:avLst/>
          </a:prstGeom>
          <a:solidFill>
            <a:schemeClr val="accent6">
              <a:lumMod val="50000"/>
              <a:alpha val="74000"/>
            </a:schemeClr>
          </a:solidFill>
        </p:spPr>
        <p:txBody>
          <a:bodyPr wrap="square" rtlCol="0">
            <a:spAutoFit/>
          </a:bodyPr>
          <a:lstStyle/>
          <a:p>
            <a:pPr algn="ctr"/>
            <a:r>
              <a:rPr lang="en-US" sz="2800" dirty="0">
                <a:solidFill>
                  <a:schemeClr val="bg2">
                    <a:lumMod val="10000"/>
                  </a:schemeClr>
                </a:solidFill>
              </a:rPr>
              <a:t>Text goes here.</a:t>
            </a:r>
          </a:p>
        </p:txBody>
      </p:sp>
      <p:pic>
        <p:nvPicPr>
          <p:cNvPr id="6" name="Picture 5" descr="Cat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8142" y="136523"/>
            <a:ext cx="11715258" cy="6924595"/>
          </a:xfrm>
          <a:prstGeom prst="rect">
            <a:avLst/>
          </a:prstGeom>
        </p:spPr>
      </p:pic>
      <p:sp>
        <p:nvSpPr>
          <p:cNvPr id="7" name="TextBox 6"/>
          <p:cNvSpPr txBox="1"/>
          <p:nvPr/>
        </p:nvSpPr>
        <p:spPr>
          <a:xfrm>
            <a:off x="9199463" y="1310711"/>
            <a:ext cx="1435008" cy="830997"/>
          </a:xfrm>
          <a:prstGeom prst="rect">
            <a:avLst/>
          </a:prstGeom>
          <a:noFill/>
        </p:spPr>
        <p:txBody>
          <a:bodyPr wrap="none" rtlCol="0">
            <a:spAutoFit/>
          </a:bodyPr>
          <a:lstStyle/>
          <a:p>
            <a:r>
              <a:rPr lang="en-US" sz="4800" b="1" dirty="0">
                <a:solidFill>
                  <a:schemeClr val="bg1"/>
                </a:solidFill>
              </a:rPr>
              <a:t>1981</a:t>
            </a:r>
          </a:p>
        </p:txBody>
      </p:sp>
      <p:sp>
        <p:nvSpPr>
          <p:cNvPr id="3" name="Date Placeholder 2">
            <a:extLst>
              <a:ext uri="{FF2B5EF4-FFF2-40B4-BE49-F238E27FC236}">
                <a16:creationId xmlns:a16="http://schemas.microsoft.com/office/drawing/2014/main" id="{1503B2D1-7181-45E2-A6F4-A3CFD958C16A}"/>
              </a:ext>
            </a:extLst>
          </p:cNvPr>
          <p:cNvSpPr>
            <a:spLocks noGrp="1"/>
          </p:cNvSpPr>
          <p:nvPr>
            <p:ph type="dt" sz="half" idx="10"/>
          </p:nvPr>
        </p:nvSpPr>
        <p:spPr/>
        <p:txBody>
          <a:bodyPr/>
          <a:lstStyle/>
          <a:p>
            <a:r>
              <a:rPr lang="en-US"/>
              <a:t>08/24/2025</a:t>
            </a:r>
          </a:p>
        </p:txBody>
      </p:sp>
      <p:sp>
        <p:nvSpPr>
          <p:cNvPr id="8" name="Slide Number Placeholder 7">
            <a:extLst>
              <a:ext uri="{FF2B5EF4-FFF2-40B4-BE49-F238E27FC236}">
                <a16:creationId xmlns:a16="http://schemas.microsoft.com/office/drawing/2014/main" id="{517C8AED-90F8-476F-8E9E-2C96202C01F5}"/>
              </a:ext>
            </a:extLst>
          </p:cNvPr>
          <p:cNvSpPr>
            <a:spLocks noGrp="1"/>
          </p:cNvSpPr>
          <p:nvPr>
            <p:ph type="sldNum" sz="quarter" idx="12"/>
          </p:nvPr>
        </p:nvSpPr>
        <p:spPr/>
        <p:txBody>
          <a:bodyPr/>
          <a:lstStyle/>
          <a:p>
            <a:fld id="{B3607BF8-8F9E-4419-BB78-26F45D29854E}" type="slidenum">
              <a:rPr lang="en-US" smtClean="0"/>
              <a:pPr/>
              <a:t>48</a:t>
            </a:fld>
            <a:endParaRPr lang="en-US"/>
          </a:p>
        </p:txBody>
      </p:sp>
      <p:sp>
        <p:nvSpPr>
          <p:cNvPr id="9" name="Footer Placeholder 8">
            <a:extLst>
              <a:ext uri="{FF2B5EF4-FFF2-40B4-BE49-F238E27FC236}">
                <a16:creationId xmlns:a16="http://schemas.microsoft.com/office/drawing/2014/main" id="{70E873F1-F6E7-7626-0027-094BF4564FE2}"/>
              </a:ext>
            </a:extLst>
          </p:cNvPr>
          <p:cNvSpPr>
            <a:spLocks noGrp="1"/>
          </p:cNvSpPr>
          <p:nvPr>
            <p:ph type="ftr" sz="quarter" idx="11"/>
          </p:nvPr>
        </p:nvSpPr>
        <p:spPr/>
        <p:txBody>
          <a:bodyPr/>
          <a:lstStyle/>
          <a:p>
            <a:r>
              <a:rPr lang="en-US"/>
              <a:t>Bound for Glory</a:t>
            </a:r>
          </a:p>
        </p:txBody>
      </p:sp>
    </p:spTree>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val="0"/>
              </a:ext>
            </a:extLst>
          </a:blip>
          <a:stretch>
            <a:fillRect/>
          </a:stretch>
        </p:blipFill>
        <p:spPr>
          <a:xfrm>
            <a:off x="76200" y="0"/>
            <a:ext cx="12039600" cy="6858000"/>
          </a:xfrm>
        </p:spPr>
      </p:pic>
      <p:sp>
        <p:nvSpPr>
          <p:cNvPr id="6" name="TextBox 5"/>
          <p:cNvSpPr txBox="1"/>
          <p:nvPr/>
        </p:nvSpPr>
        <p:spPr>
          <a:xfrm>
            <a:off x="228600" y="-76200"/>
            <a:ext cx="11734800" cy="7048083"/>
          </a:xfrm>
          <a:prstGeom prst="rect">
            <a:avLst/>
          </a:prstGeom>
          <a:noFill/>
        </p:spPr>
        <p:txBody>
          <a:bodyPr wrap="square" rtlCol="0">
            <a:spAutoFit/>
          </a:bodyPr>
          <a:lstStyle/>
          <a:p>
            <a:r>
              <a:rPr lang="en-US" sz="4800" b="1" dirty="0">
                <a:solidFill>
                  <a:schemeClr val="bg2">
                    <a:lumMod val="10000"/>
                  </a:schemeClr>
                </a:solidFill>
                <a:latin typeface="Cambria" panose="02040503050406030204" pitchFamily="18" charset="0"/>
                <a:ea typeface="Cambria" panose="02040503050406030204" pitchFamily="18" charset="0"/>
                <a:cs typeface="Arial" pitchFamily="34" charset="0"/>
              </a:rPr>
              <a:t>IT.IS.I  </a:t>
            </a:r>
            <a:r>
              <a:rPr lang="en-US" sz="4000" dirty="0">
                <a:solidFill>
                  <a:schemeClr val="bg2">
                    <a:lumMod val="10000"/>
                  </a:schemeClr>
                </a:solidFill>
                <a:latin typeface="Cambria" panose="02040503050406030204" pitchFamily="18" charset="0"/>
                <a:ea typeface="Cambria" panose="02040503050406030204" pitchFamily="18" charset="0"/>
                <a:cs typeface="Arial" pitchFamily="34" charset="0"/>
              </a:rPr>
              <a:t>	</a:t>
            </a:r>
          </a:p>
          <a:p>
            <a:r>
              <a:rPr lang="en-US" sz="40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3600" dirty="0">
                <a:solidFill>
                  <a:schemeClr val="bg2">
                    <a:lumMod val="10000"/>
                  </a:schemeClr>
                </a:solidFill>
                <a:latin typeface="Cambria" panose="02040503050406030204" pitchFamily="18" charset="0"/>
                <a:ea typeface="Cambria" panose="02040503050406030204" pitchFamily="18" charset="0"/>
                <a:cs typeface="Arial" pitchFamily="34" charset="0"/>
              </a:rPr>
              <a:t>14 …I'd say, "</a:t>
            </a:r>
            <a:r>
              <a:rPr lang="en-US" sz="3600" i="1" dirty="0">
                <a:solidFill>
                  <a:schemeClr val="bg2">
                    <a:lumMod val="10000"/>
                  </a:schemeClr>
                </a:solidFill>
                <a:latin typeface="Cambria" panose="02040503050406030204" pitchFamily="18" charset="0"/>
                <a:ea typeface="Cambria" panose="02040503050406030204" pitchFamily="18" charset="0"/>
                <a:cs typeface="Arial" pitchFamily="34" charset="0"/>
              </a:rPr>
              <a:t>I'd like to have a testimony of somebody who was saved by His grace.“ </a:t>
            </a:r>
            <a:r>
              <a:rPr lang="en-US" sz="3600" dirty="0">
                <a:solidFill>
                  <a:schemeClr val="bg2">
                    <a:lumMod val="10000"/>
                  </a:schemeClr>
                </a:solidFill>
                <a:latin typeface="Cambria" panose="02040503050406030204" pitchFamily="18" charset="0"/>
                <a:ea typeface="Cambria" panose="02040503050406030204" pitchFamily="18" charset="0"/>
                <a:cs typeface="Arial" pitchFamily="34" charset="0"/>
              </a:rPr>
              <a:t>Everybody wants to say what they know about Him, if you've ever </a:t>
            </a:r>
            <a:r>
              <a:rPr lang="en-US" sz="3600" dirty="0" err="1">
                <a:solidFill>
                  <a:schemeClr val="bg2">
                    <a:lumMod val="10000"/>
                  </a:schemeClr>
                </a:solidFill>
                <a:latin typeface="Cambria" panose="02040503050406030204" pitchFamily="18" charset="0"/>
                <a:ea typeface="Cambria" panose="02040503050406030204" pitchFamily="18" charset="0"/>
                <a:cs typeface="Arial" pitchFamily="34" charset="0"/>
              </a:rPr>
              <a:t>knowed</a:t>
            </a:r>
            <a:r>
              <a:rPr lang="en-US" sz="3600" dirty="0">
                <a:solidFill>
                  <a:schemeClr val="bg2">
                    <a:lumMod val="10000"/>
                  </a:schemeClr>
                </a:solidFill>
                <a:latin typeface="Cambria" panose="02040503050406030204" pitchFamily="18" charset="0"/>
                <a:ea typeface="Cambria" panose="02040503050406030204" pitchFamily="18" charset="0"/>
                <a:cs typeface="Arial" pitchFamily="34" charset="0"/>
              </a:rPr>
              <a:t> Him. Oh, there's something about it that you want to tell everybody, because you know what you're talking about… </a:t>
            </a:r>
            <a:r>
              <a:rPr lang="en-US" sz="3600" b="1" dirty="0">
                <a:solidFill>
                  <a:schemeClr val="bg2">
                    <a:lumMod val="10000"/>
                  </a:schemeClr>
                </a:solidFill>
                <a:latin typeface="Cambria" panose="02040503050406030204" pitchFamily="18" charset="0"/>
                <a:ea typeface="Cambria" panose="02040503050406030204" pitchFamily="18" charset="0"/>
                <a:cs typeface="Arial" pitchFamily="34" charset="0"/>
              </a:rPr>
              <a:t>it's something when you have received Christ as your </a:t>
            </a:r>
            <a:r>
              <a:rPr lang="en-US" sz="3600" b="1" dirty="0" err="1">
                <a:solidFill>
                  <a:schemeClr val="bg2">
                    <a:lumMod val="10000"/>
                  </a:schemeClr>
                </a:solidFill>
                <a:latin typeface="Cambria" panose="02040503050406030204" pitchFamily="18" charset="0"/>
                <a:ea typeface="Cambria" panose="02040503050406030204" pitchFamily="18" charset="0"/>
                <a:cs typeface="Arial" pitchFamily="34" charset="0"/>
              </a:rPr>
              <a:t>Saviour</a:t>
            </a:r>
            <a:r>
              <a:rPr lang="en-US" sz="3600" b="1" dirty="0">
                <a:solidFill>
                  <a:schemeClr val="bg2">
                    <a:lumMod val="10000"/>
                  </a:schemeClr>
                </a:solidFill>
                <a:latin typeface="Cambria" panose="02040503050406030204" pitchFamily="18" charset="0"/>
                <a:ea typeface="Cambria" panose="02040503050406030204" pitchFamily="18" charset="0"/>
                <a:cs typeface="Arial" pitchFamily="34" charset="0"/>
              </a:rPr>
              <a:t>, and the Holy Spirit's come into your life, you know something happened, for you was there, and it was you that it happened to</a:t>
            </a:r>
            <a:r>
              <a:rPr lang="en-US" sz="3600" dirty="0">
                <a:solidFill>
                  <a:schemeClr val="bg2">
                    <a:lumMod val="10000"/>
                  </a:schemeClr>
                </a:solidFill>
                <a:latin typeface="Cambria" panose="02040503050406030204" pitchFamily="18" charset="0"/>
                <a:ea typeface="Cambria" panose="02040503050406030204" pitchFamily="18" charset="0"/>
                <a:cs typeface="Arial" pitchFamily="34" charset="0"/>
              </a:rPr>
              <a:t>…They could not explain it away, because that you know.</a:t>
            </a:r>
          </a:p>
          <a:p>
            <a:pPr algn="r"/>
            <a:r>
              <a:rPr lang="en-US" sz="4000" dirty="0">
                <a:solidFill>
                  <a:schemeClr val="bg2">
                    <a:lumMod val="10000"/>
                  </a:schemeClr>
                </a:solidFill>
                <a:latin typeface="Cambria" panose="02040503050406030204" pitchFamily="18" charset="0"/>
                <a:ea typeface="Cambria" panose="02040503050406030204" pitchFamily="18" charset="0"/>
                <a:cs typeface="Arial" pitchFamily="34" charset="0"/>
              </a:rPr>
              <a:t>60-1124</a:t>
            </a:r>
          </a:p>
        </p:txBody>
      </p:sp>
      <p:sp>
        <p:nvSpPr>
          <p:cNvPr id="3" name="Date Placeholder 2">
            <a:extLst>
              <a:ext uri="{FF2B5EF4-FFF2-40B4-BE49-F238E27FC236}">
                <a16:creationId xmlns:a16="http://schemas.microsoft.com/office/drawing/2014/main" id="{751A3AB5-7A9E-4D0D-A68C-7DCD857FCF3E}"/>
              </a:ext>
            </a:extLst>
          </p:cNvPr>
          <p:cNvSpPr>
            <a:spLocks noGrp="1"/>
          </p:cNvSpPr>
          <p:nvPr>
            <p:ph type="dt" sz="half" idx="10"/>
          </p:nvPr>
        </p:nvSpPr>
        <p:spPr/>
        <p:txBody>
          <a:bodyPr/>
          <a:lstStyle/>
          <a:p>
            <a:r>
              <a:rPr lang="en-US"/>
              <a:t>08/24/2025</a:t>
            </a:r>
          </a:p>
        </p:txBody>
      </p:sp>
      <p:sp>
        <p:nvSpPr>
          <p:cNvPr id="5" name="Slide Number Placeholder 4">
            <a:extLst>
              <a:ext uri="{FF2B5EF4-FFF2-40B4-BE49-F238E27FC236}">
                <a16:creationId xmlns:a16="http://schemas.microsoft.com/office/drawing/2014/main" id="{8FB01F14-6F5A-4973-8A55-DA1A96C387EF}"/>
              </a:ext>
            </a:extLst>
          </p:cNvPr>
          <p:cNvSpPr>
            <a:spLocks noGrp="1"/>
          </p:cNvSpPr>
          <p:nvPr>
            <p:ph type="sldNum" sz="quarter" idx="12"/>
          </p:nvPr>
        </p:nvSpPr>
        <p:spPr/>
        <p:txBody>
          <a:bodyPr/>
          <a:lstStyle/>
          <a:p>
            <a:fld id="{B3607BF8-8F9E-4419-BB78-26F45D29854E}" type="slidenum">
              <a:rPr lang="en-US" smtClean="0"/>
              <a:pPr/>
              <a:t>49</a:t>
            </a:fld>
            <a:endParaRPr lang="en-US"/>
          </a:p>
        </p:txBody>
      </p:sp>
      <p:sp>
        <p:nvSpPr>
          <p:cNvPr id="7" name="Footer Placeholder 6">
            <a:extLst>
              <a:ext uri="{FF2B5EF4-FFF2-40B4-BE49-F238E27FC236}">
                <a16:creationId xmlns:a16="http://schemas.microsoft.com/office/drawing/2014/main" id="{EE8840AB-987F-94E1-2ACA-15ADE65ACD0F}"/>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2446019618"/>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stjohns.jpg"/>
          <p:cNvPicPr>
            <a:picLocks noGrp="1" noChangeAspect="1"/>
          </p:cNvPicPr>
          <p:nvPr>
            <p:ph idx="1"/>
          </p:nvPr>
        </p:nvPicPr>
        <p:blipFill>
          <a:blip r:embed="rId2" cstate="email">
            <a:extLst>
              <a:ext uri="{28A0092B-C50C-407E-A947-70E740481C1C}">
                <a14:useLocalDpi xmlns:a14="http://schemas.microsoft.com/office/drawing/2010/main" val="0"/>
              </a:ext>
            </a:extLst>
          </a:blip>
          <a:srcRect t="10448" b="10061"/>
          <a:stretch>
            <a:fillRect/>
          </a:stretch>
        </p:blipFill>
        <p:spPr>
          <a:xfrm>
            <a:off x="20" y="1282"/>
            <a:ext cx="12191980" cy="6856718"/>
          </a:xfrm>
          <a:prstGeom prst="rect">
            <a:avLst/>
          </a:prstGeom>
        </p:spPr>
      </p:pic>
      <p:sp>
        <p:nvSpPr>
          <p:cNvPr id="3" name="Date Placeholder 2">
            <a:extLst>
              <a:ext uri="{FF2B5EF4-FFF2-40B4-BE49-F238E27FC236}">
                <a16:creationId xmlns:a16="http://schemas.microsoft.com/office/drawing/2014/main" id="{B39CD6EE-F1D4-4576-B06C-21B97B4833E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7" name="Footer Placeholder 6">
            <a:extLst>
              <a:ext uri="{FF2B5EF4-FFF2-40B4-BE49-F238E27FC236}">
                <a16:creationId xmlns:a16="http://schemas.microsoft.com/office/drawing/2014/main" id="{A03DDD90-A07C-7694-B3F0-06441B99FDD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6" name="Slide Number Placeholder 5">
            <a:extLst>
              <a:ext uri="{FF2B5EF4-FFF2-40B4-BE49-F238E27FC236}">
                <a16:creationId xmlns:a16="http://schemas.microsoft.com/office/drawing/2014/main" id="{2A561726-DB1A-46F3-8FBB-558AF32ECC5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5</a:t>
            </a:fld>
            <a:endParaRPr lang="en-US">
              <a:solidFill>
                <a:srgbClr val="FFFFFF"/>
              </a:solidFill>
            </a:endParaRPr>
          </a:p>
        </p:txBody>
      </p:sp>
      <p:sp>
        <p:nvSpPr>
          <p:cNvPr id="5" name="TextBox 4"/>
          <p:cNvSpPr txBox="1"/>
          <p:nvPr/>
        </p:nvSpPr>
        <p:spPr>
          <a:xfrm>
            <a:off x="6172200" y="1"/>
            <a:ext cx="3386682" cy="1431161"/>
          </a:xfrm>
          <a:prstGeom prst="rect">
            <a:avLst/>
          </a:prstGeom>
          <a:noFill/>
        </p:spPr>
        <p:txBody>
          <a:bodyPr wrap="square" rtlCol="0">
            <a:spAutoFit/>
          </a:bodyPr>
          <a:lstStyle/>
          <a:p>
            <a:pPr algn="r">
              <a:spcAft>
                <a:spcPts val="600"/>
              </a:spcAft>
            </a:pPr>
            <a:r>
              <a:rPr lang="en-US" sz="5400" b="1" dirty="0">
                <a:solidFill>
                  <a:schemeClr val="bg1"/>
                </a:solidFill>
              </a:rPr>
              <a:t>St. John’s</a:t>
            </a:r>
            <a:endParaRPr lang="en-US" sz="5400" b="1">
              <a:solidFill>
                <a:schemeClr val="bg1"/>
              </a:solidFill>
            </a:endParaRPr>
          </a:p>
          <a:p>
            <a:pPr algn="r">
              <a:spcAft>
                <a:spcPts val="600"/>
              </a:spcAft>
            </a:pPr>
            <a:r>
              <a:rPr lang="en-US" sz="2800" dirty="0">
                <a:solidFill>
                  <a:schemeClr val="bg1"/>
                </a:solidFill>
              </a:rPr>
              <a:t>Newfoundland</a:t>
            </a:r>
            <a:endParaRPr lang="en-US" sz="2800">
              <a:solidFill>
                <a:schemeClr val="bg1"/>
              </a:solidFill>
            </a:endParaRPr>
          </a:p>
        </p:txBody>
      </p:sp>
    </p:spTree>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4160D"/>
        </a:solidFill>
        <a:effectLst/>
      </p:bgPr>
    </p:bg>
    <p:spTree>
      <p:nvGrpSpPr>
        <p:cNvPr id="1" name=""/>
        <p:cNvGrpSpPr/>
        <p:nvPr/>
      </p:nvGrpSpPr>
      <p:grpSpPr>
        <a:xfrm>
          <a:off x="0" y="0"/>
          <a:ext cx="0" cy="0"/>
          <a:chOff x="0" y="0"/>
          <a:chExt cx="0" cy="0"/>
        </a:xfrm>
      </p:grpSpPr>
      <p:pic>
        <p:nvPicPr>
          <p:cNvPr id="2052" name="Picture 5" descr="We arrive in St.jpg"/>
          <p:cNvPicPr>
            <a:picLocks noChangeAspect="1"/>
          </p:cNvPicPr>
          <p:nvPr/>
        </p:nvPicPr>
        <p:blipFill rotWithShape="1">
          <a:blip r:embed="rId2" cstate="email">
            <a:alphaModFix/>
            <a:extLst>
              <a:ext uri="{28A0092B-C50C-407E-A947-70E740481C1C}">
                <a14:useLocalDpi xmlns:a14="http://schemas.microsoft.com/office/drawing/2010/main" val="0"/>
              </a:ext>
            </a:extLst>
          </a:blip>
          <a:srcRect/>
          <a:stretch/>
        </p:blipFill>
        <p:spPr bwMode="auto">
          <a:xfrm>
            <a:off x="838200" y="-164595"/>
            <a:ext cx="5384415" cy="5146706"/>
          </a:xfrm>
          <a:prstGeom prst="rect">
            <a:avLst/>
          </a:prstGeom>
          <a:noFill/>
          <a:effectLst>
            <a:softEdge rad="533400"/>
          </a:effectLst>
        </p:spPr>
      </p:pic>
      <p:pic>
        <p:nvPicPr>
          <p:cNvPr id="2" name="Picture 1">
            <a:extLst>
              <a:ext uri="{FF2B5EF4-FFF2-40B4-BE49-F238E27FC236}">
                <a16:creationId xmlns:a16="http://schemas.microsoft.com/office/drawing/2014/main" id="{F400C0ED-00CE-4086-B7F2-57944F47A50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3153"/>
          <a:stretch/>
        </p:blipFill>
        <p:spPr>
          <a:xfrm>
            <a:off x="1143000" y="3824214"/>
            <a:ext cx="4226073" cy="3267642"/>
          </a:xfrm>
          <a:prstGeom prst="rect">
            <a:avLst/>
          </a:prstGeom>
          <a:effectLst>
            <a:softEdge rad="533400"/>
          </a:effectLst>
        </p:spPr>
      </p:pic>
      <p:pic>
        <p:nvPicPr>
          <p:cNvPr id="73" name="Picture 72">
            <a:extLst>
              <a:ext uri="{FF2B5EF4-FFF2-40B4-BE49-F238E27FC236}">
                <a16:creationId xmlns:a16="http://schemas.microsoft.com/office/drawing/2014/main" id="{D2D2C3D0-D5DB-4464-BB3E-2DF035FDB8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050" name="Title 1"/>
          <p:cNvSpPr>
            <a:spLocks noGrp="1"/>
          </p:cNvSpPr>
          <p:nvPr>
            <p:ph type="ctrTitle"/>
          </p:nvPr>
        </p:nvSpPr>
        <p:spPr>
          <a:xfrm>
            <a:off x="6463412" y="4267832"/>
            <a:ext cx="3615101" cy="1635639"/>
          </a:xfrm>
        </p:spPr>
        <p:txBody>
          <a:bodyPr anchor="t">
            <a:normAutofit/>
          </a:bodyPr>
          <a:lstStyle/>
          <a:p>
            <a:pPr algn="l"/>
            <a:endParaRPr lang="en-US" sz="3800" dirty="0">
              <a:solidFill>
                <a:srgbClr val="000000"/>
              </a:solidFill>
            </a:endParaRPr>
          </a:p>
        </p:txBody>
      </p:sp>
      <p:sp>
        <p:nvSpPr>
          <p:cNvPr id="3" name="Subtitle 2"/>
          <p:cNvSpPr>
            <a:spLocks noGrp="1"/>
          </p:cNvSpPr>
          <p:nvPr>
            <p:ph type="subTitle" idx="1"/>
          </p:nvPr>
        </p:nvSpPr>
        <p:spPr>
          <a:xfrm>
            <a:off x="6463639" y="3429000"/>
            <a:ext cx="3604268" cy="838831"/>
          </a:xfrm>
        </p:spPr>
        <p:txBody>
          <a:bodyPr rtlCol="0" anchor="b">
            <a:normAutofit/>
          </a:bodyPr>
          <a:lstStyle/>
          <a:p>
            <a:pPr algn="l">
              <a:defRPr/>
            </a:pPr>
            <a:endParaRPr lang="en-US" sz="1600">
              <a:solidFill>
                <a:srgbClr val="000000"/>
              </a:solidFill>
            </a:endParaRPr>
          </a:p>
        </p:txBody>
      </p:sp>
      <p:pic>
        <p:nvPicPr>
          <p:cNvPr id="4" name="Picture 3">
            <a:extLst>
              <a:ext uri="{FF2B5EF4-FFF2-40B4-BE49-F238E27FC236}">
                <a16:creationId xmlns:a16="http://schemas.microsoft.com/office/drawing/2014/main" id="{A4C2B0F4-0DEF-4253-8AF4-2C8A474FB7D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463412" y="119170"/>
            <a:ext cx="5488420" cy="3939519"/>
          </a:xfrm>
          <a:prstGeom prst="rect">
            <a:avLst/>
          </a:prstGeom>
        </p:spPr>
      </p:pic>
      <p:pic>
        <p:nvPicPr>
          <p:cNvPr id="5" name="Picture 4">
            <a:extLst>
              <a:ext uri="{FF2B5EF4-FFF2-40B4-BE49-F238E27FC236}">
                <a16:creationId xmlns:a16="http://schemas.microsoft.com/office/drawing/2014/main" id="{7971A7C7-A9CF-49A2-AA38-C833B61FE01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517611" y="2363274"/>
            <a:ext cx="3429000" cy="47117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descr="A person standing next to a body of water&#10;&#10;Description automatically generated">
            <a:extLst>
              <a:ext uri="{FF2B5EF4-FFF2-40B4-BE49-F238E27FC236}">
                <a16:creationId xmlns:a16="http://schemas.microsoft.com/office/drawing/2014/main" id="{53152BED-8D35-4C85-9CF4-D000A0F9E57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
          <a:stretch/>
        </p:blipFill>
        <p:spPr>
          <a:xfrm>
            <a:off x="3581400" y="228601"/>
            <a:ext cx="5486390" cy="411479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Date Placeholder 3">
            <a:extLst>
              <a:ext uri="{FF2B5EF4-FFF2-40B4-BE49-F238E27FC236}">
                <a16:creationId xmlns:a16="http://schemas.microsoft.com/office/drawing/2014/main" id="{D5480224-1321-4A74-B374-DC2F89A4B6DB}"/>
              </a:ext>
            </a:extLst>
          </p:cNvPr>
          <p:cNvSpPr>
            <a:spLocks noGrp="1"/>
          </p:cNvSpPr>
          <p:nvPr>
            <p:ph type="dt" sz="half" idx="10"/>
          </p:nvPr>
        </p:nvSpPr>
        <p:spPr>
          <a:xfrm>
            <a:off x="2152650" y="6356351"/>
            <a:ext cx="2057400" cy="365125"/>
          </a:xfrm>
        </p:spPr>
        <p:txBody>
          <a:bodyPr vert="horz" lIns="91440" tIns="45720" rIns="91440" bIns="45720" rtlCol="0" anchor="ctr">
            <a:normAutofit/>
          </a:bodyPr>
          <a:lstStyle/>
          <a:p>
            <a:pPr>
              <a:spcAft>
                <a:spcPts val="600"/>
              </a:spcAft>
            </a:pPr>
            <a:r>
              <a:rPr lang="en-US">
                <a:solidFill>
                  <a:srgbClr val="FFFFFF"/>
                </a:solidFill>
              </a:rPr>
              <a:t>08/24/2025</a:t>
            </a:r>
          </a:p>
        </p:txBody>
      </p:sp>
      <p:sp>
        <p:nvSpPr>
          <p:cNvPr id="5" name="Slide Number Placeholder 4">
            <a:extLst>
              <a:ext uri="{FF2B5EF4-FFF2-40B4-BE49-F238E27FC236}">
                <a16:creationId xmlns:a16="http://schemas.microsoft.com/office/drawing/2014/main" id="{0E170A2E-F173-40EA-BDFF-120A3B6AE367}"/>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51</a:t>
            </a:fld>
            <a:endParaRPr lang="en-US">
              <a:solidFill>
                <a:srgbClr val="FFFFFF"/>
              </a:solidFill>
            </a:endParaRPr>
          </a:p>
        </p:txBody>
      </p:sp>
      <p:sp>
        <p:nvSpPr>
          <p:cNvPr id="9" name="Rectangle 8">
            <a:extLst>
              <a:ext uri="{FF2B5EF4-FFF2-40B4-BE49-F238E27FC236}">
                <a16:creationId xmlns:a16="http://schemas.microsoft.com/office/drawing/2014/main" id="{7BC1E9D7-3F5E-4F4A-8B90-CA384DAB79EE}"/>
              </a:ext>
            </a:extLst>
          </p:cNvPr>
          <p:cNvSpPr/>
          <p:nvPr/>
        </p:nvSpPr>
        <p:spPr>
          <a:xfrm>
            <a:off x="457200" y="4267200"/>
            <a:ext cx="11277600" cy="2431435"/>
          </a:xfrm>
          <a:prstGeom prst="rect">
            <a:avLst/>
          </a:prstGeom>
        </p:spPr>
        <p:txBody>
          <a:bodyPr wrap="square">
            <a:spAutoFit/>
          </a:bodyPr>
          <a:lstStyle/>
          <a:p>
            <a:pPr algn="ctr"/>
            <a:r>
              <a:rPr lang="en-US" sz="2400" dirty="0">
                <a:solidFill>
                  <a:schemeClr val="bg1"/>
                </a:solidFill>
                <a:latin typeface="Cambria" panose="02040503050406030204" pitchFamily="18" charset="0"/>
                <a:ea typeface="Cambria" panose="02040503050406030204" pitchFamily="18" charset="0"/>
              </a:rPr>
              <a:t>	</a:t>
            </a:r>
            <a:r>
              <a:rPr lang="en-US" sz="2800" dirty="0">
                <a:solidFill>
                  <a:schemeClr val="bg1"/>
                </a:solidFill>
                <a:latin typeface="Cambria" panose="02040503050406030204" pitchFamily="18" charset="0"/>
                <a:ea typeface="Cambria" panose="02040503050406030204" pitchFamily="18" charset="0"/>
              </a:rPr>
              <a:t>And a real Seed of God is absorbent for the Spirit. All denominationalism is took out. All unbelief. And when the Holy Spirit comes into that Germ of Life that's laying there, It produces another Seed, just exactly. Another son of God is born. Amen. </a:t>
            </a:r>
          </a:p>
          <a:p>
            <a:pPr algn="ctr"/>
            <a:r>
              <a:rPr lang="en-US" sz="2000" dirty="0">
                <a:solidFill>
                  <a:schemeClr val="bg1"/>
                </a:solidFill>
                <a:latin typeface="Cambria" panose="02040503050406030204" pitchFamily="18" charset="0"/>
                <a:ea typeface="Cambria" panose="02040503050406030204" pitchFamily="18" charset="0"/>
              </a:rPr>
              <a:t>62-0318  THE.SPOKEN.WORD.IS.THE.ORIGINAL.SEED</a:t>
            </a:r>
          </a:p>
          <a:p>
            <a:pPr algn="ctr"/>
            <a:endParaRPr lang="en-US" sz="2000" dirty="0">
              <a:solidFill>
                <a:schemeClr val="bg1"/>
              </a:solidFill>
              <a:latin typeface="Cambria" panose="02040503050406030204" pitchFamily="18" charset="0"/>
              <a:ea typeface="Cambria" panose="02040503050406030204" pitchFamily="18" charset="0"/>
            </a:endParaRPr>
          </a:p>
        </p:txBody>
      </p:sp>
      <p:sp>
        <p:nvSpPr>
          <p:cNvPr id="2" name="Footer Placeholder 1">
            <a:extLst>
              <a:ext uri="{FF2B5EF4-FFF2-40B4-BE49-F238E27FC236}">
                <a16:creationId xmlns:a16="http://schemas.microsoft.com/office/drawing/2014/main" id="{DF02529C-2D52-9D4E-009D-EF1D7724C5A0}"/>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1164299373"/>
      </p:ext>
    </p:extLst>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Camping.TIF"/>
          <p:cNvPicPr>
            <a:picLocks noGrp="1" noChangeAspect="1"/>
          </p:cNvPicPr>
          <p:nvPr>
            <p:ph idx="1"/>
          </p:nvPr>
        </p:nvPicPr>
        <p:blipFill>
          <a:blip r:embed="rId2" cstate="email">
            <a:extLst>
              <a:ext uri="{28A0092B-C50C-407E-A947-70E740481C1C}">
                <a14:useLocalDpi xmlns:a14="http://schemas.microsoft.com/office/drawing/2010/main" val="0"/>
              </a:ext>
            </a:extLst>
          </a:blip>
          <a:srcRect t="17350" r="1" b="8400"/>
          <a:stretch>
            <a:fillRect/>
          </a:stretch>
        </p:blipFill>
        <p:spPr>
          <a:xfrm>
            <a:off x="20" y="10"/>
            <a:ext cx="6095980" cy="6857990"/>
          </a:xfrm>
          <a:prstGeom prst="rect">
            <a:avLst/>
          </a:prstGeom>
        </p:spPr>
      </p:pic>
      <p:sp>
        <p:nvSpPr>
          <p:cNvPr id="2" name="Date Placeholder 1">
            <a:extLst>
              <a:ext uri="{FF2B5EF4-FFF2-40B4-BE49-F238E27FC236}">
                <a16:creationId xmlns:a16="http://schemas.microsoft.com/office/drawing/2014/main" id="{62A30C0B-C8A2-4D0C-B4F4-BA598D91C84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08/24/2025</a:t>
            </a:r>
          </a:p>
        </p:txBody>
      </p:sp>
      <p:pic>
        <p:nvPicPr>
          <p:cNvPr id="6" name="Picture 5" descr="dad.tif"/>
          <p:cNvPicPr>
            <a:picLocks noChangeAspect="1"/>
          </p:cNvPicPr>
          <p:nvPr/>
        </p:nvPicPr>
        <p:blipFill>
          <a:blip r:embed="rId3" cstate="print">
            <a:extLst>
              <a:ext uri="{28A0092B-C50C-407E-A947-70E740481C1C}">
                <a14:useLocalDpi xmlns:a14="http://schemas.microsoft.com/office/drawing/2010/main" val="0"/>
              </a:ext>
            </a:extLst>
          </a:blip>
          <a:srcRect l="26809" r="10969" b="1"/>
          <a:stretch>
            <a:fillRect/>
          </a:stretch>
        </p:blipFill>
        <p:spPr>
          <a:xfrm>
            <a:off x="6096000" y="10"/>
            <a:ext cx="6096000" cy="6857990"/>
          </a:xfrm>
          <a:prstGeom prst="rect">
            <a:avLst/>
          </a:prstGeom>
        </p:spPr>
      </p:pic>
      <p:sp>
        <p:nvSpPr>
          <p:cNvPr id="5" name="Footer Placeholder 4">
            <a:extLst>
              <a:ext uri="{FF2B5EF4-FFF2-40B4-BE49-F238E27FC236}">
                <a16:creationId xmlns:a16="http://schemas.microsoft.com/office/drawing/2014/main" id="{C9630518-19A0-70A5-984D-87173C29F3A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Bound for Glory</a:t>
            </a:r>
          </a:p>
        </p:txBody>
      </p:sp>
      <p:sp>
        <p:nvSpPr>
          <p:cNvPr id="3" name="Slide Number Placeholder 2">
            <a:extLst>
              <a:ext uri="{FF2B5EF4-FFF2-40B4-BE49-F238E27FC236}">
                <a16:creationId xmlns:a16="http://schemas.microsoft.com/office/drawing/2014/main" id="{9BE6BCAB-518B-4317-BCB3-5E7C910B392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3607BF8-8F9E-4419-BB78-26F45D29854E}" type="slidenum">
              <a:rPr lang="en-US">
                <a:solidFill>
                  <a:srgbClr val="FFFFFF"/>
                </a:solidFill>
              </a:rPr>
              <a:pPr>
                <a:spcAft>
                  <a:spcPts val="600"/>
                </a:spcAft>
              </a:pPr>
              <a:t>6</a:t>
            </a:fld>
            <a:endParaRPr lang="en-US">
              <a:solidFill>
                <a:srgbClr val="FFFFFF"/>
              </a:solidFill>
            </a:endParaRPr>
          </a:p>
        </p:txBody>
      </p:sp>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8CA41334-F1AC-CB74-372F-E51BC9D19135}"/>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Bound for Glory</a:t>
            </a:r>
          </a:p>
        </p:txBody>
      </p:sp>
      <p:pic>
        <p:nvPicPr>
          <p:cNvPr id="5" name="Content Placeholder 4" descr="Barry before.BMP"/>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404323" y="457200"/>
            <a:ext cx="7383354" cy="5943600"/>
          </a:xfrm>
          <a:prstGeom prst="rect">
            <a:avLst/>
          </a:prstGeom>
          <a:ln>
            <a:noFill/>
          </a:ln>
          <a:effectLst>
            <a:softEdge rad="112500"/>
          </a:effectLst>
        </p:spPr>
      </p:pic>
      <p:sp>
        <p:nvSpPr>
          <p:cNvPr id="3" name="Date Placeholder 2">
            <a:extLst>
              <a:ext uri="{FF2B5EF4-FFF2-40B4-BE49-F238E27FC236}">
                <a16:creationId xmlns:a16="http://schemas.microsoft.com/office/drawing/2014/main" id="{54C86EB1-B16F-4008-9D64-434D2DD243A6}"/>
              </a:ext>
            </a:extLst>
          </p:cNvPr>
          <p:cNvSpPr>
            <a:spLocks noGrp="1"/>
          </p:cNvSpPr>
          <p:nvPr>
            <p:ph type="dt" sz="half" idx="10"/>
          </p:nvPr>
        </p:nvSpPr>
        <p:spPr>
          <a:xfrm>
            <a:off x="8991600" y="6455664"/>
            <a:ext cx="2743200" cy="365125"/>
          </a:xfrm>
        </p:spPr>
        <p:txBody>
          <a:bodyPr vert="horz" lIns="91440" tIns="45720" rIns="91440" bIns="45720" rtlCol="0" anchor="ctr">
            <a:normAutofit/>
          </a:bodyPr>
          <a:lstStyle/>
          <a:p>
            <a:pPr algn="r">
              <a:spcAft>
                <a:spcPts val="600"/>
              </a:spcAft>
            </a:pPr>
            <a:r>
              <a:rPr lang="en-US" sz="1100">
                <a:solidFill>
                  <a:srgbClr val="FFFFFF"/>
                </a:solidFill>
              </a:rPr>
              <a:t>08/24/2025</a:t>
            </a:r>
          </a:p>
        </p:txBody>
      </p:sp>
      <p:sp>
        <p:nvSpPr>
          <p:cNvPr id="4" name="Slide Number Placeholder 3">
            <a:extLst>
              <a:ext uri="{FF2B5EF4-FFF2-40B4-BE49-F238E27FC236}">
                <a16:creationId xmlns:a16="http://schemas.microsoft.com/office/drawing/2014/main" id="{280300AB-214D-4B91-9C40-9E5AE6E807A8}"/>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B3607BF8-8F9E-4419-BB78-26F45D29854E}" type="slidenum">
              <a:rPr lang="en-US" sz="1100">
                <a:solidFill>
                  <a:srgbClr val="FFFFFF"/>
                </a:solidFill>
              </a:rPr>
              <a:pPr>
                <a:spcAft>
                  <a:spcPts val="600"/>
                </a:spcAft>
              </a:pPr>
              <a:t>7</a:t>
            </a:fld>
            <a:endParaRPr lang="en-US" sz="1100">
              <a:solidFill>
                <a:srgbClr val="FFFFFF"/>
              </a:solidFill>
            </a:endParaRPr>
          </a:p>
        </p:txBody>
      </p:sp>
      <p:sp>
        <p:nvSpPr>
          <p:cNvPr id="7" name="TextBox 6"/>
          <p:cNvSpPr txBox="1"/>
          <p:nvPr/>
        </p:nvSpPr>
        <p:spPr>
          <a:xfrm>
            <a:off x="411163" y="5062788"/>
            <a:ext cx="1742785" cy="1015663"/>
          </a:xfrm>
          <a:prstGeom prst="rect">
            <a:avLst/>
          </a:prstGeom>
          <a:noFill/>
        </p:spPr>
        <p:txBody>
          <a:bodyPr wrap="none" rtlCol="0">
            <a:spAutoFit/>
          </a:bodyPr>
          <a:lstStyle/>
          <a:p>
            <a:pPr>
              <a:spcAft>
                <a:spcPts val="600"/>
              </a:spcAft>
            </a:pPr>
            <a:r>
              <a:rPr lang="en-US" sz="6000" b="1" dirty="0">
                <a:solidFill>
                  <a:schemeClr val="bg1"/>
                </a:solidFill>
              </a:rPr>
              <a:t>1975</a:t>
            </a:r>
          </a:p>
        </p:txBody>
      </p:sp>
    </p:spTree>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xt Page.jpg"/>
          <p:cNvPicPr>
            <a:picLocks noGrp="1" noChangeAspect="1"/>
          </p:cNvPicPr>
          <p:nvPr>
            <p:ph idx="1"/>
          </p:nvPr>
        </p:nvPicPr>
        <p:blipFill>
          <a:blip r:embed="rId2" cstate="email">
            <a:lum bright="20000" contrast="-30000"/>
            <a:extLst>
              <a:ext uri="{28A0092B-C50C-407E-A947-70E740481C1C}">
                <a14:useLocalDpi xmlns:a14="http://schemas.microsoft.com/office/drawing/2010/main" val="0"/>
              </a:ext>
            </a:extLst>
          </a:blip>
          <a:stretch>
            <a:fillRect/>
          </a:stretch>
        </p:blipFill>
        <p:spPr>
          <a:xfrm>
            <a:off x="0" y="0"/>
            <a:ext cx="12192000" cy="6858000"/>
          </a:xfrm>
          <a:effectLst>
            <a:softEdge rad="88900"/>
          </a:effectLst>
        </p:spPr>
      </p:pic>
      <p:sp>
        <p:nvSpPr>
          <p:cNvPr id="6" name="TextBox 5"/>
          <p:cNvSpPr txBox="1"/>
          <p:nvPr/>
        </p:nvSpPr>
        <p:spPr>
          <a:xfrm>
            <a:off x="152400" y="251601"/>
            <a:ext cx="11887200" cy="6370975"/>
          </a:xfrm>
          <a:prstGeom prst="rect">
            <a:avLst/>
          </a:prstGeom>
          <a:noFill/>
        </p:spPr>
        <p:txBody>
          <a:bodyPr wrap="square" rtlCol="0">
            <a:spAutoFit/>
          </a:bodyPr>
          <a:lstStyle/>
          <a:p>
            <a:r>
              <a:rPr lang="en-US" sz="4800" b="1" spc="-150" dirty="0">
                <a:solidFill>
                  <a:schemeClr val="bg2">
                    <a:lumMod val="10000"/>
                  </a:schemeClr>
                </a:solidFill>
                <a:latin typeface="Cambria" panose="02040503050406030204" pitchFamily="18" charset="0"/>
                <a:ea typeface="Cambria" panose="02040503050406030204" pitchFamily="18" charset="0"/>
                <a:cs typeface="Arial" pitchFamily="34" charset="0"/>
              </a:rPr>
              <a:t>AS.THE.EAGLE.STIRRETH.UP.HER.NEST</a:t>
            </a:r>
            <a:endParaRPr lang="en-US" sz="4800" spc="-150" dirty="0">
              <a:solidFill>
                <a:schemeClr val="bg2">
                  <a:lumMod val="10000"/>
                </a:schemeClr>
              </a:solidFill>
              <a:latin typeface="Cambria" panose="02040503050406030204" pitchFamily="18" charset="0"/>
              <a:ea typeface="Cambria" panose="02040503050406030204" pitchFamily="18" charset="0"/>
              <a:cs typeface="Arial" pitchFamily="34" charset="0"/>
            </a:endParaRPr>
          </a:p>
          <a:p>
            <a:r>
              <a:rPr lang="en-US" sz="40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3600" dirty="0">
                <a:solidFill>
                  <a:schemeClr val="bg2">
                    <a:lumMod val="10000"/>
                  </a:schemeClr>
                </a:solidFill>
                <a:latin typeface="Cambria" panose="02040503050406030204" pitchFamily="18" charset="0"/>
                <a:ea typeface="Cambria" panose="02040503050406030204" pitchFamily="18" charset="0"/>
                <a:cs typeface="Arial" pitchFamily="34" charset="0"/>
              </a:rPr>
              <a:t>26 It's a pitiful sight, to see human being  helpless, bound by sin… flopping around from beer parlor to beer parlor, place to place, from amusement to amusement, trying to find satisfaction, when God alone has the satisfaction that can satisfy them.</a:t>
            </a:r>
          </a:p>
          <a:p>
            <a:r>
              <a:rPr lang="en-US" sz="3600" dirty="0">
                <a:solidFill>
                  <a:schemeClr val="bg2">
                    <a:lumMod val="10000"/>
                  </a:schemeClr>
                </a:solidFill>
                <a:latin typeface="Cambria" panose="02040503050406030204" pitchFamily="18" charset="0"/>
                <a:ea typeface="Cambria" panose="02040503050406030204" pitchFamily="18" charset="0"/>
                <a:cs typeface="Arial" pitchFamily="34" charset="0"/>
              </a:rPr>
              <a:t>	</a:t>
            </a:r>
            <a:r>
              <a:rPr lang="en-US" sz="3600" b="1" dirty="0">
                <a:solidFill>
                  <a:schemeClr val="bg2">
                    <a:lumMod val="10000"/>
                  </a:schemeClr>
                </a:solidFill>
                <a:latin typeface="Cambria" panose="02040503050406030204" pitchFamily="18" charset="0"/>
                <a:ea typeface="Cambria" panose="02040503050406030204" pitchFamily="18" charset="0"/>
                <a:cs typeface="Arial" pitchFamily="34" charset="0"/>
              </a:rPr>
              <a:t>God made a man to thirst after Him. The reason man has something in him to thirst, God put that thirst in you</a:t>
            </a:r>
            <a:r>
              <a:rPr lang="en-US" sz="3600" dirty="0">
                <a:solidFill>
                  <a:schemeClr val="bg2">
                    <a:lumMod val="10000"/>
                  </a:schemeClr>
                </a:solidFill>
                <a:latin typeface="Cambria" panose="02040503050406030204" pitchFamily="18" charset="0"/>
                <a:ea typeface="Cambria" panose="02040503050406030204" pitchFamily="18" charset="0"/>
                <a:cs typeface="Arial" pitchFamily="34" charset="0"/>
              </a:rPr>
              <a:t>. But you can't satisfy it with the things of the world. You'll never be satisfied till God takes that place.</a:t>
            </a:r>
          </a:p>
          <a:p>
            <a:pPr algn="r"/>
            <a:r>
              <a:rPr lang="en-US" sz="3200" dirty="0">
                <a:solidFill>
                  <a:schemeClr val="bg2">
                    <a:lumMod val="10000"/>
                  </a:schemeClr>
                </a:solidFill>
                <a:latin typeface="Cambria" panose="02040503050406030204" pitchFamily="18" charset="0"/>
                <a:ea typeface="Cambria" panose="02040503050406030204" pitchFamily="18" charset="0"/>
                <a:cs typeface="Arial" pitchFamily="34" charset="0"/>
              </a:rPr>
              <a:t>59-0815</a:t>
            </a:r>
            <a:endParaRPr lang="en-US" sz="3200" dirty="0">
              <a:latin typeface="Cambria" panose="02040503050406030204" pitchFamily="18" charset="0"/>
              <a:ea typeface="Cambria" panose="02040503050406030204" pitchFamily="18" charset="0"/>
            </a:endParaRPr>
          </a:p>
        </p:txBody>
      </p:sp>
      <p:sp>
        <p:nvSpPr>
          <p:cNvPr id="3" name="Date Placeholder 2">
            <a:extLst>
              <a:ext uri="{FF2B5EF4-FFF2-40B4-BE49-F238E27FC236}">
                <a16:creationId xmlns:a16="http://schemas.microsoft.com/office/drawing/2014/main" id="{D2A0E7F6-A3FE-47E5-964A-2600C435A9F4}"/>
              </a:ext>
            </a:extLst>
          </p:cNvPr>
          <p:cNvSpPr>
            <a:spLocks noGrp="1"/>
          </p:cNvSpPr>
          <p:nvPr>
            <p:ph type="dt" sz="half" idx="10"/>
          </p:nvPr>
        </p:nvSpPr>
        <p:spPr/>
        <p:txBody>
          <a:bodyPr/>
          <a:lstStyle/>
          <a:p>
            <a:r>
              <a:rPr lang="en-US"/>
              <a:t>08/24/2025</a:t>
            </a:r>
          </a:p>
        </p:txBody>
      </p:sp>
      <p:sp>
        <p:nvSpPr>
          <p:cNvPr id="5" name="Slide Number Placeholder 4">
            <a:extLst>
              <a:ext uri="{FF2B5EF4-FFF2-40B4-BE49-F238E27FC236}">
                <a16:creationId xmlns:a16="http://schemas.microsoft.com/office/drawing/2014/main" id="{5143937C-960F-4D03-9B4D-F9E667D3C81B}"/>
              </a:ext>
            </a:extLst>
          </p:cNvPr>
          <p:cNvSpPr>
            <a:spLocks noGrp="1"/>
          </p:cNvSpPr>
          <p:nvPr>
            <p:ph type="sldNum" sz="quarter" idx="12"/>
          </p:nvPr>
        </p:nvSpPr>
        <p:spPr/>
        <p:txBody>
          <a:bodyPr/>
          <a:lstStyle/>
          <a:p>
            <a:fld id="{B3607BF8-8F9E-4419-BB78-26F45D29854E}" type="slidenum">
              <a:rPr lang="en-US" smtClean="0"/>
              <a:pPr/>
              <a:t>8</a:t>
            </a:fld>
            <a:endParaRPr lang="en-US"/>
          </a:p>
        </p:txBody>
      </p:sp>
      <p:sp>
        <p:nvSpPr>
          <p:cNvPr id="7" name="Footer Placeholder 6">
            <a:extLst>
              <a:ext uri="{FF2B5EF4-FFF2-40B4-BE49-F238E27FC236}">
                <a16:creationId xmlns:a16="http://schemas.microsoft.com/office/drawing/2014/main" id="{408289FF-2070-5074-EF86-A7B2961029E5}"/>
              </a:ext>
            </a:extLst>
          </p:cNvPr>
          <p:cNvSpPr>
            <a:spLocks noGrp="1"/>
          </p:cNvSpPr>
          <p:nvPr>
            <p:ph type="ftr" sz="quarter" idx="11"/>
          </p:nvPr>
        </p:nvSpPr>
        <p:spPr/>
        <p:txBody>
          <a:bodyPr/>
          <a:lstStyle/>
          <a:p>
            <a:r>
              <a:rPr lang="en-US"/>
              <a:t>Bound for Glory</a:t>
            </a:r>
          </a:p>
        </p:txBody>
      </p:sp>
    </p:spTree>
    <p:extLst>
      <p:ext uri="{BB962C8B-B14F-4D97-AF65-F5344CB8AC3E}">
        <p14:creationId xmlns:p14="http://schemas.microsoft.com/office/powerpoint/2010/main" val="3893111510"/>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ritishcolumbia.jpg"/>
          <p:cNvPicPr>
            <a:picLocks noChangeAspect="1"/>
          </p:cNvPicPr>
          <p:nvPr/>
        </p:nvPicPr>
        <p:blipFill>
          <a:blip r:embed="rId2" cstate="print">
            <a:extLst>
              <a:ext uri="{28A0092B-C50C-407E-A947-70E740481C1C}">
                <a14:useLocalDpi xmlns:a14="http://schemas.microsoft.com/office/drawing/2010/main" val="0"/>
              </a:ext>
            </a:extLst>
          </a:blip>
          <a:srcRect r="-2"/>
          <a:stretch>
            <a:fillRect/>
          </a:stretch>
        </p:blipFill>
        <p:spPr>
          <a:xfrm>
            <a:off x="2438401" y="10"/>
            <a:ext cx="9753600"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p:cNvSpPr>
            <a:spLocks noGrp="1"/>
          </p:cNvSpPr>
          <p:nvPr>
            <p:ph type="ctrTitle"/>
          </p:nvPr>
        </p:nvSpPr>
        <p:spPr>
          <a:xfrm>
            <a:off x="228600" y="2639981"/>
            <a:ext cx="3161940" cy="2640247"/>
          </a:xfrm>
        </p:spPr>
        <p:txBody>
          <a:bodyPr>
            <a:normAutofit fontScale="90000"/>
          </a:bodyPr>
          <a:lstStyle/>
          <a:p>
            <a:pPr algn="r"/>
            <a:r>
              <a:rPr lang="en-US" sz="7200" dirty="0">
                <a:solidFill>
                  <a:schemeClr val="tx1">
                    <a:lumMod val="85000"/>
                    <a:lumOff val="15000"/>
                  </a:schemeClr>
                </a:solidFill>
                <a:latin typeface="Candara" panose="020E0502030303020204" pitchFamily="34" charset="0"/>
              </a:rPr>
              <a:t>The Journey</a:t>
            </a:r>
          </a:p>
        </p:txBody>
      </p:sp>
      <p:sp>
        <p:nvSpPr>
          <p:cNvPr id="3" name="Subtitle 2"/>
          <p:cNvSpPr>
            <a:spLocks noGrp="1"/>
          </p:cNvSpPr>
          <p:nvPr>
            <p:ph type="subTitle" idx="1"/>
          </p:nvPr>
        </p:nvSpPr>
        <p:spPr>
          <a:xfrm>
            <a:off x="661915" y="5676901"/>
            <a:ext cx="3306089" cy="665802"/>
          </a:xfrm>
        </p:spPr>
        <p:txBody>
          <a:bodyPr>
            <a:normAutofit/>
          </a:bodyPr>
          <a:lstStyle/>
          <a:p>
            <a:pPr algn="l"/>
            <a:r>
              <a:rPr lang="en-US" sz="3600" dirty="0">
                <a:solidFill>
                  <a:schemeClr val="tx1">
                    <a:lumMod val="85000"/>
                    <a:lumOff val="15000"/>
                  </a:schemeClr>
                </a:solidFill>
              </a:rPr>
              <a:t>November 1978</a:t>
            </a:r>
          </a:p>
        </p:txBody>
      </p:sp>
    </p:spTree>
  </p:cSld>
  <p:clrMapOvr>
    <a:masterClrMapping/>
  </p:clrMapOvr>
  <p:transition spd="slow">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TotalTime>
  <Words>1080</Words>
  <Application>Microsoft Office PowerPoint</Application>
  <PresentationFormat>Widescreen</PresentationFormat>
  <Paragraphs>205</Paragraphs>
  <Slides>51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Avenir Next LT Pro</vt:lpstr>
      <vt:lpstr>Calibri</vt:lpstr>
      <vt:lpstr>Cambria</vt:lpstr>
      <vt:lpstr>Candara</vt:lpstr>
      <vt:lpstr>Office Theme</vt:lpstr>
      <vt:lpstr>PowerPoint Presentation</vt:lpstr>
      <vt:lpstr>PowerPoint Presentation</vt:lpstr>
      <vt:lpstr>PowerPoint Presentation</vt:lpstr>
      <vt:lpstr>Old St. John’s (English Colony)</vt:lpstr>
      <vt:lpstr>PowerPoint Presentation</vt:lpstr>
      <vt:lpstr>PowerPoint Presentation</vt:lpstr>
      <vt:lpstr>PowerPoint Presentation</vt:lpstr>
      <vt:lpstr>PowerPoint Presentation</vt:lpstr>
      <vt:lpstr>The Journey</vt:lpstr>
      <vt:lpstr>PowerPoint Presentation</vt:lpstr>
      <vt:lpstr>PowerPoint Presentation</vt:lpstr>
      <vt:lpstr>PowerPoint Presentation</vt:lpstr>
      <vt:lpstr>The Sanctuary of Our Lady of Lourdes Church</vt:lpstr>
      <vt:lpstr>“Water From the Rock”</vt:lpstr>
      <vt:lpstr>PowerPoint Presentation</vt:lpstr>
      <vt:lpstr>PowerPoint Presentation</vt:lpstr>
      <vt:lpstr>St. Peter’s Square</vt:lpstr>
      <vt:lpstr>Pope Paul 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Bushkazzi, Afghanistan</vt:lpstr>
      <vt:lpstr>PowerPoint Presentation</vt:lpstr>
      <vt:lpstr>The Return of Ayatollah Khomeini from France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Coffey</dc:creator>
  <cp:lastModifiedBy>Barry Coffey</cp:lastModifiedBy>
  <cp:revision>9</cp:revision>
  <dcterms:created xsi:type="dcterms:W3CDTF">2019-10-27T14:37:49Z</dcterms:created>
  <dcterms:modified xsi:type="dcterms:W3CDTF">2025-08-24T15:11:52Z</dcterms:modified>
</cp:coreProperties>
</file>